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0" r:id="rId4"/>
    <p:sldId id="277" r:id="rId5"/>
    <p:sldId id="259" r:id="rId6"/>
    <p:sldId id="281" r:id="rId7"/>
    <p:sldId id="278" r:id="rId8"/>
    <p:sldId id="260" r:id="rId9"/>
    <p:sldId id="261" r:id="rId10"/>
    <p:sldId id="262" r:id="rId11"/>
    <p:sldId id="263" r:id="rId12"/>
    <p:sldId id="282" r:id="rId13"/>
    <p:sldId id="264" r:id="rId14"/>
    <p:sldId id="265" r:id="rId15"/>
    <p:sldId id="266" r:id="rId16"/>
    <p:sldId id="267" r:id="rId17"/>
    <p:sldId id="283" r:id="rId18"/>
    <p:sldId id="268" r:id="rId19"/>
    <p:sldId id="284" r:id="rId20"/>
    <p:sldId id="275" r:id="rId21"/>
    <p:sldId id="270" r:id="rId22"/>
    <p:sldId id="285" r:id="rId23"/>
    <p:sldId id="286" r:id="rId24"/>
    <p:sldId id="271" r:id="rId25"/>
    <p:sldId id="273" r:id="rId26"/>
    <p:sldId id="287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2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9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8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8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9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5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2DEB0-9A2D-4D5E-8337-6EFD4F9D849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1800029"/>
            <a:ext cx="10515600" cy="3334678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Franklin Gothic Medium" panose="020B0603020102020204" pitchFamily="34" charset="0"/>
              </a:rPr>
              <a:t>A Lesson About</a:t>
            </a:r>
            <a:br>
              <a:rPr lang="en-US" sz="7200" dirty="0">
                <a:latin typeface="Franklin Gothic Medium" panose="020B0603020102020204" pitchFamily="34" charset="0"/>
              </a:rPr>
            </a:br>
            <a:r>
              <a:rPr lang="en-US" sz="9600" dirty="0">
                <a:latin typeface="Impact" panose="020B0806030902050204" pitchFamily="34" charset="0"/>
              </a:rPr>
              <a:t>NOTHING</a:t>
            </a:r>
            <a:endParaRPr lang="en-US" sz="9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17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MAN BROUGHT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INTO THIS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182" y="2700996"/>
            <a:ext cx="10972800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“Do not lay up for yourselves treasures on earth, where moth and rust destroy and where thieves break in and steal; but lay up for yourselves treasures in heaven, where neither moth nor rust destroys and where thieves do not break in and steal.”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Matthew 6:19-20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52" y="365125"/>
            <a:ext cx="2714848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5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FCDF0-1B5C-0DAB-9F1B-989A7F5DF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C219-BE86-54AB-4F47-873AE988B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23A6C-C4CB-1AE0-E622-B5B270C83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686" y="2700996"/>
            <a:ext cx="10045505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“I am the vine, you are the branches.                              He who abides in Me, and I in him, bears much fruit;    for without Me you can do nothing.”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John 15:5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180EC-F960-0BE4-C585-C10013D6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1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86" y="2700996"/>
            <a:ext cx="10045505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“Abide in Me, and I in you. As the branch cannot bear fruit of itself, unless it abides in the vine,                       neither can you, unless you abide in Me.”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John 15:4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26548" y="2700996"/>
            <a:ext cx="3249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Morality – Christ = 0</a:t>
            </a:r>
          </a:p>
        </p:txBody>
      </p:sp>
    </p:spTree>
    <p:extLst>
      <p:ext uri="{BB962C8B-B14F-4D97-AF65-F5344CB8AC3E}">
        <p14:creationId xmlns:p14="http://schemas.microsoft.com/office/powerpoint/2010/main" val="378727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86" y="2700996"/>
            <a:ext cx="10045505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“And she will bring forth a Son, and you shall call His name Jesus, for He will save His people from their sins.”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Matthew 1:21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224" y="2631195"/>
            <a:ext cx="333923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80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86" y="2700996"/>
            <a:ext cx="10045505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“Jesus said to him, “I am the way, the truth, and the life. No one comes to the Father except through Me.”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John 14:6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209" y="2631195"/>
            <a:ext cx="333747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4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“and that He might reconcile them both to God in one body through the cross, thereby putting to death the enmity.”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Ephesians 2:16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818" y="2631195"/>
            <a:ext cx="331226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06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40850-EE1B-73B6-8A4F-9A728B19A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66C0-E49E-0841-AAFE-251A8FCF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4D1AA-D7AF-BAEC-52B8-FB97DF81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“For the husband is head of the wife,                                    as also Christ is head of the church;                                       and He is the Savior of the body.”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Ephesians 5:23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CB7BA-E4C8-71F7-91BD-E270E3102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D8E50-1D0C-A5E5-2797-344B11445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818" y="2631195"/>
            <a:ext cx="331226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60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“that He might present her to Himself a glorious church, not having spot or wrinkle or any such thing,                           but that she should be holy and without blemish.”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Ephesians 5:27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021" y="2631195"/>
            <a:ext cx="32041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48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C1673-28B8-CF81-75B8-11D837EAE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FC9C-B1D6-52A1-F78E-F6F3E091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5576668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BELIEF + BAPTISM         	= </a:t>
            </a:r>
            <a:r>
              <a:rPr lang="en-US" sz="5400" b="1" dirty="0">
                <a:latin typeface="Franklin Gothic Medium" panose="020B0603020102020204" pitchFamily="34" charset="0"/>
              </a:rPr>
              <a:t>SALVATION </a:t>
            </a:r>
          </a:p>
        </p:txBody>
      </p:sp>
      <p:pic>
        <p:nvPicPr>
          <p:cNvPr id="1026" name="Picture 2" descr="100,000+ Best Water Photos · 100% Free Download · Pexels Stock Photos">
            <a:extLst>
              <a:ext uri="{FF2B5EF4-FFF2-40B4-BE49-F238E27FC236}">
                <a16:creationId xmlns:a16="http://schemas.microsoft.com/office/drawing/2014/main" id="{4A9D0839-5D50-9CB6-716B-57A9A82E7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53" y="365124"/>
            <a:ext cx="4646238" cy="27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270352-E874-FD8E-3FC1-1799B163858F}"/>
              </a:ext>
            </a:extLst>
          </p:cNvPr>
          <p:cNvSpPr txBox="1"/>
          <p:nvPr/>
        </p:nvSpPr>
        <p:spPr>
          <a:xfrm>
            <a:off x="7770871" y="748230"/>
            <a:ext cx="3074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Belief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and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Baptism</a:t>
            </a:r>
          </a:p>
        </p:txBody>
      </p:sp>
    </p:spTree>
    <p:extLst>
      <p:ext uri="{BB962C8B-B14F-4D97-AF65-F5344CB8AC3E}">
        <p14:creationId xmlns:p14="http://schemas.microsoft.com/office/powerpoint/2010/main" val="329430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3164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OUT OF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GOD CREATED THE WORLD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833" y="252583"/>
            <a:ext cx="2391508" cy="23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54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“He who believes and is baptized will be saved;                  but he who does not believe will be condemned.”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Mark 16:16</a:t>
            </a:r>
          </a:p>
        </p:txBody>
      </p:sp>
      <p:pic>
        <p:nvPicPr>
          <p:cNvPr id="4" name="Picture 2" descr="100,000+ Best Water Photos · 100% Free Download · Pexels Stock Photos">
            <a:extLst>
              <a:ext uri="{FF2B5EF4-FFF2-40B4-BE49-F238E27FC236}">
                <a16:creationId xmlns:a16="http://schemas.microsoft.com/office/drawing/2014/main" id="{189CF9CF-B6A7-9CD1-4294-5FF47F9B6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53" y="365124"/>
            <a:ext cx="4646238" cy="27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ED3097-86F8-1FC7-8D26-6805408F5F00}"/>
              </a:ext>
            </a:extLst>
          </p:cNvPr>
          <p:cNvSpPr txBox="1"/>
          <p:nvPr/>
        </p:nvSpPr>
        <p:spPr>
          <a:xfrm>
            <a:off x="7770871" y="748230"/>
            <a:ext cx="3074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Belief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and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Baptism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47DE62-D86A-4E51-A321-6C741C107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5576668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BELIEF + BAPTISM       	= </a:t>
            </a:r>
            <a:r>
              <a:rPr lang="en-US" sz="5400" b="1" dirty="0">
                <a:latin typeface="Franklin Gothic Medium" panose="020B0603020102020204" pitchFamily="34" charset="0"/>
              </a:rPr>
              <a:t>SALVATION </a:t>
            </a:r>
          </a:p>
        </p:txBody>
      </p:sp>
    </p:spTree>
    <p:extLst>
      <p:ext uri="{BB962C8B-B14F-4D97-AF65-F5344CB8AC3E}">
        <p14:creationId xmlns:p14="http://schemas.microsoft.com/office/powerpoint/2010/main" val="3191602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,000+ Best Water Photos · 100% Free Download · Pexels Stock Photos">
            <a:extLst>
              <a:ext uri="{FF2B5EF4-FFF2-40B4-BE49-F238E27FC236}">
                <a16:creationId xmlns:a16="http://schemas.microsoft.com/office/drawing/2014/main" id="{217E06DB-1F28-91B8-7CBF-EF88257C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53" y="365124"/>
            <a:ext cx="4646238" cy="27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9CCF1F-D74D-9D85-CD9F-4DDD2D2C55AB}"/>
              </a:ext>
            </a:extLst>
          </p:cNvPr>
          <p:cNvSpPr txBox="1"/>
          <p:nvPr/>
        </p:nvSpPr>
        <p:spPr>
          <a:xfrm>
            <a:off x="7770871" y="748230"/>
            <a:ext cx="3074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Repentance 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and 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Baptism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715A9E-8D25-C931-9ADC-3EABCF9C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509" y="365124"/>
            <a:ext cx="6859555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REPENTANCE + BAPTISM    =</a:t>
            </a:r>
            <a:r>
              <a:rPr lang="en-US" sz="5400" b="1" dirty="0">
                <a:latin typeface="Franklin Gothic Medium" panose="020B0603020102020204" pitchFamily="34" charset="0"/>
              </a:rPr>
              <a:t>REMISSION OF SINS </a:t>
            </a:r>
          </a:p>
        </p:txBody>
      </p:sp>
    </p:spTree>
    <p:extLst>
      <p:ext uri="{BB962C8B-B14F-4D97-AF65-F5344CB8AC3E}">
        <p14:creationId xmlns:p14="http://schemas.microsoft.com/office/powerpoint/2010/main" val="3232321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C9C22-F332-897D-DD62-7E7C229FA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C8369-0BBF-2535-4C36-763511AF4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“Then Peter said to them, “Repent, and let every one of you be baptized in the name of Jesus Christ for the remission of sins; and you shall receive the gift of the Holy Spirit.”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Acts 2:38</a:t>
            </a:r>
          </a:p>
        </p:txBody>
      </p:sp>
      <p:pic>
        <p:nvPicPr>
          <p:cNvPr id="4" name="Picture 2" descr="100,000+ Best Water Photos · 100% Free Download · Pexels Stock Photos">
            <a:extLst>
              <a:ext uri="{FF2B5EF4-FFF2-40B4-BE49-F238E27FC236}">
                <a16:creationId xmlns:a16="http://schemas.microsoft.com/office/drawing/2014/main" id="{630C3535-F828-6EBB-278E-A0B4EC68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53" y="365124"/>
            <a:ext cx="4646238" cy="27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81AEF6-4124-4C67-71BE-2745E32410A2}"/>
              </a:ext>
            </a:extLst>
          </p:cNvPr>
          <p:cNvSpPr txBox="1"/>
          <p:nvPr/>
        </p:nvSpPr>
        <p:spPr>
          <a:xfrm>
            <a:off x="7770871" y="748230"/>
            <a:ext cx="3074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Repentance 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and 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Baptism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6C66CF-AE54-4913-BA67-1565E3C5FC6B}"/>
              </a:ext>
            </a:extLst>
          </p:cNvPr>
          <p:cNvSpPr txBox="1">
            <a:spLocks/>
          </p:cNvSpPr>
          <p:nvPr/>
        </p:nvSpPr>
        <p:spPr>
          <a:xfrm>
            <a:off x="427509" y="365124"/>
            <a:ext cx="6859555" cy="175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Franklin Gothic Medium" panose="020B0603020102020204" pitchFamily="34" charset="0"/>
              </a:rPr>
              <a:t>REPENTANCE + BAPTISM    =</a:t>
            </a:r>
            <a:r>
              <a:rPr lang="en-US" sz="5400" b="1">
                <a:latin typeface="Franklin Gothic Medium" panose="020B0603020102020204" pitchFamily="34" charset="0"/>
              </a:rPr>
              <a:t>REMISSION OF SINS </a:t>
            </a:r>
            <a:endParaRPr lang="en-US" sz="54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40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4D5EC-1AB8-82E7-1725-2540C4357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,000+ Best Water Photos · 100% Free Download · Pexels Stock Photos">
            <a:extLst>
              <a:ext uri="{FF2B5EF4-FFF2-40B4-BE49-F238E27FC236}">
                <a16:creationId xmlns:a16="http://schemas.microsoft.com/office/drawing/2014/main" id="{BAF6E753-963A-C5AA-F367-6FBFF51B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53" y="365124"/>
            <a:ext cx="4646238" cy="27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7B76E0-55F3-87CD-A8BE-4FA4F0038566}"/>
              </a:ext>
            </a:extLst>
          </p:cNvPr>
          <p:cNvSpPr txBox="1"/>
          <p:nvPr/>
        </p:nvSpPr>
        <p:spPr>
          <a:xfrm>
            <a:off x="7770871" y="748230"/>
            <a:ext cx="3074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Repentance 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and 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chemeClr val="tx1"/>
                  </a:glow>
                </a:effectLst>
                <a:latin typeface="Georgia" panose="02040502050405020303" pitchFamily="18" charset="0"/>
              </a:rPr>
              <a:t>Baptism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05942B-CE25-6BD4-6CCF-E80546FF135F}"/>
              </a:ext>
            </a:extLst>
          </p:cNvPr>
          <p:cNvSpPr txBox="1">
            <a:spLocks/>
          </p:cNvSpPr>
          <p:nvPr/>
        </p:nvSpPr>
        <p:spPr>
          <a:xfrm>
            <a:off x="427509" y="365124"/>
            <a:ext cx="6859555" cy="175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Franklin Gothic Medium" panose="020B0603020102020204" pitchFamily="34" charset="0"/>
              </a:rPr>
              <a:t>REPENTANCE + BAPTISM    =</a:t>
            </a:r>
            <a:r>
              <a:rPr lang="en-US" sz="5400" b="1">
                <a:latin typeface="Franklin Gothic Medium" panose="020B0603020102020204" pitchFamily="34" charset="0"/>
              </a:rPr>
              <a:t>REMISSION OF SINS </a:t>
            </a:r>
            <a:endParaRPr lang="en-US" sz="5400" b="1" dirty="0">
              <a:latin typeface="Franklin Gothic Medium" panose="020B06030201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F2D7FF-5F41-DCB6-C539-93A16EF3C4AB}"/>
              </a:ext>
            </a:extLst>
          </p:cNvPr>
          <p:cNvSpPr txBox="1">
            <a:spLocks/>
          </p:cNvSpPr>
          <p:nvPr/>
        </p:nvSpPr>
        <p:spPr>
          <a:xfrm>
            <a:off x="984738" y="2700996"/>
            <a:ext cx="10522634" cy="3981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i="1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i="1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i="1">
                <a:solidFill>
                  <a:srgbClr val="000000"/>
                </a:solidFill>
                <a:latin typeface="Franklin Gothic Medium" panose="020B0603020102020204" pitchFamily="34" charset="0"/>
              </a:rPr>
              <a:t>“And now why are you waiting? Arise and be baptized, and wash away your sins, calling on the name of the Lord.”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b="1" i="1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Acts 22:16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90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95" y="758483"/>
            <a:ext cx="3798277" cy="2532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IF THE SALT LOSES ITS FLAVOR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IT IS GOOD FOR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“You are the salt of the earth; but if the salt loses its flavor, how shall it be seasoned? It is then good for nothing but to be thrown out and trampled underfoot by men.”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Matthew 5:13</a:t>
            </a:r>
          </a:p>
        </p:txBody>
      </p:sp>
    </p:spTree>
    <p:extLst>
      <p:ext uri="{BB962C8B-B14F-4D97-AF65-F5344CB8AC3E}">
        <p14:creationId xmlns:p14="http://schemas.microsoft.com/office/powerpoint/2010/main" val="2213620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4" y="208748"/>
            <a:ext cx="10515600" cy="272976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Franklin Gothic Medium" panose="020B0603020102020204" pitchFamily="34" charset="0"/>
              </a:rPr>
              <a:t>Our Wisdom Without God’s Equals </a:t>
            </a:r>
            <a:br>
              <a:rPr lang="en-US" sz="7200" dirty="0">
                <a:latin typeface="Franklin Gothic Medium" panose="020B0603020102020204" pitchFamily="34" charset="0"/>
              </a:rPr>
            </a:br>
            <a:r>
              <a:rPr lang="en-US" sz="7200" dirty="0">
                <a:latin typeface="Impact" panose="020B0806030902050204" pitchFamily="34" charset="0"/>
              </a:rPr>
              <a:t>NOTHING</a:t>
            </a:r>
            <a:endParaRPr lang="en-US" sz="7200" dirty="0">
              <a:latin typeface="Franklin Gothic Medium" panose="020B06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327" y="3591083"/>
            <a:ext cx="10233074" cy="2710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“For it is written: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“I will destroy the wisdom of the wise,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And bring to </a:t>
            </a:r>
            <a:r>
              <a:rPr lang="en-US" sz="3200" b="1" i="1" u="sng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nothing</a:t>
            </a: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 the understanding of the prudent.”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sz="2800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1 Corinthians 1:19</a:t>
            </a:r>
          </a:p>
        </p:txBody>
      </p:sp>
    </p:spTree>
    <p:extLst>
      <p:ext uri="{BB962C8B-B14F-4D97-AF65-F5344CB8AC3E}">
        <p14:creationId xmlns:p14="http://schemas.microsoft.com/office/powerpoint/2010/main" val="4022921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848B5-ABBA-86D4-2769-D6645A91F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6DE4-17EB-04C1-4355-F3213CF2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182244"/>
            <a:ext cx="11661913" cy="272976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Franklin Gothic Medium" panose="020B0603020102020204" pitchFamily="34" charset="0"/>
              </a:rPr>
              <a:t>If We Lose Our Souls, We Have Gained</a:t>
            </a:r>
            <a:br>
              <a:rPr lang="en-US" sz="7200" dirty="0">
                <a:latin typeface="Franklin Gothic Medium" panose="020B0603020102020204" pitchFamily="34" charset="0"/>
              </a:rPr>
            </a:br>
            <a:r>
              <a:rPr lang="en-US" sz="7200" dirty="0">
                <a:latin typeface="Impact" panose="020B0806030902050204" pitchFamily="34" charset="0"/>
              </a:rPr>
              <a:t>NOTHING</a:t>
            </a:r>
            <a:endParaRPr lang="en-US" sz="7200" dirty="0">
              <a:latin typeface="Franklin Gothic Medium" panose="020B0603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22C9BB-5B06-C476-4D44-42C979747E4C}"/>
              </a:ext>
            </a:extLst>
          </p:cNvPr>
          <p:cNvSpPr/>
          <p:nvPr/>
        </p:nvSpPr>
        <p:spPr>
          <a:xfrm>
            <a:off x="951327" y="3591083"/>
            <a:ext cx="10233074" cy="245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“For what will it profit a man if he gains the whole world, and loses his own soul? Or what will a man give in exchange for his soul?”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sz="2800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Mark 8:36-37</a:t>
            </a:r>
          </a:p>
        </p:txBody>
      </p:sp>
    </p:spTree>
    <p:extLst>
      <p:ext uri="{BB962C8B-B14F-4D97-AF65-F5344CB8AC3E}">
        <p14:creationId xmlns:p14="http://schemas.microsoft.com/office/powerpoint/2010/main" val="885359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83482" y="5975644"/>
            <a:ext cx="1800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 Lesson About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NOTHING</a:t>
            </a:r>
          </a:p>
        </p:txBody>
      </p:sp>
    </p:spTree>
    <p:extLst>
      <p:ext uri="{BB962C8B-B14F-4D97-AF65-F5344CB8AC3E}">
        <p14:creationId xmlns:p14="http://schemas.microsoft.com/office/powerpoint/2010/main" val="201967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59944-9600-F8DD-CE45-4EADB59C1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8929C-61FA-6D2C-4DA9-B5D0C0C7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3164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OUT OF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GOD CREATED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F19C2-2E92-787E-868E-BC95233E8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41" y="2519241"/>
            <a:ext cx="10515600" cy="4024606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“In the beginning God created the heavens and the earth.”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Genesis 1:1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2CF27-07B2-873F-162C-22342920C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833" y="252583"/>
            <a:ext cx="2391508" cy="23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3164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OUT OF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GOD CREATED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947" y="2519241"/>
            <a:ext cx="9925879" cy="40246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Create:</a:t>
            </a:r>
          </a:p>
          <a:p>
            <a:pPr marL="0" indent="0" algn="ctr">
              <a:buNone/>
            </a:pPr>
            <a:endParaRPr lang="en-US" sz="12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to cause to come into being,</a:t>
            </a: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something unique that would not naturally evolve or that is not made by ordinary process</a:t>
            </a:r>
          </a:p>
          <a:p>
            <a:pPr marL="0" indent="0" algn="ctr">
              <a:buNone/>
            </a:pPr>
            <a:endParaRPr lang="en-US" sz="18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r">
              <a:buNone/>
            </a:pPr>
            <a:r>
              <a:rPr lang="en-US" sz="1800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Dictionary.com</a:t>
            </a:r>
            <a:endParaRPr lang="en-US" sz="1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833" y="252583"/>
            <a:ext cx="2391508" cy="23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5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MAN BROUGHT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INTO THIS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52" y="365125"/>
            <a:ext cx="2714848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4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A98DB-9021-0F35-884E-1B5973A30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D4BF-1A01-E565-1466-5C6E2A75C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MAN BROUGHT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INTO THIS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60125-9FD9-6A3F-92FE-01323B37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1105"/>
            <a:ext cx="10515600" cy="4024606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“For we brought nothing into this world,                                  and it is certain we can carry nothing out.”</a:t>
            </a:r>
            <a:endParaRPr lang="en-US" sz="3200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1 Timothy 6:7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4A59E-F284-9ED3-503B-727D6BB2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52" y="365125"/>
            <a:ext cx="2714848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7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MAN BROUGHT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INTO THIS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1105"/>
            <a:ext cx="10515600" cy="4024606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“Now godliness with contentment is great gain.”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1 Timothy 6:6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52" y="365125"/>
            <a:ext cx="2714848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7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MAN BROUGHT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INTO THIS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1105"/>
            <a:ext cx="10515600" cy="4024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“Let us hear the conclusion of the whole matter: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Fear God and keep His commandments,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For this is man’s all.”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Ecclesiastes 12:13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52" y="365125"/>
            <a:ext cx="2714848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2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MAN BROUGHT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INTO THIS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1105"/>
            <a:ext cx="10515600" cy="4024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“Therefore thus will I do to you, O Israel;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Because I will do this to you,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Prepare to meet your God, O Israel!”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Amos 4:12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52" y="365125"/>
            <a:ext cx="2714848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51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823</Words>
  <Application>Microsoft Office PowerPoint</Application>
  <PresentationFormat>Widescreen</PresentationFormat>
  <Paragraphs>145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Franklin Gothic Medium</vt:lpstr>
      <vt:lpstr>Georgia</vt:lpstr>
      <vt:lpstr>Impact</vt:lpstr>
      <vt:lpstr>Office Theme</vt:lpstr>
      <vt:lpstr>A Lesson About NOTHING</vt:lpstr>
      <vt:lpstr>OUT OF NOTHING GOD CREATED THE WORLD</vt:lpstr>
      <vt:lpstr>OUT OF NOTHING GOD CREATED THE WORLD</vt:lpstr>
      <vt:lpstr>OUT OF NOTHING GOD CREATED THE WORLD</vt:lpstr>
      <vt:lpstr>MAN BROUGHT NOTHING INTO THIS WORLD</vt:lpstr>
      <vt:lpstr>MAN BROUGHT NOTHING INTO THIS WORLD</vt:lpstr>
      <vt:lpstr>MAN BROUGHT NOTHING INTO THIS WORLD</vt:lpstr>
      <vt:lpstr>MAN BROUGHT NOTHING INTO THIS WORLD</vt:lpstr>
      <vt:lpstr>MAN BROUGHT NOTHING INTO THIS WORLD</vt:lpstr>
      <vt:lpstr>MAN BROUGHT NOTHING INTO THIS WORLD</vt:lpstr>
      <vt:lpstr>WITHOUT ME YOU CAN DO NOTHING</vt:lpstr>
      <vt:lpstr>WITHOUT ME YOU CAN DO NOTHING</vt:lpstr>
      <vt:lpstr>WITHOUT ME YOU CAN DO NOTHING</vt:lpstr>
      <vt:lpstr>WITHOUT ME YOU CAN DO NOTHING</vt:lpstr>
      <vt:lpstr>WITHOUT ME YOU CAN DO NOTHING</vt:lpstr>
      <vt:lpstr>WITHOUT ME YOU CAN DO NOTHING</vt:lpstr>
      <vt:lpstr>WITHOUT ME YOU CAN DO NOTHING</vt:lpstr>
      <vt:lpstr>WITHOUT ME YOU CAN DO NOTHING</vt:lpstr>
      <vt:lpstr>BELIEF + BAPTISM          = SALVATION </vt:lpstr>
      <vt:lpstr>BELIEF + BAPTISM        = SALVATION </vt:lpstr>
      <vt:lpstr>REPENTANCE + BAPTISM    =REMISSION OF SINS </vt:lpstr>
      <vt:lpstr>PowerPoint Presentation</vt:lpstr>
      <vt:lpstr>PowerPoint Presentation</vt:lpstr>
      <vt:lpstr>IF THE SALT LOSES ITS FLAVOR IT IS GOOD FOR NOTHING</vt:lpstr>
      <vt:lpstr>Our Wisdom Without God’s Equals  NOTHING</vt:lpstr>
      <vt:lpstr>If We Lose Our Souls, We Have Gained NOTHING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Lenny</dc:creator>
  <cp:lastModifiedBy>Lenny</cp:lastModifiedBy>
  <cp:revision>17</cp:revision>
  <dcterms:created xsi:type="dcterms:W3CDTF">2017-02-11T22:40:45Z</dcterms:created>
  <dcterms:modified xsi:type="dcterms:W3CDTF">2024-02-18T20:13:47Z</dcterms:modified>
</cp:coreProperties>
</file>