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09" r:id="rId2"/>
    <p:sldId id="310" r:id="rId3"/>
    <p:sldId id="311" r:id="rId4"/>
    <p:sldId id="313" r:id="rId5"/>
    <p:sldId id="312" r:id="rId6"/>
    <p:sldId id="314" r:id="rId7"/>
    <p:sldId id="315" r:id="rId8"/>
    <p:sldId id="316" r:id="rId9"/>
    <p:sldId id="317" r:id="rId10"/>
    <p:sldId id="318" r:id="rId11"/>
    <p:sldId id="319" r:id="rId12"/>
    <p:sldId id="320" r:id="rId13"/>
    <p:sldId id="321" r:id="rId14"/>
    <p:sldId id="333" r:id="rId15"/>
    <p:sldId id="322" r:id="rId16"/>
    <p:sldId id="323" r:id="rId17"/>
    <p:sldId id="324" r:id="rId18"/>
    <p:sldId id="325" r:id="rId19"/>
    <p:sldId id="328" r:id="rId20"/>
    <p:sldId id="330" r:id="rId21"/>
    <p:sldId id="331" r:id="rId22"/>
    <p:sldId id="332" r:id="rId23"/>
    <p:sldId id="258" r:id="rId24"/>
  </p:sldIdLst>
  <p:sldSz cx="10972800" cy="6858000"/>
  <p:notesSz cx="6858000" cy="9144000"/>
  <p:defaultTextStyle>
    <a:defPPr>
      <a:defRPr lang="en-US"/>
    </a:defPPr>
    <a:lvl1pPr marL="0" algn="l" defTabSz="1141171" rtl="0" eaLnBrk="1" latinLnBrk="0" hangingPunct="1">
      <a:defRPr sz="2246" kern="1200">
        <a:solidFill>
          <a:schemeClr val="tx1"/>
        </a:solidFill>
        <a:latin typeface="+mn-lt"/>
        <a:ea typeface="+mn-ea"/>
        <a:cs typeface="+mn-cs"/>
      </a:defRPr>
    </a:lvl1pPr>
    <a:lvl2pPr marL="570586" algn="l" defTabSz="1141171" rtl="0" eaLnBrk="1" latinLnBrk="0" hangingPunct="1">
      <a:defRPr sz="2246" kern="1200">
        <a:solidFill>
          <a:schemeClr val="tx1"/>
        </a:solidFill>
        <a:latin typeface="+mn-lt"/>
        <a:ea typeface="+mn-ea"/>
        <a:cs typeface="+mn-cs"/>
      </a:defRPr>
    </a:lvl2pPr>
    <a:lvl3pPr marL="1141171" algn="l" defTabSz="1141171" rtl="0" eaLnBrk="1" latinLnBrk="0" hangingPunct="1">
      <a:defRPr sz="2246" kern="1200">
        <a:solidFill>
          <a:schemeClr val="tx1"/>
        </a:solidFill>
        <a:latin typeface="+mn-lt"/>
        <a:ea typeface="+mn-ea"/>
        <a:cs typeface="+mn-cs"/>
      </a:defRPr>
    </a:lvl3pPr>
    <a:lvl4pPr marL="1711757" algn="l" defTabSz="1141171" rtl="0" eaLnBrk="1" latinLnBrk="0" hangingPunct="1">
      <a:defRPr sz="2246" kern="1200">
        <a:solidFill>
          <a:schemeClr val="tx1"/>
        </a:solidFill>
        <a:latin typeface="+mn-lt"/>
        <a:ea typeface="+mn-ea"/>
        <a:cs typeface="+mn-cs"/>
      </a:defRPr>
    </a:lvl4pPr>
    <a:lvl5pPr marL="2282342" algn="l" defTabSz="1141171" rtl="0" eaLnBrk="1" latinLnBrk="0" hangingPunct="1">
      <a:defRPr sz="2246" kern="1200">
        <a:solidFill>
          <a:schemeClr val="tx1"/>
        </a:solidFill>
        <a:latin typeface="+mn-lt"/>
        <a:ea typeface="+mn-ea"/>
        <a:cs typeface="+mn-cs"/>
      </a:defRPr>
    </a:lvl5pPr>
    <a:lvl6pPr marL="2852928" algn="l" defTabSz="1141171" rtl="0" eaLnBrk="1" latinLnBrk="0" hangingPunct="1">
      <a:defRPr sz="2246" kern="1200">
        <a:solidFill>
          <a:schemeClr val="tx1"/>
        </a:solidFill>
        <a:latin typeface="+mn-lt"/>
        <a:ea typeface="+mn-ea"/>
        <a:cs typeface="+mn-cs"/>
      </a:defRPr>
    </a:lvl6pPr>
    <a:lvl7pPr marL="3423514" algn="l" defTabSz="1141171" rtl="0" eaLnBrk="1" latinLnBrk="0" hangingPunct="1">
      <a:defRPr sz="2246" kern="1200">
        <a:solidFill>
          <a:schemeClr val="tx1"/>
        </a:solidFill>
        <a:latin typeface="+mn-lt"/>
        <a:ea typeface="+mn-ea"/>
        <a:cs typeface="+mn-cs"/>
      </a:defRPr>
    </a:lvl7pPr>
    <a:lvl8pPr marL="3994099" algn="l" defTabSz="1141171" rtl="0" eaLnBrk="1" latinLnBrk="0" hangingPunct="1">
      <a:defRPr sz="2246" kern="1200">
        <a:solidFill>
          <a:schemeClr val="tx1"/>
        </a:solidFill>
        <a:latin typeface="+mn-lt"/>
        <a:ea typeface="+mn-ea"/>
        <a:cs typeface="+mn-cs"/>
      </a:defRPr>
    </a:lvl8pPr>
    <a:lvl9pPr marL="4564685" algn="l" defTabSz="1141171" rtl="0" eaLnBrk="1" latinLnBrk="0" hangingPunct="1">
      <a:defRPr sz="22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B25"/>
    <a:srgbClr val="322110"/>
    <a:srgbClr val="2A2E4C"/>
    <a:srgbClr val="1B2D35"/>
    <a:srgbClr val="0A1828"/>
    <a:srgbClr val="FF9900"/>
    <a:srgbClr val="660066"/>
    <a:srgbClr val="006600"/>
    <a:srgbClr val="FFFF37"/>
    <a:srgbClr val="FFFF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56" y="72"/>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9D29F-0DD9-49D5-9F84-802C0DE4E7D0}" type="datetimeFigureOut">
              <a:rPr lang="en-US" smtClean="0"/>
              <a:pPr/>
              <a:t>12/17/2023</a:t>
            </a:fld>
            <a:endParaRPr lang="en-US" dirty="0"/>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FA5EB-354C-4CBE-B79F-6449741DD13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1141171" rtl="0" eaLnBrk="1" latinLnBrk="0" hangingPunct="1">
      <a:defRPr sz="1498" kern="1200">
        <a:solidFill>
          <a:schemeClr val="tx1"/>
        </a:solidFill>
        <a:latin typeface="+mn-lt"/>
        <a:ea typeface="+mn-ea"/>
        <a:cs typeface="+mn-cs"/>
      </a:defRPr>
    </a:lvl1pPr>
    <a:lvl2pPr marL="570586" algn="l" defTabSz="1141171" rtl="0" eaLnBrk="1" latinLnBrk="0" hangingPunct="1">
      <a:defRPr sz="1498" kern="1200">
        <a:solidFill>
          <a:schemeClr val="tx1"/>
        </a:solidFill>
        <a:latin typeface="+mn-lt"/>
        <a:ea typeface="+mn-ea"/>
        <a:cs typeface="+mn-cs"/>
      </a:defRPr>
    </a:lvl2pPr>
    <a:lvl3pPr marL="1141171" algn="l" defTabSz="1141171" rtl="0" eaLnBrk="1" latinLnBrk="0" hangingPunct="1">
      <a:defRPr sz="1498" kern="1200">
        <a:solidFill>
          <a:schemeClr val="tx1"/>
        </a:solidFill>
        <a:latin typeface="+mn-lt"/>
        <a:ea typeface="+mn-ea"/>
        <a:cs typeface="+mn-cs"/>
      </a:defRPr>
    </a:lvl3pPr>
    <a:lvl4pPr marL="1711757" algn="l" defTabSz="1141171" rtl="0" eaLnBrk="1" latinLnBrk="0" hangingPunct="1">
      <a:defRPr sz="1498" kern="1200">
        <a:solidFill>
          <a:schemeClr val="tx1"/>
        </a:solidFill>
        <a:latin typeface="+mn-lt"/>
        <a:ea typeface="+mn-ea"/>
        <a:cs typeface="+mn-cs"/>
      </a:defRPr>
    </a:lvl4pPr>
    <a:lvl5pPr marL="2282342" algn="l" defTabSz="1141171" rtl="0" eaLnBrk="1" latinLnBrk="0" hangingPunct="1">
      <a:defRPr sz="1498" kern="1200">
        <a:solidFill>
          <a:schemeClr val="tx1"/>
        </a:solidFill>
        <a:latin typeface="+mn-lt"/>
        <a:ea typeface="+mn-ea"/>
        <a:cs typeface="+mn-cs"/>
      </a:defRPr>
    </a:lvl5pPr>
    <a:lvl6pPr marL="2852928" algn="l" defTabSz="1141171" rtl="0" eaLnBrk="1" latinLnBrk="0" hangingPunct="1">
      <a:defRPr sz="1498" kern="1200">
        <a:solidFill>
          <a:schemeClr val="tx1"/>
        </a:solidFill>
        <a:latin typeface="+mn-lt"/>
        <a:ea typeface="+mn-ea"/>
        <a:cs typeface="+mn-cs"/>
      </a:defRPr>
    </a:lvl6pPr>
    <a:lvl7pPr marL="3423514" algn="l" defTabSz="1141171" rtl="0" eaLnBrk="1" latinLnBrk="0" hangingPunct="1">
      <a:defRPr sz="1498" kern="1200">
        <a:solidFill>
          <a:schemeClr val="tx1"/>
        </a:solidFill>
        <a:latin typeface="+mn-lt"/>
        <a:ea typeface="+mn-ea"/>
        <a:cs typeface="+mn-cs"/>
      </a:defRPr>
    </a:lvl7pPr>
    <a:lvl8pPr marL="3994099" algn="l" defTabSz="1141171" rtl="0" eaLnBrk="1" latinLnBrk="0" hangingPunct="1">
      <a:defRPr sz="1498" kern="1200">
        <a:solidFill>
          <a:schemeClr val="tx1"/>
        </a:solidFill>
        <a:latin typeface="+mn-lt"/>
        <a:ea typeface="+mn-ea"/>
        <a:cs typeface="+mn-cs"/>
      </a:defRPr>
    </a:lvl8pPr>
    <a:lvl9pPr marL="4564685" algn="l" defTabSz="1141171" rtl="0" eaLnBrk="1" latinLnBrk="0" hangingPunct="1">
      <a:defRPr sz="14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3FA5EB-354C-4CBE-B79F-6449741DD132}" type="slidenum">
              <a:rPr lang="en-US" smtClean="0"/>
              <a:pPr/>
              <a:t>1</a:t>
            </a:fld>
            <a:endParaRPr lang="en-US" dirty="0"/>
          </a:p>
        </p:txBody>
      </p:sp>
    </p:spTree>
    <p:extLst>
      <p:ext uri="{BB962C8B-B14F-4D97-AF65-F5344CB8AC3E}">
        <p14:creationId xmlns:p14="http://schemas.microsoft.com/office/powerpoint/2010/main" val="2044747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3FA5EB-354C-4CBE-B79F-6449741DD132}" type="slidenum">
              <a:rPr lang="en-US" smtClean="0"/>
              <a:pPr/>
              <a:t>2</a:t>
            </a:fld>
            <a:endParaRPr lang="en-US" dirty="0"/>
          </a:p>
        </p:txBody>
      </p:sp>
    </p:spTree>
    <p:extLst>
      <p:ext uri="{BB962C8B-B14F-4D97-AF65-F5344CB8AC3E}">
        <p14:creationId xmlns:p14="http://schemas.microsoft.com/office/powerpoint/2010/main" val="2298188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3FA5EB-354C-4CBE-B79F-6449741DD132}" type="slidenum">
              <a:rPr lang="en-US" smtClean="0"/>
              <a:pPr/>
              <a:t>19</a:t>
            </a:fld>
            <a:endParaRPr lang="en-US" dirty="0"/>
          </a:p>
        </p:txBody>
      </p:sp>
    </p:spTree>
    <p:extLst>
      <p:ext uri="{BB962C8B-B14F-4D97-AF65-F5344CB8AC3E}">
        <p14:creationId xmlns:p14="http://schemas.microsoft.com/office/powerpoint/2010/main" val="623274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3FA5EB-354C-4CBE-B79F-6449741DD132}" type="slidenum">
              <a:rPr lang="en-US" smtClean="0"/>
              <a:pPr/>
              <a:t>20</a:t>
            </a:fld>
            <a:endParaRPr lang="en-US" dirty="0"/>
          </a:p>
        </p:txBody>
      </p:sp>
    </p:spTree>
    <p:extLst>
      <p:ext uri="{BB962C8B-B14F-4D97-AF65-F5344CB8AC3E}">
        <p14:creationId xmlns:p14="http://schemas.microsoft.com/office/powerpoint/2010/main" val="996499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3FA5EB-354C-4CBE-B79F-6449741DD132}" type="slidenum">
              <a:rPr lang="en-US" smtClean="0"/>
              <a:pPr/>
              <a:t>21</a:t>
            </a:fld>
            <a:endParaRPr lang="en-US" dirty="0"/>
          </a:p>
        </p:txBody>
      </p:sp>
    </p:spTree>
    <p:extLst>
      <p:ext uri="{BB962C8B-B14F-4D97-AF65-F5344CB8AC3E}">
        <p14:creationId xmlns:p14="http://schemas.microsoft.com/office/powerpoint/2010/main" val="315158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3FA5EB-354C-4CBE-B79F-6449741DD132}" type="slidenum">
              <a:rPr lang="en-US" smtClean="0"/>
              <a:pPr/>
              <a:t>22</a:t>
            </a:fld>
            <a:endParaRPr lang="en-US" dirty="0"/>
          </a:p>
        </p:txBody>
      </p:sp>
    </p:spTree>
    <p:extLst>
      <p:ext uri="{BB962C8B-B14F-4D97-AF65-F5344CB8AC3E}">
        <p14:creationId xmlns:p14="http://schemas.microsoft.com/office/powerpoint/2010/main" val="160828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6"/>
            <a:ext cx="9326880" cy="1470025"/>
          </a:xfrm>
        </p:spPr>
        <p:txBody>
          <a:bodyPr/>
          <a:lstStyle/>
          <a:p>
            <a:r>
              <a:rPr lang="en-US"/>
              <a:t>Click to edit Master title style</a:t>
            </a:r>
          </a:p>
        </p:txBody>
      </p:sp>
      <p:sp>
        <p:nvSpPr>
          <p:cNvPr id="3" name="Subtitle 2"/>
          <p:cNvSpPr>
            <a:spLocks noGrp="1"/>
          </p:cNvSpPr>
          <p:nvPr>
            <p:ph type="subTitle" idx="1"/>
          </p:nvPr>
        </p:nvSpPr>
        <p:spPr>
          <a:xfrm>
            <a:off x="1645920" y="3886200"/>
            <a:ext cx="768096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47B129-5F32-46B7-B1B0-6A7DAAECECA7}" type="datetimeFigureOut">
              <a:rPr lang="en-US" smtClean="0"/>
              <a:pPr/>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39"/>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39"/>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1"/>
            <a:ext cx="932688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7B129-5F32-46B7-B1B0-6A7DAAECECA7}" type="datetimeFigureOut">
              <a:rPr lang="en-US" smtClean="0"/>
              <a:pPr/>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47B129-5F32-46B7-B1B0-6A7DAAECECA7}" type="datetimeFigureOut">
              <a:rPr lang="en-US" smtClean="0"/>
              <a:pPr/>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535113"/>
            <a:ext cx="484822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0" y="2174875"/>
            <a:ext cx="484822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47B129-5F32-46B7-B1B0-6A7DAAECECA7}" type="datetimeFigureOut">
              <a:rPr lang="en-US" smtClean="0"/>
              <a:pPr/>
              <a:t>12/17/2023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47B129-5F32-46B7-B1B0-6A7DAAECECA7}" type="datetimeFigureOut">
              <a:rPr lang="en-US" smtClean="0"/>
              <a:pPr/>
              <a:t>12/17/2023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7B129-5F32-46B7-B1B0-6A7DAAECECA7}" type="datetimeFigureOut">
              <a:rPr lang="en-US" smtClean="0"/>
              <a:pPr/>
              <a:t>12/17/2023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2" y="273049"/>
            <a:ext cx="3609976"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2" y="1435102"/>
            <a:ext cx="360997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0"/>
            <a:ext cx="658368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50746" y="612775"/>
            <a:ext cx="65836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50746" y="5367338"/>
            <a:ext cx="658368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74639"/>
            <a:ext cx="987552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600201"/>
            <a:ext cx="987552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6356351"/>
            <a:ext cx="25603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7B129-5F32-46B7-B1B0-6A7DAAECECA7}" type="datetimeFigureOut">
              <a:rPr lang="en-US" smtClean="0"/>
              <a:pPr/>
              <a:t>12/17/2023</a:t>
            </a:fld>
            <a:endParaRPr lang="en-US" dirty="0"/>
          </a:p>
        </p:txBody>
      </p:sp>
      <p:sp>
        <p:nvSpPr>
          <p:cNvPr id="5" name="Footer Placeholder 4"/>
          <p:cNvSpPr>
            <a:spLocks noGrp="1"/>
          </p:cNvSpPr>
          <p:nvPr>
            <p:ph type="ftr" sz="quarter" idx="3"/>
          </p:nvPr>
        </p:nvSpPr>
        <p:spPr>
          <a:xfrm>
            <a:off x="3749040" y="6356351"/>
            <a:ext cx="34747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63840" y="6356351"/>
            <a:ext cx="25603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FF0F2-AACE-424D-8362-1FFF3A109EC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683,000+ Depression Stock Photos, Pictures &amp; Royalty-Free Images - iStock |  Anxiety, Sad, Senior depression">
            <a:extLst>
              <a:ext uri="{FF2B5EF4-FFF2-40B4-BE49-F238E27FC236}">
                <a16:creationId xmlns:a16="http://schemas.microsoft.com/office/drawing/2014/main" id="{9B5E78DF-8242-E6C7-6C13-D6A40F6D28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2C2731E-638B-09DD-A3B6-5B75BE572EE7}"/>
              </a:ext>
            </a:extLst>
          </p:cNvPr>
          <p:cNvSpPr>
            <a:spLocks noGrp="1"/>
          </p:cNvSpPr>
          <p:nvPr>
            <p:ph type="title"/>
          </p:nvPr>
        </p:nvSpPr>
        <p:spPr>
          <a:xfrm>
            <a:off x="4267200" y="838200"/>
            <a:ext cx="6096000" cy="3581400"/>
          </a:xfrm>
        </p:spPr>
        <p:txBody>
          <a:bodyPr>
            <a:normAutofit/>
          </a:bodyPr>
          <a:lstStyle/>
          <a:p>
            <a:r>
              <a:rPr lang="en-US" sz="6600" b="1" dirty="0">
                <a:solidFill>
                  <a:schemeClr val="bg1"/>
                </a:solidFill>
                <a:effectLst>
                  <a:glow rad="127000">
                    <a:schemeClr val="tx1"/>
                  </a:glow>
                </a:effectLst>
                <a:latin typeface="Bahnschrift Condensed" panose="020B0502040204020203" pitchFamily="34" charset="0"/>
              </a:rPr>
              <a:t>Why Does Life         Appear to Be So         </a:t>
            </a:r>
            <a:r>
              <a:rPr lang="en-US" sz="8000" b="1" dirty="0">
                <a:solidFill>
                  <a:schemeClr val="bg1"/>
                </a:solidFill>
                <a:effectLst>
                  <a:glow rad="127000">
                    <a:schemeClr val="tx1"/>
                  </a:glow>
                </a:effectLst>
                <a:latin typeface="Bahnschrift Condensed" panose="020B0502040204020203" pitchFamily="34" charset="0"/>
              </a:rPr>
              <a:t>Unfair?</a:t>
            </a:r>
          </a:p>
        </p:txBody>
      </p:sp>
    </p:spTree>
    <p:extLst>
      <p:ext uri="{BB962C8B-B14F-4D97-AF65-F5344CB8AC3E}">
        <p14:creationId xmlns:p14="http://schemas.microsoft.com/office/powerpoint/2010/main" val="2336971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72B25"/>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AF7BFA8-86B1-D9BD-2234-6409B947D18A}"/>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pic>
        <p:nvPicPr>
          <p:cNvPr id="2050" name="Picture 2" descr="Scales Of Justice PNG Images, Free Transparent Scales Of Justice Download -  KindPNG">
            <a:extLst>
              <a:ext uri="{FF2B5EF4-FFF2-40B4-BE49-F238E27FC236}">
                <a16:creationId xmlns:a16="http://schemas.microsoft.com/office/drawing/2014/main" id="{479704AA-BDFF-1939-73D2-60AF95E60A82}"/>
              </a:ext>
            </a:extLst>
          </p:cNvPr>
          <p:cNvPicPr>
            <a:picLocks noChangeAspect="1" noChangeArrowheads="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533400" y="3581400"/>
            <a:ext cx="23622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Minus Sign 3">
            <a:extLst>
              <a:ext uri="{FF2B5EF4-FFF2-40B4-BE49-F238E27FC236}">
                <a16:creationId xmlns:a16="http://schemas.microsoft.com/office/drawing/2014/main" id="{1854A78C-BEEA-31BD-D615-6E0CF2A77B1D}"/>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3AA1319-8DC1-B124-DE7D-584B71DD7AEE}"/>
              </a:ext>
            </a:extLst>
          </p:cNvPr>
          <p:cNvSpPr txBox="1"/>
          <p:nvPr/>
        </p:nvSpPr>
        <p:spPr>
          <a:xfrm>
            <a:off x="0" y="1339948"/>
            <a:ext cx="10972800" cy="769441"/>
          </a:xfrm>
          <a:prstGeom prst="rect">
            <a:avLst/>
          </a:prstGeom>
          <a:noFill/>
        </p:spPr>
        <p:txBody>
          <a:bodyPr wrap="square" rtlCol="0">
            <a:spAutoFit/>
          </a:bodyPr>
          <a:lstStyle/>
          <a:p>
            <a:pPr algn="ctr"/>
            <a:r>
              <a:rPr lang="en-US" sz="4400" b="1" dirty="0">
                <a:solidFill>
                  <a:srgbClr val="FFC000"/>
                </a:solidFill>
              </a:rPr>
              <a:t>We Must Live With the Bad Choices of Others</a:t>
            </a:r>
          </a:p>
        </p:txBody>
      </p:sp>
      <p:sp>
        <p:nvSpPr>
          <p:cNvPr id="7" name="TextBox 6">
            <a:extLst>
              <a:ext uri="{FF2B5EF4-FFF2-40B4-BE49-F238E27FC236}">
                <a16:creationId xmlns:a16="http://schemas.microsoft.com/office/drawing/2014/main" id="{FE240654-9266-E2C4-47AD-D5CFB02C19A2}"/>
              </a:ext>
            </a:extLst>
          </p:cNvPr>
          <p:cNvSpPr txBox="1"/>
          <p:nvPr/>
        </p:nvSpPr>
        <p:spPr>
          <a:xfrm>
            <a:off x="2590800" y="2611137"/>
            <a:ext cx="8001000" cy="3785652"/>
          </a:xfrm>
          <a:prstGeom prst="rect">
            <a:avLst/>
          </a:prstGeom>
          <a:noFill/>
        </p:spPr>
        <p:txBody>
          <a:bodyPr wrap="square">
            <a:spAutoFit/>
          </a:bodyPr>
          <a:lstStyle/>
          <a:p>
            <a:pPr algn="ctr"/>
            <a:r>
              <a:rPr lang="en-US" sz="3200" b="1" i="1" dirty="0">
                <a:solidFill>
                  <a:schemeClr val="bg1"/>
                </a:solidFill>
              </a:rPr>
              <a:t>“The soul who sins shall die. The son shall not bear the guilt of the father, nor the father bear the guilt of the son. The righteousness of the righteous shall be upon himself,              and the wickedness of the wicked shall          be upon himself.”</a:t>
            </a:r>
            <a:endParaRPr lang="en-US" sz="3200" b="1" i="1" dirty="0">
              <a:solidFill>
                <a:schemeClr val="bg1"/>
              </a:solidFill>
              <a:effectLst/>
            </a:endParaRPr>
          </a:p>
          <a:p>
            <a:pPr algn="ctr"/>
            <a:endParaRPr lang="en-US" sz="2000" b="1" i="1" dirty="0">
              <a:solidFill>
                <a:schemeClr val="bg1"/>
              </a:solidFill>
            </a:endParaRPr>
          </a:p>
          <a:p>
            <a:pPr algn="ctr"/>
            <a:r>
              <a:rPr lang="en-US" sz="2800" dirty="0">
                <a:solidFill>
                  <a:schemeClr val="bg1"/>
                </a:solidFill>
              </a:rPr>
              <a:t>Ezekiel 18:20</a:t>
            </a:r>
            <a:endParaRPr lang="en-US" sz="3200" b="1" i="1" dirty="0">
              <a:solidFill>
                <a:schemeClr val="bg1"/>
              </a:solidFill>
            </a:endParaRPr>
          </a:p>
        </p:txBody>
      </p:sp>
    </p:spTree>
    <p:extLst>
      <p:ext uri="{BB962C8B-B14F-4D97-AF65-F5344CB8AC3E}">
        <p14:creationId xmlns:p14="http://schemas.microsoft.com/office/powerpoint/2010/main" val="3945883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72B25"/>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AF7BFA8-86B1-D9BD-2234-6409B947D18A}"/>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pic>
        <p:nvPicPr>
          <p:cNvPr id="2050" name="Picture 2" descr="Scales Of Justice PNG Images, Free Transparent Scales Of Justice Download -  KindPNG">
            <a:extLst>
              <a:ext uri="{FF2B5EF4-FFF2-40B4-BE49-F238E27FC236}">
                <a16:creationId xmlns:a16="http://schemas.microsoft.com/office/drawing/2014/main" id="{479704AA-BDFF-1939-73D2-60AF95E60A82}"/>
              </a:ext>
            </a:extLst>
          </p:cNvPr>
          <p:cNvPicPr>
            <a:picLocks noChangeAspect="1" noChangeArrowheads="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533400" y="3581400"/>
            <a:ext cx="23622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Minus Sign 3">
            <a:extLst>
              <a:ext uri="{FF2B5EF4-FFF2-40B4-BE49-F238E27FC236}">
                <a16:creationId xmlns:a16="http://schemas.microsoft.com/office/drawing/2014/main" id="{1854A78C-BEEA-31BD-D615-6E0CF2A77B1D}"/>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3AA1319-8DC1-B124-DE7D-584B71DD7AEE}"/>
              </a:ext>
            </a:extLst>
          </p:cNvPr>
          <p:cNvSpPr txBox="1"/>
          <p:nvPr/>
        </p:nvSpPr>
        <p:spPr>
          <a:xfrm>
            <a:off x="0" y="1339948"/>
            <a:ext cx="10972800" cy="769441"/>
          </a:xfrm>
          <a:prstGeom prst="rect">
            <a:avLst/>
          </a:prstGeom>
          <a:noFill/>
        </p:spPr>
        <p:txBody>
          <a:bodyPr wrap="square" rtlCol="0">
            <a:spAutoFit/>
          </a:bodyPr>
          <a:lstStyle/>
          <a:p>
            <a:pPr algn="ctr"/>
            <a:r>
              <a:rPr lang="en-US" sz="4400" b="1" dirty="0">
                <a:solidFill>
                  <a:srgbClr val="FFC000"/>
                </a:solidFill>
              </a:rPr>
              <a:t>We Must Live With the Bad Choices of Others</a:t>
            </a:r>
          </a:p>
        </p:txBody>
      </p:sp>
      <p:sp>
        <p:nvSpPr>
          <p:cNvPr id="7" name="TextBox 6">
            <a:extLst>
              <a:ext uri="{FF2B5EF4-FFF2-40B4-BE49-F238E27FC236}">
                <a16:creationId xmlns:a16="http://schemas.microsoft.com/office/drawing/2014/main" id="{FE240654-9266-E2C4-47AD-D5CFB02C19A2}"/>
              </a:ext>
            </a:extLst>
          </p:cNvPr>
          <p:cNvSpPr txBox="1"/>
          <p:nvPr/>
        </p:nvSpPr>
        <p:spPr>
          <a:xfrm>
            <a:off x="2590800" y="2611137"/>
            <a:ext cx="8001000" cy="3293209"/>
          </a:xfrm>
          <a:prstGeom prst="rect">
            <a:avLst/>
          </a:prstGeom>
          <a:noFill/>
        </p:spPr>
        <p:txBody>
          <a:bodyPr wrap="square">
            <a:spAutoFit/>
          </a:bodyPr>
          <a:lstStyle/>
          <a:p>
            <a:pPr algn="ctr"/>
            <a:r>
              <a:rPr lang="en-US" sz="3200" b="1" i="1" dirty="0">
                <a:solidFill>
                  <a:schemeClr val="bg1"/>
                </a:solidFill>
              </a:rPr>
              <a:t>“you shall not bow down to them nor serve them. For I, the Lord your God, am a jealous God, visiting the iniquity of the fathers upon the children to the third and fourth generations of those who hate Me,”</a:t>
            </a:r>
            <a:endParaRPr lang="en-US" sz="3200" b="1" i="1" dirty="0">
              <a:solidFill>
                <a:schemeClr val="bg1"/>
              </a:solidFill>
              <a:effectLst/>
            </a:endParaRPr>
          </a:p>
          <a:p>
            <a:pPr algn="ctr"/>
            <a:endParaRPr lang="en-US" sz="2000" b="1" i="1" dirty="0">
              <a:solidFill>
                <a:schemeClr val="bg1"/>
              </a:solidFill>
            </a:endParaRPr>
          </a:p>
          <a:p>
            <a:pPr algn="ctr"/>
            <a:r>
              <a:rPr lang="en-US" sz="2800" dirty="0">
                <a:solidFill>
                  <a:schemeClr val="bg1"/>
                </a:solidFill>
              </a:rPr>
              <a:t>Exodus 20:5</a:t>
            </a:r>
            <a:endParaRPr lang="en-US" sz="3200" b="1" i="1" dirty="0">
              <a:solidFill>
                <a:schemeClr val="bg1"/>
              </a:solidFill>
            </a:endParaRPr>
          </a:p>
        </p:txBody>
      </p:sp>
    </p:spTree>
    <p:extLst>
      <p:ext uri="{BB962C8B-B14F-4D97-AF65-F5344CB8AC3E}">
        <p14:creationId xmlns:p14="http://schemas.microsoft.com/office/powerpoint/2010/main" val="2356413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272B25"/>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AF7BFA8-86B1-D9BD-2234-6409B947D18A}"/>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pic>
        <p:nvPicPr>
          <p:cNvPr id="2050" name="Picture 2" descr="Scales Of Justice PNG Images, Free Transparent Scales Of Justice Download -  KindPNG">
            <a:extLst>
              <a:ext uri="{FF2B5EF4-FFF2-40B4-BE49-F238E27FC236}">
                <a16:creationId xmlns:a16="http://schemas.microsoft.com/office/drawing/2014/main" id="{479704AA-BDFF-1939-73D2-60AF95E60A82}"/>
              </a:ext>
            </a:extLst>
          </p:cNvPr>
          <p:cNvPicPr>
            <a:picLocks noChangeAspect="1" noChangeArrowheads="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533400" y="3581400"/>
            <a:ext cx="23622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Minus Sign 3">
            <a:extLst>
              <a:ext uri="{FF2B5EF4-FFF2-40B4-BE49-F238E27FC236}">
                <a16:creationId xmlns:a16="http://schemas.microsoft.com/office/drawing/2014/main" id="{1854A78C-BEEA-31BD-D615-6E0CF2A77B1D}"/>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3AA1319-8DC1-B124-DE7D-584B71DD7AEE}"/>
              </a:ext>
            </a:extLst>
          </p:cNvPr>
          <p:cNvSpPr txBox="1"/>
          <p:nvPr/>
        </p:nvSpPr>
        <p:spPr>
          <a:xfrm>
            <a:off x="0" y="1339948"/>
            <a:ext cx="10972800" cy="769441"/>
          </a:xfrm>
          <a:prstGeom prst="rect">
            <a:avLst/>
          </a:prstGeom>
          <a:noFill/>
        </p:spPr>
        <p:txBody>
          <a:bodyPr wrap="square" rtlCol="0">
            <a:spAutoFit/>
          </a:bodyPr>
          <a:lstStyle/>
          <a:p>
            <a:pPr algn="ctr"/>
            <a:r>
              <a:rPr lang="en-US" sz="4400" b="1" dirty="0">
                <a:solidFill>
                  <a:srgbClr val="FFC000"/>
                </a:solidFill>
              </a:rPr>
              <a:t>We Must Live With the Bad Choices of Others</a:t>
            </a:r>
          </a:p>
        </p:txBody>
      </p:sp>
      <p:sp>
        <p:nvSpPr>
          <p:cNvPr id="7" name="TextBox 6">
            <a:extLst>
              <a:ext uri="{FF2B5EF4-FFF2-40B4-BE49-F238E27FC236}">
                <a16:creationId xmlns:a16="http://schemas.microsoft.com/office/drawing/2014/main" id="{FE240654-9266-E2C4-47AD-D5CFB02C19A2}"/>
              </a:ext>
            </a:extLst>
          </p:cNvPr>
          <p:cNvSpPr txBox="1"/>
          <p:nvPr/>
        </p:nvSpPr>
        <p:spPr>
          <a:xfrm>
            <a:off x="2590800" y="2717285"/>
            <a:ext cx="8001000" cy="3293209"/>
          </a:xfrm>
          <a:prstGeom prst="rect">
            <a:avLst/>
          </a:prstGeom>
          <a:noFill/>
        </p:spPr>
        <p:txBody>
          <a:bodyPr wrap="square">
            <a:spAutoFit/>
          </a:bodyPr>
          <a:lstStyle/>
          <a:p>
            <a:pPr algn="ctr"/>
            <a:r>
              <a:rPr lang="en-US" sz="3200" b="1" i="1" dirty="0">
                <a:solidFill>
                  <a:schemeClr val="bg1"/>
                </a:solidFill>
              </a:rPr>
              <a:t>“Remember the word that I said to you,         ‘A servant is not greater than his master.’          If they persecuted Me, they will also persecute you. If they kept My word, they will               keep yours also.”</a:t>
            </a:r>
            <a:endParaRPr lang="en-US" sz="3200" b="1" i="1" dirty="0">
              <a:solidFill>
                <a:schemeClr val="bg1"/>
              </a:solidFill>
              <a:effectLst/>
            </a:endParaRPr>
          </a:p>
          <a:p>
            <a:pPr algn="ctr"/>
            <a:endParaRPr lang="en-US" sz="2000" b="1" i="1" dirty="0">
              <a:solidFill>
                <a:schemeClr val="bg1"/>
              </a:solidFill>
            </a:endParaRPr>
          </a:p>
          <a:p>
            <a:pPr algn="ctr"/>
            <a:r>
              <a:rPr lang="en-US" sz="2800" dirty="0">
                <a:solidFill>
                  <a:schemeClr val="bg1"/>
                </a:solidFill>
              </a:rPr>
              <a:t>John 15:20</a:t>
            </a:r>
            <a:endParaRPr lang="en-US" sz="3200" b="1" i="1" dirty="0">
              <a:solidFill>
                <a:schemeClr val="bg1"/>
              </a:solidFill>
            </a:endParaRPr>
          </a:p>
        </p:txBody>
      </p:sp>
    </p:spTree>
    <p:extLst>
      <p:ext uri="{BB962C8B-B14F-4D97-AF65-F5344CB8AC3E}">
        <p14:creationId xmlns:p14="http://schemas.microsoft.com/office/powerpoint/2010/main" val="3830245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272B25"/>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AF7BFA8-86B1-D9BD-2234-6409B947D18A}"/>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pic>
        <p:nvPicPr>
          <p:cNvPr id="2050" name="Picture 2" descr="Scales Of Justice PNG Images, Free Transparent Scales Of Justice Download -  KindPNG">
            <a:extLst>
              <a:ext uri="{FF2B5EF4-FFF2-40B4-BE49-F238E27FC236}">
                <a16:creationId xmlns:a16="http://schemas.microsoft.com/office/drawing/2014/main" id="{479704AA-BDFF-1939-73D2-60AF95E60A82}"/>
              </a:ext>
            </a:extLst>
          </p:cNvPr>
          <p:cNvPicPr>
            <a:picLocks noChangeAspect="1" noChangeArrowheads="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533400" y="3581400"/>
            <a:ext cx="23622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Minus Sign 3">
            <a:extLst>
              <a:ext uri="{FF2B5EF4-FFF2-40B4-BE49-F238E27FC236}">
                <a16:creationId xmlns:a16="http://schemas.microsoft.com/office/drawing/2014/main" id="{1854A78C-BEEA-31BD-D615-6E0CF2A77B1D}"/>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3AA1319-8DC1-B124-DE7D-584B71DD7AEE}"/>
              </a:ext>
            </a:extLst>
          </p:cNvPr>
          <p:cNvSpPr txBox="1"/>
          <p:nvPr/>
        </p:nvSpPr>
        <p:spPr>
          <a:xfrm>
            <a:off x="0" y="1339948"/>
            <a:ext cx="10972800" cy="769441"/>
          </a:xfrm>
          <a:prstGeom prst="rect">
            <a:avLst/>
          </a:prstGeom>
          <a:noFill/>
        </p:spPr>
        <p:txBody>
          <a:bodyPr wrap="square" rtlCol="0">
            <a:spAutoFit/>
          </a:bodyPr>
          <a:lstStyle/>
          <a:p>
            <a:pPr algn="ctr"/>
            <a:r>
              <a:rPr lang="en-US" sz="4400" b="1" dirty="0">
                <a:solidFill>
                  <a:srgbClr val="FFC000"/>
                </a:solidFill>
              </a:rPr>
              <a:t>We Must Live With the Bad Choices of Others</a:t>
            </a:r>
          </a:p>
        </p:txBody>
      </p:sp>
      <p:sp>
        <p:nvSpPr>
          <p:cNvPr id="7" name="TextBox 6">
            <a:extLst>
              <a:ext uri="{FF2B5EF4-FFF2-40B4-BE49-F238E27FC236}">
                <a16:creationId xmlns:a16="http://schemas.microsoft.com/office/drawing/2014/main" id="{FE240654-9266-E2C4-47AD-D5CFB02C19A2}"/>
              </a:ext>
            </a:extLst>
          </p:cNvPr>
          <p:cNvSpPr txBox="1"/>
          <p:nvPr/>
        </p:nvSpPr>
        <p:spPr>
          <a:xfrm>
            <a:off x="2590800" y="3099018"/>
            <a:ext cx="8001000" cy="1815882"/>
          </a:xfrm>
          <a:prstGeom prst="rect">
            <a:avLst/>
          </a:prstGeom>
          <a:noFill/>
        </p:spPr>
        <p:txBody>
          <a:bodyPr wrap="square">
            <a:spAutoFit/>
          </a:bodyPr>
          <a:lstStyle/>
          <a:p>
            <a:pPr algn="ctr"/>
            <a:r>
              <a:rPr lang="en-US" sz="3200" b="1" i="1" dirty="0">
                <a:solidFill>
                  <a:schemeClr val="bg1"/>
                </a:solidFill>
              </a:rPr>
              <a:t>“Yes, and all who desire to live godly in Christ Jesus will suffer persecution.”</a:t>
            </a:r>
            <a:endParaRPr lang="en-US" sz="3200" b="1" i="1" dirty="0">
              <a:solidFill>
                <a:schemeClr val="bg1"/>
              </a:solidFill>
              <a:effectLst/>
            </a:endParaRPr>
          </a:p>
          <a:p>
            <a:pPr algn="ctr"/>
            <a:endParaRPr lang="en-US" sz="2000" b="1" i="1" dirty="0">
              <a:solidFill>
                <a:schemeClr val="bg1"/>
              </a:solidFill>
            </a:endParaRPr>
          </a:p>
          <a:p>
            <a:pPr algn="ctr"/>
            <a:r>
              <a:rPr lang="en-US" sz="2800" dirty="0">
                <a:solidFill>
                  <a:schemeClr val="bg1"/>
                </a:solidFill>
              </a:rPr>
              <a:t>2 Timothy 3:12</a:t>
            </a:r>
            <a:endParaRPr lang="en-US" sz="3200" b="1" i="1" dirty="0">
              <a:solidFill>
                <a:schemeClr val="bg1"/>
              </a:solidFill>
            </a:endParaRPr>
          </a:p>
        </p:txBody>
      </p:sp>
    </p:spTree>
    <p:extLst>
      <p:ext uri="{BB962C8B-B14F-4D97-AF65-F5344CB8AC3E}">
        <p14:creationId xmlns:p14="http://schemas.microsoft.com/office/powerpoint/2010/main" val="1942021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272B2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E559D-6FBD-90FB-8150-FB8957FED38F}"/>
              </a:ext>
            </a:extLst>
          </p:cNvPr>
          <p:cNvSpPr txBox="1">
            <a:spLocks/>
          </p:cNvSpPr>
          <p:nvPr/>
        </p:nvSpPr>
        <p:spPr>
          <a:xfrm>
            <a:off x="1371600" y="304800"/>
            <a:ext cx="8229600" cy="65532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8000" b="1" dirty="0">
                <a:solidFill>
                  <a:schemeClr val="bg1"/>
                </a:solidFill>
                <a:effectLst>
                  <a:glow rad="127000">
                    <a:schemeClr val="tx1"/>
                  </a:glow>
                </a:effectLst>
                <a:latin typeface="Bahnschrift Condensed" panose="020B0502040204020203" pitchFamily="34" charset="0"/>
              </a:rPr>
              <a:t>Nearly every </a:t>
            </a:r>
            <a:r>
              <a:rPr lang="en-US" sz="8600" b="1" dirty="0">
                <a:solidFill>
                  <a:schemeClr val="bg1"/>
                </a:solidFill>
                <a:effectLst>
                  <a:glow rad="127000">
                    <a:schemeClr val="tx1"/>
                  </a:glow>
                </a:effectLst>
                <a:latin typeface="Bahnschrift Condensed" panose="020B0502040204020203" pitchFamily="34" charset="0"/>
              </a:rPr>
              <a:t>choice</a:t>
            </a:r>
            <a:r>
              <a:rPr lang="en-US" sz="8000" b="1" dirty="0">
                <a:solidFill>
                  <a:schemeClr val="bg1"/>
                </a:solidFill>
                <a:effectLst>
                  <a:glow rad="127000">
                    <a:schemeClr val="tx1"/>
                  </a:glow>
                </a:effectLst>
                <a:latin typeface="Bahnschrift Condensed" panose="020B0502040204020203" pitchFamily="34" charset="0"/>
              </a:rPr>
              <a:t> </a:t>
            </a:r>
            <a:r>
              <a:rPr lang="en-US" sz="6600" b="1" dirty="0">
                <a:solidFill>
                  <a:schemeClr val="bg1"/>
                </a:solidFill>
                <a:effectLst>
                  <a:glow rad="127000">
                    <a:schemeClr val="tx1"/>
                  </a:glow>
                </a:effectLst>
                <a:latin typeface="Bahnschrift Condensed" panose="020B0502040204020203" pitchFamily="34" charset="0"/>
              </a:rPr>
              <a:t> </a:t>
            </a:r>
          </a:p>
          <a:p>
            <a:r>
              <a:rPr lang="en-US" sz="8000" b="1" dirty="0">
                <a:solidFill>
                  <a:schemeClr val="bg1"/>
                </a:solidFill>
                <a:effectLst>
                  <a:glow rad="127000">
                    <a:schemeClr val="tx1"/>
                  </a:glow>
                </a:effectLst>
                <a:latin typeface="Bahnschrift Condensed" panose="020B0502040204020203" pitchFamily="34" charset="0"/>
              </a:rPr>
              <a:t>made </a:t>
            </a:r>
          </a:p>
          <a:p>
            <a:r>
              <a:rPr lang="en-US" sz="12000" b="1" dirty="0">
                <a:solidFill>
                  <a:schemeClr val="bg1"/>
                </a:solidFill>
                <a:effectLst>
                  <a:glow rad="127000">
                    <a:schemeClr val="tx1"/>
                  </a:glow>
                </a:effectLst>
                <a:latin typeface="Bahnschrift Condensed" panose="020B0502040204020203" pitchFamily="34" charset="0"/>
              </a:rPr>
              <a:t>affects</a:t>
            </a:r>
            <a:r>
              <a:rPr lang="en-US" sz="8000" b="1" dirty="0">
                <a:solidFill>
                  <a:schemeClr val="bg1"/>
                </a:solidFill>
                <a:effectLst>
                  <a:glow rad="127000">
                    <a:schemeClr val="tx1"/>
                  </a:glow>
                </a:effectLst>
                <a:latin typeface="Bahnschrift Condensed" panose="020B0502040204020203" pitchFamily="34" charset="0"/>
              </a:rPr>
              <a:t> </a:t>
            </a:r>
          </a:p>
          <a:p>
            <a:r>
              <a:rPr lang="en-US" sz="8000" b="1" dirty="0">
                <a:solidFill>
                  <a:schemeClr val="bg1"/>
                </a:solidFill>
                <a:effectLst>
                  <a:glow rad="127000">
                    <a:schemeClr val="tx1"/>
                  </a:glow>
                </a:effectLst>
                <a:latin typeface="Bahnschrift Condensed" panose="020B0502040204020203" pitchFamily="34" charset="0"/>
              </a:rPr>
              <a:t>someone else</a:t>
            </a:r>
          </a:p>
        </p:txBody>
      </p:sp>
    </p:spTree>
    <p:extLst>
      <p:ext uri="{BB962C8B-B14F-4D97-AF65-F5344CB8AC3E}">
        <p14:creationId xmlns:p14="http://schemas.microsoft.com/office/powerpoint/2010/main" val="3114110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272B25"/>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AF7BFA8-86B1-D9BD-2234-6409B947D18A}"/>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pic>
        <p:nvPicPr>
          <p:cNvPr id="2050" name="Picture 2" descr="Scales Of Justice PNG Images, Free Transparent Scales Of Justice Download -  KindPNG">
            <a:extLst>
              <a:ext uri="{FF2B5EF4-FFF2-40B4-BE49-F238E27FC236}">
                <a16:creationId xmlns:a16="http://schemas.microsoft.com/office/drawing/2014/main" id="{479704AA-BDFF-1939-73D2-60AF95E60A82}"/>
              </a:ext>
            </a:extLst>
          </p:cNvPr>
          <p:cNvPicPr>
            <a:picLocks noChangeAspect="1" noChangeArrowheads="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533400" y="3581400"/>
            <a:ext cx="23622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Minus Sign 3">
            <a:extLst>
              <a:ext uri="{FF2B5EF4-FFF2-40B4-BE49-F238E27FC236}">
                <a16:creationId xmlns:a16="http://schemas.microsoft.com/office/drawing/2014/main" id="{1854A78C-BEEA-31BD-D615-6E0CF2A77B1D}"/>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3AA1319-8DC1-B124-DE7D-584B71DD7AEE}"/>
              </a:ext>
            </a:extLst>
          </p:cNvPr>
          <p:cNvSpPr txBox="1"/>
          <p:nvPr/>
        </p:nvSpPr>
        <p:spPr>
          <a:xfrm>
            <a:off x="723900" y="1339948"/>
            <a:ext cx="9525000" cy="2308324"/>
          </a:xfrm>
          <a:prstGeom prst="rect">
            <a:avLst/>
          </a:prstGeom>
          <a:noFill/>
        </p:spPr>
        <p:txBody>
          <a:bodyPr wrap="square" rtlCol="0">
            <a:spAutoFit/>
          </a:bodyPr>
          <a:lstStyle/>
          <a:p>
            <a:pPr algn="ctr"/>
            <a:r>
              <a:rPr lang="en-US" sz="7200" b="1" dirty="0">
                <a:solidFill>
                  <a:srgbClr val="FFC000"/>
                </a:solidFill>
              </a:rPr>
              <a:t>We Must Live With Our Own Past Bad Choices</a:t>
            </a:r>
          </a:p>
        </p:txBody>
      </p:sp>
    </p:spTree>
    <p:extLst>
      <p:ext uri="{BB962C8B-B14F-4D97-AF65-F5344CB8AC3E}">
        <p14:creationId xmlns:p14="http://schemas.microsoft.com/office/powerpoint/2010/main" val="1394881702"/>
      </p:ext>
    </p:extLst>
  </p:cSld>
  <p:clrMapOvr>
    <a:masterClrMapping/>
  </p:clrMapOvr>
  <p:transition spd="slow">
    <p:pull dir="lu"/>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272B25"/>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AF7BFA8-86B1-D9BD-2234-6409B947D18A}"/>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pic>
        <p:nvPicPr>
          <p:cNvPr id="2050" name="Picture 2" descr="Scales Of Justice PNG Images, Free Transparent Scales Of Justice Download -  KindPNG">
            <a:extLst>
              <a:ext uri="{FF2B5EF4-FFF2-40B4-BE49-F238E27FC236}">
                <a16:creationId xmlns:a16="http://schemas.microsoft.com/office/drawing/2014/main" id="{479704AA-BDFF-1939-73D2-60AF95E60A82}"/>
              </a:ext>
            </a:extLst>
          </p:cNvPr>
          <p:cNvPicPr>
            <a:picLocks noChangeAspect="1" noChangeArrowheads="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533400" y="3581400"/>
            <a:ext cx="23622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Minus Sign 3">
            <a:extLst>
              <a:ext uri="{FF2B5EF4-FFF2-40B4-BE49-F238E27FC236}">
                <a16:creationId xmlns:a16="http://schemas.microsoft.com/office/drawing/2014/main" id="{1854A78C-BEEA-31BD-D615-6E0CF2A77B1D}"/>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3AA1319-8DC1-B124-DE7D-584B71DD7AEE}"/>
              </a:ext>
            </a:extLst>
          </p:cNvPr>
          <p:cNvSpPr txBox="1"/>
          <p:nvPr/>
        </p:nvSpPr>
        <p:spPr>
          <a:xfrm>
            <a:off x="0" y="1339948"/>
            <a:ext cx="10972800" cy="769441"/>
          </a:xfrm>
          <a:prstGeom prst="rect">
            <a:avLst/>
          </a:prstGeom>
          <a:noFill/>
        </p:spPr>
        <p:txBody>
          <a:bodyPr wrap="square" rtlCol="0">
            <a:spAutoFit/>
          </a:bodyPr>
          <a:lstStyle/>
          <a:p>
            <a:pPr algn="ctr"/>
            <a:r>
              <a:rPr lang="en-US" sz="4400" b="1" dirty="0">
                <a:solidFill>
                  <a:srgbClr val="FFC000"/>
                </a:solidFill>
              </a:rPr>
              <a:t>We Must Live With Our Own Past Bad Choices</a:t>
            </a:r>
          </a:p>
        </p:txBody>
      </p:sp>
      <p:sp>
        <p:nvSpPr>
          <p:cNvPr id="7" name="TextBox 6">
            <a:extLst>
              <a:ext uri="{FF2B5EF4-FFF2-40B4-BE49-F238E27FC236}">
                <a16:creationId xmlns:a16="http://schemas.microsoft.com/office/drawing/2014/main" id="{FE240654-9266-E2C4-47AD-D5CFB02C19A2}"/>
              </a:ext>
            </a:extLst>
          </p:cNvPr>
          <p:cNvSpPr txBox="1"/>
          <p:nvPr/>
        </p:nvSpPr>
        <p:spPr>
          <a:xfrm>
            <a:off x="2590800" y="2956363"/>
            <a:ext cx="8001000" cy="3293209"/>
          </a:xfrm>
          <a:prstGeom prst="rect">
            <a:avLst/>
          </a:prstGeom>
          <a:noFill/>
        </p:spPr>
        <p:txBody>
          <a:bodyPr wrap="square">
            <a:spAutoFit/>
          </a:bodyPr>
          <a:lstStyle/>
          <a:p>
            <a:pPr algn="ctr"/>
            <a:r>
              <a:rPr lang="en-US" sz="3200" b="1" i="1" dirty="0">
                <a:solidFill>
                  <a:schemeClr val="bg1"/>
                </a:solidFill>
              </a:rPr>
              <a:t>“And He said to them, “Go into all the world and preach the gospel to every creature.      He who believes and is baptized will               be saved; but he who does not believe              will be condemned.”</a:t>
            </a:r>
            <a:endParaRPr lang="en-US" sz="3200" b="1" i="1" dirty="0">
              <a:solidFill>
                <a:schemeClr val="bg1"/>
              </a:solidFill>
              <a:effectLst/>
            </a:endParaRPr>
          </a:p>
          <a:p>
            <a:pPr algn="ctr"/>
            <a:endParaRPr lang="en-US" sz="2000" b="1" i="1" dirty="0">
              <a:solidFill>
                <a:schemeClr val="bg1"/>
              </a:solidFill>
            </a:endParaRPr>
          </a:p>
          <a:p>
            <a:pPr algn="ctr"/>
            <a:r>
              <a:rPr lang="en-US" sz="2800" dirty="0">
                <a:solidFill>
                  <a:schemeClr val="bg1"/>
                </a:solidFill>
              </a:rPr>
              <a:t>Mark 16:15-16</a:t>
            </a:r>
            <a:endParaRPr lang="en-US" sz="3200" b="1" i="1" dirty="0">
              <a:solidFill>
                <a:schemeClr val="bg1"/>
              </a:solidFill>
            </a:endParaRPr>
          </a:p>
        </p:txBody>
      </p:sp>
    </p:spTree>
    <p:extLst>
      <p:ext uri="{BB962C8B-B14F-4D97-AF65-F5344CB8AC3E}">
        <p14:creationId xmlns:p14="http://schemas.microsoft.com/office/powerpoint/2010/main" val="38089841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272B25"/>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AF7BFA8-86B1-D9BD-2234-6409B947D18A}"/>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pic>
        <p:nvPicPr>
          <p:cNvPr id="2050" name="Picture 2" descr="Scales Of Justice PNG Images, Free Transparent Scales Of Justice Download -  KindPNG">
            <a:extLst>
              <a:ext uri="{FF2B5EF4-FFF2-40B4-BE49-F238E27FC236}">
                <a16:creationId xmlns:a16="http://schemas.microsoft.com/office/drawing/2014/main" id="{479704AA-BDFF-1939-73D2-60AF95E60A82}"/>
              </a:ext>
            </a:extLst>
          </p:cNvPr>
          <p:cNvPicPr>
            <a:picLocks noChangeAspect="1" noChangeArrowheads="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533400" y="3581400"/>
            <a:ext cx="23622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Minus Sign 3">
            <a:extLst>
              <a:ext uri="{FF2B5EF4-FFF2-40B4-BE49-F238E27FC236}">
                <a16:creationId xmlns:a16="http://schemas.microsoft.com/office/drawing/2014/main" id="{1854A78C-BEEA-31BD-D615-6E0CF2A77B1D}"/>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3AA1319-8DC1-B124-DE7D-584B71DD7AEE}"/>
              </a:ext>
            </a:extLst>
          </p:cNvPr>
          <p:cNvSpPr txBox="1"/>
          <p:nvPr/>
        </p:nvSpPr>
        <p:spPr>
          <a:xfrm>
            <a:off x="0" y="1339948"/>
            <a:ext cx="10972800" cy="769441"/>
          </a:xfrm>
          <a:prstGeom prst="rect">
            <a:avLst/>
          </a:prstGeom>
          <a:noFill/>
        </p:spPr>
        <p:txBody>
          <a:bodyPr wrap="square" rtlCol="0">
            <a:spAutoFit/>
          </a:bodyPr>
          <a:lstStyle/>
          <a:p>
            <a:pPr algn="ctr"/>
            <a:r>
              <a:rPr lang="en-US" sz="4400" b="1" dirty="0">
                <a:solidFill>
                  <a:srgbClr val="FFC000"/>
                </a:solidFill>
              </a:rPr>
              <a:t>We Must Live With Our Own Past Bad Choices</a:t>
            </a:r>
          </a:p>
        </p:txBody>
      </p:sp>
      <p:sp>
        <p:nvSpPr>
          <p:cNvPr id="7" name="TextBox 6">
            <a:extLst>
              <a:ext uri="{FF2B5EF4-FFF2-40B4-BE49-F238E27FC236}">
                <a16:creationId xmlns:a16="http://schemas.microsoft.com/office/drawing/2014/main" id="{FE240654-9266-E2C4-47AD-D5CFB02C19A2}"/>
              </a:ext>
            </a:extLst>
          </p:cNvPr>
          <p:cNvSpPr txBox="1"/>
          <p:nvPr/>
        </p:nvSpPr>
        <p:spPr>
          <a:xfrm>
            <a:off x="2743200" y="2956363"/>
            <a:ext cx="7696200" cy="2800767"/>
          </a:xfrm>
          <a:prstGeom prst="rect">
            <a:avLst/>
          </a:prstGeom>
          <a:noFill/>
        </p:spPr>
        <p:txBody>
          <a:bodyPr wrap="square">
            <a:spAutoFit/>
          </a:bodyPr>
          <a:lstStyle/>
          <a:p>
            <a:pPr algn="ctr"/>
            <a:r>
              <a:rPr lang="en-US" sz="3200" b="1" i="1" dirty="0">
                <a:solidFill>
                  <a:schemeClr val="bg1"/>
                </a:solidFill>
              </a:rPr>
              <a:t>“But if we walk in the light as He is in the light, we have fellowship with one another, and the blood of Jesus Christ His Son cleanses us from all sin…</a:t>
            </a:r>
          </a:p>
          <a:p>
            <a:pPr algn="ctr"/>
            <a:endParaRPr lang="en-US" sz="2000" b="1" i="1" dirty="0">
              <a:solidFill>
                <a:schemeClr val="bg1"/>
              </a:solidFill>
            </a:endParaRPr>
          </a:p>
          <a:p>
            <a:pPr algn="ctr"/>
            <a:r>
              <a:rPr lang="en-US" sz="2800" dirty="0">
                <a:solidFill>
                  <a:schemeClr val="bg1"/>
                </a:solidFill>
              </a:rPr>
              <a:t>1 John 1:7-9</a:t>
            </a:r>
            <a:endParaRPr lang="en-US" sz="3200" b="1" i="1" dirty="0">
              <a:solidFill>
                <a:schemeClr val="bg1"/>
              </a:solidFill>
            </a:endParaRPr>
          </a:p>
        </p:txBody>
      </p:sp>
    </p:spTree>
    <p:extLst>
      <p:ext uri="{BB962C8B-B14F-4D97-AF65-F5344CB8AC3E}">
        <p14:creationId xmlns:p14="http://schemas.microsoft.com/office/powerpoint/2010/main" val="2585053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272B25"/>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AF7BFA8-86B1-D9BD-2234-6409B947D18A}"/>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pic>
        <p:nvPicPr>
          <p:cNvPr id="2050" name="Picture 2" descr="Scales Of Justice PNG Images, Free Transparent Scales Of Justice Download -  KindPNG">
            <a:extLst>
              <a:ext uri="{FF2B5EF4-FFF2-40B4-BE49-F238E27FC236}">
                <a16:creationId xmlns:a16="http://schemas.microsoft.com/office/drawing/2014/main" id="{479704AA-BDFF-1939-73D2-60AF95E60A82}"/>
              </a:ext>
            </a:extLst>
          </p:cNvPr>
          <p:cNvPicPr>
            <a:picLocks noChangeAspect="1" noChangeArrowheads="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533400" y="3581400"/>
            <a:ext cx="23622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Minus Sign 3">
            <a:extLst>
              <a:ext uri="{FF2B5EF4-FFF2-40B4-BE49-F238E27FC236}">
                <a16:creationId xmlns:a16="http://schemas.microsoft.com/office/drawing/2014/main" id="{1854A78C-BEEA-31BD-D615-6E0CF2A77B1D}"/>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3AA1319-8DC1-B124-DE7D-584B71DD7AEE}"/>
              </a:ext>
            </a:extLst>
          </p:cNvPr>
          <p:cNvSpPr txBox="1"/>
          <p:nvPr/>
        </p:nvSpPr>
        <p:spPr>
          <a:xfrm>
            <a:off x="0" y="1339948"/>
            <a:ext cx="10972800" cy="769441"/>
          </a:xfrm>
          <a:prstGeom prst="rect">
            <a:avLst/>
          </a:prstGeom>
          <a:noFill/>
        </p:spPr>
        <p:txBody>
          <a:bodyPr wrap="square" rtlCol="0">
            <a:spAutoFit/>
          </a:bodyPr>
          <a:lstStyle/>
          <a:p>
            <a:pPr algn="ctr"/>
            <a:r>
              <a:rPr lang="en-US" sz="4400" b="1" dirty="0">
                <a:solidFill>
                  <a:srgbClr val="FFC000"/>
                </a:solidFill>
              </a:rPr>
              <a:t>We Must Live With Our Own Past Bad Choices</a:t>
            </a:r>
          </a:p>
        </p:txBody>
      </p:sp>
      <p:sp>
        <p:nvSpPr>
          <p:cNvPr id="7" name="TextBox 6">
            <a:extLst>
              <a:ext uri="{FF2B5EF4-FFF2-40B4-BE49-F238E27FC236}">
                <a16:creationId xmlns:a16="http://schemas.microsoft.com/office/drawing/2014/main" id="{FE240654-9266-E2C4-47AD-D5CFB02C19A2}"/>
              </a:ext>
            </a:extLst>
          </p:cNvPr>
          <p:cNvSpPr txBox="1"/>
          <p:nvPr/>
        </p:nvSpPr>
        <p:spPr>
          <a:xfrm>
            <a:off x="2590800" y="2956363"/>
            <a:ext cx="8001000" cy="3293209"/>
          </a:xfrm>
          <a:prstGeom prst="rect">
            <a:avLst/>
          </a:prstGeom>
          <a:noFill/>
        </p:spPr>
        <p:txBody>
          <a:bodyPr wrap="square">
            <a:spAutoFit/>
          </a:bodyPr>
          <a:lstStyle/>
          <a:p>
            <a:pPr algn="ctr"/>
            <a:r>
              <a:rPr lang="en-US" sz="3200" b="1" i="1" dirty="0">
                <a:solidFill>
                  <a:schemeClr val="bg1"/>
                </a:solidFill>
              </a:rPr>
              <a:t>…If we say that we have no sin, we deceive ourselves, and the truth is not in us. If we confess our sins, He is faithful and just to forgive us our sins and to cleanse                     us from all unrighteousness.”</a:t>
            </a:r>
            <a:endParaRPr lang="en-US" sz="3200" b="1" i="1" dirty="0">
              <a:solidFill>
                <a:schemeClr val="bg1"/>
              </a:solidFill>
              <a:effectLst/>
            </a:endParaRPr>
          </a:p>
          <a:p>
            <a:pPr algn="ctr"/>
            <a:endParaRPr lang="en-US" sz="2000" b="1" i="1" dirty="0">
              <a:solidFill>
                <a:schemeClr val="bg1"/>
              </a:solidFill>
            </a:endParaRPr>
          </a:p>
          <a:p>
            <a:pPr algn="ctr"/>
            <a:r>
              <a:rPr lang="en-US" sz="2800" dirty="0">
                <a:solidFill>
                  <a:schemeClr val="bg1"/>
                </a:solidFill>
              </a:rPr>
              <a:t>1 John 1:7-9</a:t>
            </a:r>
            <a:endParaRPr lang="en-US" sz="3200" b="1" i="1" dirty="0">
              <a:solidFill>
                <a:schemeClr val="bg1"/>
              </a:solidFill>
            </a:endParaRPr>
          </a:p>
        </p:txBody>
      </p:sp>
    </p:spTree>
    <p:extLst>
      <p:ext uri="{BB962C8B-B14F-4D97-AF65-F5344CB8AC3E}">
        <p14:creationId xmlns:p14="http://schemas.microsoft.com/office/powerpoint/2010/main" val="886239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683,000+ Depression Stock Photos, Pictures &amp; Royalty-Free Images - iStock |  Anxiety, Sad, Senior depression">
            <a:extLst>
              <a:ext uri="{FF2B5EF4-FFF2-40B4-BE49-F238E27FC236}">
                <a16:creationId xmlns:a16="http://schemas.microsoft.com/office/drawing/2014/main" id="{9B5E78DF-8242-E6C7-6C13-D6A40F6D28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2E5501D4-4695-0087-0939-09CF038CBAE4}"/>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sp>
        <p:nvSpPr>
          <p:cNvPr id="6" name="Minus Sign 5">
            <a:extLst>
              <a:ext uri="{FF2B5EF4-FFF2-40B4-BE49-F238E27FC236}">
                <a16:creationId xmlns:a16="http://schemas.microsoft.com/office/drawing/2014/main" id="{DE3C154C-6949-9E7B-9298-5C3D946A09AA}"/>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AF3CD69D-2112-C53E-E43B-AE658800D1B1}"/>
              </a:ext>
            </a:extLst>
          </p:cNvPr>
          <p:cNvSpPr txBox="1">
            <a:spLocks/>
          </p:cNvSpPr>
          <p:nvPr/>
        </p:nvSpPr>
        <p:spPr>
          <a:xfrm>
            <a:off x="1104900" y="1385667"/>
            <a:ext cx="8915400" cy="181942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rgbClr val="FFFF00"/>
                </a:solidFill>
                <a:effectLst>
                  <a:glow rad="127000">
                    <a:schemeClr val="tx1"/>
                  </a:glow>
                </a:effectLst>
                <a:latin typeface="Bahnschrift Condensed" panose="020B0502040204020203" pitchFamily="34" charset="0"/>
              </a:rPr>
              <a:t>We Must Recognize That Our Finite Minds        Are Poor Judges of Fairness…</a:t>
            </a:r>
          </a:p>
        </p:txBody>
      </p:sp>
    </p:spTree>
    <p:extLst>
      <p:ext uri="{BB962C8B-B14F-4D97-AF65-F5344CB8AC3E}">
        <p14:creationId xmlns:p14="http://schemas.microsoft.com/office/powerpoint/2010/main" val="5985908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683,000+ Depression Stock Photos, Pictures &amp; Royalty-Free Images - iStock |  Anxiety, Sad, Senior depression">
            <a:extLst>
              <a:ext uri="{FF2B5EF4-FFF2-40B4-BE49-F238E27FC236}">
                <a16:creationId xmlns:a16="http://schemas.microsoft.com/office/drawing/2014/main" id="{9B5E78DF-8242-E6C7-6C13-D6A40F6D28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solidFill>
            <a:srgbClr val="2A2E4C"/>
          </a:solidFill>
        </p:spPr>
      </p:pic>
      <p:sp>
        <p:nvSpPr>
          <p:cNvPr id="2" name="Title 1">
            <a:extLst>
              <a:ext uri="{FF2B5EF4-FFF2-40B4-BE49-F238E27FC236}">
                <a16:creationId xmlns:a16="http://schemas.microsoft.com/office/drawing/2014/main" id="{62C2731E-638B-09DD-A3B6-5B75BE572EE7}"/>
              </a:ext>
            </a:extLst>
          </p:cNvPr>
          <p:cNvSpPr>
            <a:spLocks noGrp="1"/>
          </p:cNvSpPr>
          <p:nvPr>
            <p:ph type="title"/>
          </p:nvPr>
        </p:nvSpPr>
        <p:spPr>
          <a:xfrm>
            <a:off x="1028700" y="152400"/>
            <a:ext cx="8915400" cy="1371600"/>
          </a:xfrm>
        </p:spPr>
        <p:txBody>
          <a:bodyPr>
            <a:normAutofit/>
          </a:body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sp>
        <p:nvSpPr>
          <p:cNvPr id="4" name="Rectangle: Rounded Corners 3">
            <a:extLst>
              <a:ext uri="{FF2B5EF4-FFF2-40B4-BE49-F238E27FC236}">
                <a16:creationId xmlns:a16="http://schemas.microsoft.com/office/drawing/2014/main" id="{39A07B31-F793-2E06-58ED-E8D70A44C878}"/>
              </a:ext>
            </a:extLst>
          </p:cNvPr>
          <p:cNvSpPr/>
          <p:nvPr/>
        </p:nvSpPr>
        <p:spPr>
          <a:xfrm>
            <a:off x="4419600" y="1905000"/>
            <a:ext cx="6324600" cy="3581400"/>
          </a:xfrm>
          <a:prstGeom prst="roundRect">
            <a:avLst/>
          </a:prstGeom>
          <a:solidFill>
            <a:srgbClr val="272B2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bg1"/>
                </a:solidFill>
                <a:effectLst/>
              </a:rPr>
              <a:t>“He was in the world, and the world was made through Him, and the world did not know Him. He came to His own, and His own did not receive Him.”</a:t>
            </a:r>
          </a:p>
          <a:p>
            <a:pPr algn="ctr"/>
            <a:endParaRPr lang="en-US" sz="2000" b="1" i="1" dirty="0">
              <a:solidFill>
                <a:schemeClr val="bg1"/>
              </a:solidFill>
            </a:endParaRPr>
          </a:p>
          <a:p>
            <a:pPr algn="ctr"/>
            <a:r>
              <a:rPr lang="en-US" sz="2800" dirty="0">
                <a:solidFill>
                  <a:schemeClr val="bg1"/>
                </a:solidFill>
              </a:rPr>
              <a:t>John 1:10-11</a:t>
            </a:r>
          </a:p>
        </p:txBody>
      </p:sp>
    </p:spTree>
    <p:extLst>
      <p:ext uri="{BB962C8B-B14F-4D97-AF65-F5344CB8AC3E}">
        <p14:creationId xmlns:p14="http://schemas.microsoft.com/office/powerpoint/2010/main" val="1973384151"/>
      </p:ext>
    </p:extLst>
  </p:cSld>
  <p:clrMapOvr>
    <a:masterClrMapping/>
  </p:clrMapOvr>
  <p:transition spd="slow">
    <p:pull dir="l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683,000+ Depression Stock Photos, Pictures &amp; Royalty-Free Images - iStock |  Anxiety, Sad, Senior depression">
            <a:extLst>
              <a:ext uri="{FF2B5EF4-FFF2-40B4-BE49-F238E27FC236}">
                <a16:creationId xmlns:a16="http://schemas.microsoft.com/office/drawing/2014/main" id="{9B5E78DF-8242-E6C7-6C13-D6A40F6D28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2E5501D4-4695-0087-0939-09CF038CBAE4}"/>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sp>
        <p:nvSpPr>
          <p:cNvPr id="6" name="Minus Sign 5">
            <a:extLst>
              <a:ext uri="{FF2B5EF4-FFF2-40B4-BE49-F238E27FC236}">
                <a16:creationId xmlns:a16="http://schemas.microsoft.com/office/drawing/2014/main" id="{DE3C154C-6949-9E7B-9298-5C3D946A09AA}"/>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AF3CD69D-2112-C53E-E43B-AE658800D1B1}"/>
              </a:ext>
            </a:extLst>
          </p:cNvPr>
          <p:cNvSpPr txBox="1">
            <a:spLocks/>
          </p:cNvSpPr>
          <p:nvPr/>
        </p:nvSpPr>
        <p:spPr>
          <a:xfrm>
            <a:off x="1104900" y="1388012"/>
            <a:ext cx="8915400" cy="174028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rgbClr val="FFFF00"/>
                </a:solidFill>
                <a:effectLst>
                  <a:glow rad="127000">
                    <a:schemeClr val="tx1"/>
                  </a:glow>
                </a:effectLst>
                <a:latin typeface="Bahnschrift Condensed" panose="020B0502040204020203" pitchFamily="34" charset="0"/>
              </a:rPr>
              <a:t>We Must Recognize That Our Finite Minds        Are Poor Judges of Fairness…</a:t>
            </a:r>
          </a:p>
        </p:txBody>
      </p:sp>
      <p:sp>
        <p:nvSpPr>
          <p:cNvPr id="2" name="Rectangle: Rounded Corners 1">
            <a:extLst>
              <a:ext uri="{FF2B5EF4-FFF2-40B4-BE49-F238E27FC236}">
                <a16:creationId xmlns:a16="http://schemas.microsoft.com/office/drawing/2014/main" id="{D07CC89C-B7F4-EAB4-D264-A0CC103E4761}"/>
              </a:ext>
            </a:extLst>
          </p:cNvPr>
          <p:cNvSpPr/>
          <p:nvPr/>
        </p:nvSpPr>
        <p:spPr>
          <a:xfrm>
            <a:off x="2362200" y="3276600"/>
            <a:ext cx="6629400" cy="3155853"/>
          </a:xfrm>
          <a:prstGeom prst="roundRect">
            <a:avLst/>
          </a:prstGeom>
          <a:solidFill>
            <a:srgbClr val="272B2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bg1"/>
                </a:solidFill>
                <a:effectLst/>
              </a:rPr>
              <a:t>“Yet you say, ‘The way of the Lord is not fair.’ Hear now, O house of Israel, is it not My way which is fair, and your ways which are not fair.”</a:t>
            </a:r>
          </a:p>
          <a:p>
            <a:pPr algn="ctr"/>
            <a:endParaRPr lang="en-US" sz="2000" b="1" i="1" dirty="0">
              <a:solidFill>
                <a:schemeClr val="bg1"/>
              </a:solidFill>
            </a:endParaRPr>
          </a:p>
          <a:p>
            <a:pPr algn="ctr"/>
            <a:r>
              <a:rPr lang="en-US" sz="2800" dirty="0">
                <a:solidFill>
                  <a:schemeClr val="bg1"/>
                </a:solidFill>
              </a:rPr>
              <a:t>Ezekiel 18:25</a:t>
            </a:r>
          </a:p>
        </p:txBody>
      </p:sp>
    </p:spTree>
    <p:extLst>
      <p:ext uri="{BB962C8B-B14F-4D97-AF65-F5344CB8AC3E}">
        <p14:creationId xmlns:p14="http://schemas.microsoft.com/office/powerpoint/2010/main" val="788745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683,000+ Depression Stock Photos, Pictures &amp; Royalty-Free Images - iStock |  Anxiety, Sad, Senior depression">
            <a:extLst>
              <a:ext uri="{FF2B5EF4-FFF2-40B4-BE49-F238E27FC236}">
                <a16:creationId xmlns:a16="http://schemas.microsoft.com/office/drawing/2014/main" id="{9B5E78DF-8242-E6C7-6C13-D6A40F6D28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2E5501D4-4695-0087-0939-09CF038CBAE4}"/>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sp>
        <p:nvSpPr>
          <p:cNvPr id="6" name="Minus Sign 5">
            <a:extLst>
              <a:ext uri="{FF2B5EF4-FFF2-40B4-BE49-F238E27FC236}">
                <a16:creationId xmlns:a16="http://schemas.microsoft.com/office/drawing/2014/main" id="{DE3C154C-6949-9E7B-9298-5C3D946A09AA}"/>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AF3CD69D-2112-C53E-E43B-AE658800D1B1}"/>
              </a:ext>
            </a:extLst>
          </p:cNvPr>
          <p:cNvSpPr txBox="1">
            <a:spLocks/>
          </p:cNvSpPr>
          <p:nvPr/>
        </p:nvSpPr>
        <p:spPr>
          <a:xfrm>
            <a:off x="381000" y="1457178"/>
            <a:ext cx="10210800" cy="176901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rgbClr val="FFFF00"/>
                </a:solidFill>
                <a:effectLst>
                  <a:glow rad="127000">
                    <a:schemeClr val="tx1"/>
                  </a:glow>
                </a:effectLst>
                <a:latin typeface="Bahnschrift Condensed" panose="020B0502040204020203" pitchFamily="34" charset="0"/>
              </a:rPr>
              <a:t>We Must Also Remember That All Injustice       Will Not Be Rectified Until We Reach Heaven…</a:t>
            </a:r>
          </a:p>
        </p:txBody>
      </p:sp>
    </p:spTree>
    <p:extLst>
      <p:ext uri="{BB962C8B-B14F-4D97-AF65-F5344CB8AC3E}">
        <p14:creationId xmlns:p14="http://schemas.microsoft.com/office/powerpoint/2010/main" val="3772113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683,000+ Depression Stock Photos, Pictures &amp; Royalty-Free Images - iStock |  Anxiety, Sad, Senior depression">
            <a:extLst>
              <a:ext uri="{FF2B5EF4-FFF2-40B4-BE49-F238E27FC236}">
                <a16:creationId xmlns:a16="http://schemas.microsoft.com/office/drawing/2014/main" id="{9B5E78DF-8242-E6C7-6C13-D6A40F6D28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2E5501D4-4695-0087-0939-09CF038CBAE4}"/>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sp>
        <p:nvSpPr>
          <p:cNvPr id="6" name="Minus Sign 5">
            <a:extLst>
              <a:ext uri="{FF2B5EF4-FFF2-40B4-BE49-F238E27FC236}">
                <a16:creationId xmlns:a16="http://schemas.microsoft.com/office/drawing/2014/main" id="{DE3C154C-6949-9E7B-9298-5C3D946A09AA}"/>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AF3CD69D-2112-C53E-E43B-AE658800D1B1}"/>
              </a:ext>
            </a:extLst>
          </p:cNvPr>
          <p:cNvSpPr txBox="1">
            <a:spLocks/>
          </p:cNvSpPr>
          <p:nvPr/>
        </p:nvSpPr>
        <p:spPr>
          <a:xfrm>
            <a:off x="381000" y="1457178"/>
            <a:ext cx="10210800" cy="176901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rgbClr val="FFFF00"/>
                </a:solidFill>
                <a:effectLst>
                  <a:glow rad="127000">
                    <a:schemeClr val="tx1"/>
                  </a:glow>
                </a:effectLst>
                <a:latin typeface="Bahnschrift Condensed" panose="020B0502040204020203" pitchFamily="34" charset="0"/>
              </a:rPr>
              <a:t>We Must Also Remember That All Injustice       Will Not Be Rectified Until We Reach Heaven…</a:t>
            </a:r>
          </a:p>
        </p:txBody>
      </p:sp>
      <p:sp>
        <p:nvSpPr>
          <p:cNvPr id="2" name="Rectangle: Rounded Corners 1">
            <a:extLst>
              <a:ext uri="{FF2B5EF4-FFF2-40B4-BE49-F238E27FC236}">
                <a16:creationId xmlns:a16="http://schemas.microsoft.com/office/drawing/2014/main" id="{483832A0-E3E7-D051-69F7-98698BF66BC6}"/>
              </a:ext>
            </a:extLst>
          </p:cNvPr>
          <p:cNvSpPr/>
          <p:nvPr/>
        </p:nvSpPr>
        <p:spPr>
          <a:xfrm>
            <a:off x="2133600" y="3631811"/>
            <a:ext cx="7543800" cy="2540390"/>
          </a:xfrm>
          <a:prstGeom prst="roundRect">
            <a:avLst/>
          </a:prstGeom>
          <a:solidFill>
            <a:srgbClr val="272B2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bg1"/>
                </a:solidFill>
                <a:effectLst/>
              </a:rPr>
              <a:t>“Nevertheless we, according to His promise, look for new heavens and a new earth in which righteousness dwells.”</a:t>
            </a:r>
          </a:p>
          <a:p>
            <a:pPr algn="ctr"/>
            <a:endParaRPr lang="en-US" sz="2000" b="1" i="1" dirty="0">
              <a:solidFill>
                <a:schemeClr val="bg1"/>
              </a:solidFill>
            </a:endParaRPr>
          </a:p>
          <a:p>
            <a:pPr algn="ctr"/>
            <a:r>
              <a:rPr lang="en-US" sz="2800" dirty="0">
                <a:solidFill>
                  <a:schemeClr val="bg1"/>
                </a:solidFill>
              </a:rPr>
              <a:t>2 Peter 3:13</a:t>
            </a:r>
          </a:p>
        </p:txBody>
      </p:sp>
    </p:spTree>
    <p:extLst>
      <p:ext uri="{BB962C8B-B14F-4D97-AF65-F5344CB8AC3E}">
        <p14:creationId xmlns:p14="http://schemas.microsoft.com/office/powerpoint/2010/main" val="187961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72B2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E559D-6FBD-90FB-8150-FB8957FED38F}"/>
              </a:ext>
            </a:extLst>
          </p:cNvPr>
          <p:cNvSpPr txBox="1">
            <a:spLocks/>
          </p:cNvSpPr>
          <p:nvPr/>
        </p:nvSpPr>
        <p:spPr>
          <a:xfrm>
            <a:off x="2019300" y="647700"/>
            <a:ext cx="6934200" cy="5562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solidFill>
                  <a:schemeClr val="bg1"/>
                </a:solidFill>
                <a:effectLst>
                  <a:glow rad="127000">
                    <a:schemeClr val="tx1"/>
                  </a:glow>
                </a:effectLst>
                <a:latin typeface="Bahnschrift Condensed" panose="020B0502040204020203" pitchFamily="34" charset="0"/>
              </a:rPr>
              <a:t>Life</a:t>
            </a:r>
            <a:r>
              <a:rPr lang="en-US" sz="6600" b="1" dirty="0">
                <a:solidFill>
                  <a:schemeClr val="bg1"/>
                </a:solidFill>
                <a:effectLst>
                  <a:glow rad="127000">
                    <a:schemeClr val="tx1"/>
                  </a:glow>
                </a:effectLst>
                <a:latin typeface="Bahnschrift Condensed" panose="020B0502040204020203" pitchFamily="34" charset="0"/>
              </a:rPr>
              <a:t> </a:t>
            </a:r>
          </a:p>
          <a:p>
            <a:r>
              <a:rPr lang="en-US" sz="8000" b="1" dirty="0">
                <a:solidFill>
                  <a:schemeClr val="bg1"/>
                </a:solidFill>
                <a:effectLst>
                  <a:glow rad="127000">
                    <a:schemeClr val="tx1"/>
                  </a:glow>
                </a:effectLst>
                <a:latin typeface="Bahnschrift Condensed" panose="020B0502040204020203" pitchFamily="34" charset="0"/>
              </a:rPr>
              <a:t>is not always </a:t>
            </a:r>
          </a:p>
          <a:p>
            <a:r>
              <a:rPr lang="en-US" sz="12000" b="1" dirty="0">
                <a:solidFill>
                  <a:schemeClr val="bg1"/>
                </a:solidFill>
                <a:effectLst>
                  <a:glow rad="127000">
                    <a:schemeClr val="tx1"/>
                  </a:glow>
                </a:effectLst>
                <a:latin typeface="Bahnschrift Condensed" panose="020B0502040204020203" pitchFamily="34" charset="0"/>
              </a:rPr>
              <a:t>Fair</a:t>
            </a:r>
          </a:p>
        </p:txBody>
      </p:sp>
    </p:spTree>
    <p:extLst>
      <p:ext uri="{BB962C8B-B14F-4D97-AF65-F5344CB8AC3E}">
        <p14:creationId xmlns:p14="http://schemas.microsoft.com/office/powerpoint/2010/main" val="2520448271"/>
      </p:ext>
    </p:extLst>
  </p:cSld>
  <p:clrMapOvr>
    <a:masterClrMapping/>
  </p:clrMapOvr>
  <p:transition spd="slow">
    <p:pull dir="l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72B25"/>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AF7BFA8-86B1-D9BD-2234-6409B947D18A}"/>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pic>
        <p:nvPicPr>
          <p:cNvPr id="2050" name="Picture 2" descr="Scales Of Justice PNG Images, Free Transparent Scales Of Justice Download -  KindPNG">
            <a:extLst>
              <a:ext uri="{FF2B5EF4-FFF2-40B4-BE49-F238E27FC236}">
                <a16:creationId xmlns:a16="http://schemas.microsoft.com/office/drawing/2014/main" id="{479704AA-BDFF-1939-73D2-60AF95E60A82}"/>
              </a:ext>
            </a:extLst>
          </p:cNvPr>
          <p:cNvPicPr>
            <a:picLocks noChangeAspect="1" noChangeArrowheads="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533400" y="3581400"/>
            <a:ext cx="23622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Minus Sign 3">
            <a:extLst>
              <a:ext uri="{FF2B5EF4-FFF2-40B4-BE49-F238E27FC236}">
                <a16:creationId xmlns:a16="http://schemas.microsoft.com/office/drawing/2014/main" id="{1854A78C-BEEA-31BD-D615-6E0CF2A77B1D}"/>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3AA1319-8DC1-B124-DE7D-584B71DD7AEE}"/>
              </a:ext>
            </a:extLst>
          </p:cNvPr>
          <p:cNvSpPr txBox="1"/>
          <p:nvPr/>
        </p:nvSpPr>
        <p:spPr>
          <a:xfrm>
            <a:off x="723900" y="1339948"/>
            <a:ext cx="9525000" cy="2308324"/>
          </a:xfrm>
          <a:prstGeom prst="rect">
            <a:avLst/>
          </a:prstGeom>
          <a:noFill/>
        </p:spPr>
        <p:txBody>
          <a:bodyPr wrap="square" rtlCol="0">
            <a:spAutoFit/>
          </a:bodyPr>
          <a:lstStyle/>
          <a:p>
            <a:pPr algn="ctr"/>
            <a:r>
              <a:rPr lang="en-US" sz="7200" b="1" dirty="0">
                <a:solidFill>
                  <a:srgbClr val="FFC000"/>
                </a:solidFill>
              </a:rPr>
              <a:t>We Are Living in a Sin Cursed World</a:t>
            </a:r>
          </a:p>
        </p:txBody>
      </p:sp>
    </p:spTree>
    <p:extLst>
      <p:ext uri="{BB962C8B-B14F-4D97-AF65-F5344CB8AC3E}">
        <p14:creationId xmlns:p14="http://schemas.microsoft.com/office/powerpoint/2010/main" val="5516053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72B25"/>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AF7BFA8-86B1-D9BD-2234-6409B947D18A}"/>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pic>
        <p:nvPicPr>
          <p:cNvPr id="2050" name="Picture 2" descr="Scales Of Justice PNG Images, Free Transparent Scales Of Justice Download -  KindPNG">
            <a:extLst>
              <a:ext uri="{FF2B5EF4-FFF2-40B4-BE49-F238E27FC236}">
                <a16:creationId xmlns:a16="http://schemas.microsoft.com/office/drawing/2014/main" id="{479704AA-BDFF-1939-73D2-60AF95E60A82}"/>
              </a:ext>
            </a:extLst>
          </p:cNvPr>
          <p:cNvPicPr>
            <a:picLocks noChangeAspect="1" noChangeArrowheads="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533400" y="3581400"/>
            <a:ext cx="23622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Minus Sign 3">
            <a:extLst>
              <a:ext uri="{FF2B5EF4-FFF2-40B4-BE49-F238E27FC236}">
                <a16:creationId xmlns:a16="http://schemas.microsoft.com/office/drawing/2014/main" id="{1854A78C-BEEA-31BD-D615-6E0CF2A77B1D}"/>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3AA1319-8DC1-B124-DE7D-584B71DD7AEE}"/>
              </a:ext>
            </a:extLst>
          </p:cNvPr>
          <p:cNvSpPr txBox="1"/>
          <p:nvPr/>
        </p:nvSpPr>
        <p:spPr>
          <a:xfrm>
            <a:off x="723900" y="1339948"/>
            <a:ext cx="9525000" cy="769441"/>
          </a:xfrm>
          <a:prstGeom prst="rect">
            <a:avLst/>
          </a:prstGeom>
          <a:noFill/>
        </p:spPr>
        <p:txBody>
          <a:bodyPr wrap="square" rtlCol="0">
            <a:spAutoFit/>
          </a:bodyPr>
          <a:lstStyle/>
          <a:p>
            <a:pPr algn="ctr"/>
            <a:r>
              <a:rPr lang="en-US" sz="4400" b="1" dirty="0">
                <a:solidFill>
                  <a:srgbClr val="FFC000"/>
                </a:solidFill>
              </a:rPr>
              <a:t>We Are Living in a Sin Cursed World</a:t>
            </a:r>
          </a:p>
        </p:txBody>
      </p:sp>
      <p:sp>
        <p:nvSpPr>
          <p:cNvPr id="7" name="TextBox 6">
            <a:extLst>
              <a:ext uri="{FF2B5EF4-FFF2-40B4-BE49-F238E27FC236}">
                <a16:creationId xmlns:a16="http://schemas.microsoft.com/office/drawing/2014/main" id="{FE240654-9266-E2C4-47AD-D5CFB02C19A2}"/>
              </a:ext>
            </a:extLst>
          </p:cNvPr>
          <p:cNvSpPr txBox="1"/>
          <p:nvPr/>
        </p:nvSpPr>
        <p:spPr>
          <a:xfrm>
            <a:off x="2590800" y="2514600"/>
            <a:ext cx="8001000" cy="3785652"/>
          </a:xfrm>
          <a:prstGeom prst="rect">
            <a:avLst/>
          </a:prstGeom>
          <a:noFill/>
        </p:spPr>
        <p:txBody>
          <a:bodyPr wrap="square">
            <a:spAutoFit/>
          </a:bodyPr>
          <a:lstStyle/>
          <a:p>
            <a:pPr algn="ctr"/>
            <a:r>
              <a:rPr lang="en-US" sz="3200" b="1" i="1" dirty="0">
                <a:solidFill>
                  <a:schemeClr val="bg1"/>
                </a:solidFill>
                <a:effectLst/>
              </a:rPr>
              <a:t>“Then to Adam He said, Because you have heeded the voice of your wife, and have eaten from the tree of which I commanded you, saying, ‘You shall not eat of it’:                          Cursed is the ground for your sake;  In toil you shall eat of it All the days of your life…</a:t>
            </a:r>
          </a:p>
          <a:p>
            <a:pPr algn="ctr"/>
            <a:endParaRPr lang="en-US" sz="2000" b="1" i="1" dirty="0">
              <a:solidFill>
                <a:schemeClr val="bg1"/>
              </a:solidFill>
            </a:endParaRPr>
          </a:p>
          <a:p>
            <a:pPr algn="ctr"/>
            <a:r>
              <a:rPr lang="en-US" sz="2800" dirty="0">
                <a:solidFill>
                  <a:schemeClr val="bg1"/>
                </a:solidFill>
              </a:rPr>
              <a:t>Genesis 3:17-19</a:t>
            </a:r>
            <a:endParaRPr lang="en-US" sz="3200" b="1" i="1" dirty="0">
              <a:solidFill>
                <a:schemeClr val="bg1"/>
              </a:solidFill>
            </a:endParaRPr>
          </a:p>
        </p:txBody>
      </p:sp>
    </p:spTree>
    <p:extLst>
      <p:ext uri="{BB962C8B-B14F-4D97-AF65-F5344CB8AC3E}">
        <p14:creationId xmlns:p14="http://schemas.microsoft.com/office/powerpoint/2010/main" val="907527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72B25"/>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AF7BFA8-86B1-D9BD-2234-6409B947D18A}"/>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pic>
        <p:nvPicPr>
          <p:cNvPr id="2050" name="Picture 2" descr="Scales Of Justice PNG Images, Free Transparent Scales Of Justice Download -  KindPNG">
            <a:extLst>
              <a:ext uri="{FF2B5EF4-FFF2-40B4-BE49-F238E27FC236}">
                <a16:creationId xmlns:a16="http://schemas.microsoft.com/office/drawing/2014/main" id="{479704AA-BDFF-1939-73D2-60AF95E60A82}"/>
              </a:ext>
            </a:extLst>
          </p:cNvPr>
          <p:cNvPicPr>
            <a:picLocks noChangeAspect="1" noChangeArrowheads="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533400" y="3581400"/>
            <a:ext cx="23622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Minus Sign 3">
            <a:extLst>
              <a:ext uri="{FF2B5EF4-FFF2-40B4-BE49-F238E27FC236}">
                <a16:creationId xmlns:a16="http://schemas.microsoft.com/office/drawing/2014/main" id="{1854A78C-BEEA-31BD-D615-6E0CF2A77B1D}"/>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3AA1319-8DC1-B124-DE7D-584B71DD7AEE}"/>
              </a:ext>
            </a:extLst>
          </p:cNvPr>
          <p:cNvSpPr txBox="1"/>
          <p:nvPr/>
        </p:nvSpPr>
        <p:spPr>
          <a:xfrm>
            <a:off x="723900" y="1339948"/>
            <a:ext cx="9525000" cy="769441"/>
          </a:xfrm>
          <a:prstGeom prst="rect">
            <a:avLst/>
          </a:prstGeom>
          <a:noFill/>
        </p:spPr>
        <p:txBody>
          <a:bodyPr wrap="square" rtlCol="0">
            <a:spAutoFit/>
          </a:bodyPr>
          <a:lstStyle/>
          <a:p>
            <a:pPr algn="ctr"/>
            <a:r>
              <a:rPr lang="en-US" sz="4400" b="1" dirty="0">
                <a:solidFill>
                  <a:srgbClr val="FFC000"/>
                </a:solidFill>
              </a:rPr>
              <a:t>We Are Living in a Sin Cursed World</a:t>
            </a:r>
          </a:p>
        </p:txBody>
      </p:sp>
      <p:sp>
        <p:nvSpPr>
          <p:cNvPr id="7" name="TextBox 6">
            <a:extLst>
              <a:ext uri="{FF2B5EF4-FFF2-40B4-BE49-F238E27FC236}">
                <a16:creationId xmlns:a16="http://schemas.microsoft.com/office/drawing/2014/main" id="{FE240654-9266-E2C4-47AD-D5CFB02C19A2}"/>
              </a:ext>
            </a:extLst>
          </p:cNvPr>
          <p:cNvSpPr txBox="1"/>
          <p:nvPr/>
        </p:nvSpPr>
        <p:spPr>
          <a:xfrm>
            <a:off x="2590800" y="2514600"/>
            <a:ext cx="8001000" cy="3785652"/>
          </a:xfrm>
          <a:prstGeom prst="rect">
            <a:avLst/>
          </a:prstGeom>
          <a:noFill/>
        </p:spPr>
        <p:txBody>
          <a:bodyPr wrap="square">
            <a:spAutoFit/>
          </a:bodyPr>
          <a:lstStyle/>
          <a:p>
            <a:pPr algn="ctr"/>
            <a:r>
              <a:rPr lang="en-US" sz="3200" b="1" i="1" dirty="0">
                <a:solidFill>
                  <a:schemeClr val="bg1"/>
                </a:solidFill>
              </a:rPr>
              <a:t>…</a:t>
            </a:r>
            <a:r>
              <a:rPr lang="en-US" sz="3200" b="1" i="1" dirty="0">
                <a:solidFill>
                  <a:schemeClr val="bg1"/>
                </a:solidFill>
                <a:effectLst/>
              </a:rPr>
              <a:t>Both thorns and thistles it shall bring forth for you, And you shall eat the herb of the field. In the sweat of your face you shall eat bread Till you return to the ground, For out of it you were taken; For dust you are,</a:t>
            </a:r>
          </a:p>
          <a:p>
            <a:pPr algn="ctr"/>
            <a:r>
              <a:rPr lang="en-US" sz="3200" b="1" i="1" dirty="0">
                <a:solidFill>
                  <a:schemeClr val="bg1"/>
                </a:solidFill>
                <a:effectLst/>
              </a:rPr>
              <a:t>And to dust you shall return.”</a:t>
            </a:r>
          </a:p>
          <a:p>
            <a:pPr algn="ctr"/>
            <a:endParaRPr lang="en-US" sz="2000" b="1" i="1" dirty="0">
              <a:solidFill>
                <a:schemeClr val="bg1"/>
              </a:solidFill>
            </a:endParaRPr>
          </a:p>
          <a:p>
            <a:pPr algn="ctr"/>
            <a:r>
              <a:rPr lang="en-US" sz="2800" dirty="0">
                <a:solidFill>
                  <a:schemeClr val="bg1"/>
                </a:solidFill>
              </a:rPr>
              <a:t>Genesis 3:17-19</a:t>
            </a:r>
            <a:endParaRPr lang="en-US" sz="3200" b="1" i="1" dirty="0">
              <a:solidFill>
                <a:schemeClr val="bg1"/>
              </a:solidFill>
            </a:endParaRPr>
          </a:p>
        </p:txBody>
      </p:sp>
    </p:spTree>
    <p:extLst>
      <p:ext uri="{BB962C8B-B14F-4D97-AF65-F5344CB8AC3E}">
        <p14:creationId xmlns:p14="http://schemas.microsoft.com/office/powerpoint/2010/main" val="3978841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72B25"/>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AF7BFA8-86B1-D9BD-2234-6409B947D18A}"/>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pic>
        <p:nvPicPr>
          <p:cNvPr id="2050" name="Picture 2" descr="Scales Of Justice PNG Images, Free Transparent Scales Of Justice Download -  KindPNG">
            <a:extLst>
              <a:ext uri="{FF2B5EF4-FFF2-40B4-BE49-F238E27FC236}">
                <a16:creationId xmlns:a16="http://schemas.microsoft.com/office/drawing/2014/main" id="{479704AA-BDFF-1939-73D2-60AF95E60A82}"/>
              </a:ext>
            </a:extLst>
          </p:cNvPr>
          <p:cNvPicPr>
            <a:picLocks noChangeAspect="1" noChangeArrowheads="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533400" y="3581400"/>
            <a:ext cx="23622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Minus Sign 3">
            <a:extLst>
              <a:ext uri="{FF2B5EF4-FFF2-40B4-BE49-F238E27FC236}">
                <a16:creationId xmlns:a16="http://schemas.microsoft.com/office/drawing/2014/main" id="{1854A78C-BEEA-31BD-D615-6E0CF2A77B1D}"/>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3AA1319-8DC1-B124-DE7D-584B71DD7AEE}"/>
              </a:ext>
            </a:extLst>
          </p:cNvPr>
          <p:cNvSpPr txBox="1"/>
          <p:nvPr/>
        </p:nvSpPr>
        <p:spPr>
          <a:xfrm>
            <a:off x="723900" y="1339948"/>
            <a:ext cx="9525000" cy="769441"/>
          </a:xfrm>
          <a:prstGeom prst="rect">
            <a:avLst/>
          </a:prstGeom>
          <a:noFill/>
        </p:spPr>
        <p:txBody>
          <a:bodyPr wrap="square" rtlCol="0">
            <a:spAutoFit/>
          </a:bodyPr>
          <a:lstStyle/>
          <a:p>
            <a:pPr algn="ctr"/>
            <a:r>
              <a:rPr lang="en-US" sz="4400" b="1" dirty="0">
                <a:solidFill>
                  <a:srgbClr val="FFC000"/>
                </a:solidFill>
              </a:rPr>
              <a:t>We Are Living in a Sin Cursed World</a:t>
            </a:r>
          </a:p>
        </p:txBody>
      </p:sp>
      <p:sp>
        <p:nvSpPr>
          <p:cNvPr id="7" name="TextBox 6">
            <a:extLst>
              <a:ext uri="{FF2B5EF4-FFF2-40B4-BE49-F238E27FC236}">
                <a16:creationId xmlns:a16="http://schemas.microsoft.com/office/drawing/2014/main" id="{FE240654-9266-E2C4-47AD-D5CFB02C19A2}"/>
              </a:ext>
            </a:extLst>
          </p:cNvPr>
          <p:cNvSpPr txBox="1"/>
          <p:nvPr/>
        </p:nvSpPr>
        <p:spPr>
          <a:xfrm>
            <a:off x="2590800" y="2980361"/>
            <a:ext cx="8001000" cy="2800767"/>
          </a:xfrm>
          <a:prstGeom prst="rect">
            <a:avLst/>
          </a:prstGeom>
          <a:noFill/>
        </p:spPr>
        <p:txBody>
          <a:bodyPr wrap="square">
            <a:spAutoFit/>
          </a:bodyPr>
          <a:lstStyle/>
          <a:p>
            <a:pPr algn="ctr"/>
            <a:r>
              <a:rPr lang="en-US" sz="3200" b="1" i="1" dirty="0">
                <a:solidFill>
                  <a:schemeClr val="bg1"/>
                </a:solidFill>
              </a:rPr>
              <a:t>“that you may be sons of your Father in heaven; for He makes His sun rise on the evil and on the good, and sends rain on the just and on the unjust.”</a:t>
            </a:r>
            <a:endParaRPr lang="en-US" sz="3200" b="1" i="1" dirty="0">
              <a:solidFill>
                <a:schemeClr val="bg1"/>
              </a:solidFill>
              <a:effectLst/>
            </a:endParaRPr>
          </a:p>
          <a:p>
            <a:pPr algn="ctr"/>
            <a:endParaRPr lang="en-US" sz="2000" b="1" i="1" dirty="0">
              <a:solidFill>
                <a:schemeClr val="bg1"/>
              </a:solidFill>
            </a:endParaRPr>
          </a:p>
          <a:p>
            <a:pPr algn="ctr"/>
            <a:r>
              <a:rPr lang="en-US" sz="2800" dirty="0">
                <a:solidFill>
                  <a:schemeClr val="bg1"/>
                </a:solidFill>
              </a:rPr>
              <a:t>Matthew 5:45</a:t>
            </a:r>
            <a:endParaRPr lang="en-US" sz="3200" b="1" i="1" dirty="0">
              <a:solidFill>
                <a:schemeClr val="bg1"/>
              </a:solidFill>
            </a:endParaRPr>
          </a:p>
        </p:txBody>
      </p:sp>
    </p:spTree>
    <p:extLst>
      <p:ext uri="{BB962C8B-B14F-4D97-AF65-F5344CB8AC3E}">
        <p14:creationId xmlns:p14="http://schemas.microsoft.com/office/powerpoint/2010/main" val="1724102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72B25"/>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AF7BFA8-86B1-D9BD-2234-6409B947D18A}"/>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pic>
        <p:nvPicPr>
          <p:cNvPr id="2050" name="Picture 2" descr="Scales Of Justice PNG Images, Free Transparent Scales Of Justice Download -  KindPNG">
            <a:extLst>
              <a:ext uri="{FF2B5EF4-FFF2-40B4-BE49-F238E27FC236}">
                <a16:creationId xmlns:a16="http://schemas.microsoft.com/office/drawing/2014/main" id="{479704AA-BDFF-1939-73D2-60AF95E60A82}"/>
              </a:ext>
            </a:extLst>
          </p:cNvPr>
          <p:cNvPicPr>
            <a:picLocks noChangeAspect="1" noChangeArrowheads="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533400" y="3581400"/>
            <a:ext cx="23622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Minus Sign 3">
            <a:extLst>
              <a:ext uri="{FF2B5EF4-FFF2-40B4-BE49-F238E27FC236}">
                <a16:creationId xmlns:a16="http://schemas.microsoft.com/office/drawing/2014/main" id="{1854A78C-BEEA-31BD-D615-6E0CF2A77B1D}"/>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3AA1319-8DC1-B124-DE7D-584B71DD7AEE}"/>
              </a:ext>
            </a:extLst>
          </p:cNvPr>
          <p:cNvSpPr txBox="1"/>
          <p:nvPr/>
        </p:nvSpPr>
        <p:spPr>
          <a:xfrm>
            <a:off x="723900" y="1339948"/>
            <a:ext cx="9525000" cy="2308324"/>
          </a:xfrm>
          <a:prstGeom prst="rect">
            <a:avLst/>
          </a:prstGeom>
          <a:noFill/>
        </p:spPr>
        <p:txBody>
          <a:bodyPr wrap="square" rtlCol="0">
            <a:spAutoFit/>
          </a:bodyPr>
          <a:lstStyle/>
          <a:p>
            <a:pPr algn="ctr"/>
            <a:r>
              <a:rPr lang="en-US" sz="7200" b="1" dirty="0">
                <a:solidFill>
                  <a:srgbClr val="FFC000"/>
                </a:solidFill>
              </a:rPr>
              <a:t>We Must Live With the Bad Choices of Others</a:t>
            </a:r>
          </a:p>
        </p:txBody>
      </p:sp>
    </p:spTree>
    <p:extLst>
      <p:ext uri="{BB962C8B-B14F-4D97-AF65-F5344CB8AC3E}">
        <p14:creationId xmlns:p14="http://schemas.microsoft.com/office/powerpoint/2010/main" val="2037578079"/>
      </p:ext>
    </p:extLst>
  </p:cSld>
  <p:clrMapOvr>
    <a:masterClrMapping/>
  </p:clrMapOvr>
  <p:transition spd="slow">
    <p:pull dir="l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72B25"/>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AF7BFA8-86B1-D9BD-2234-6409B947D18A}"/>
              </a:ext>
            </a:extLst>
          </p:cNvPr>
          <p:cNvSpPr txBox="1">
            <a:spLocks/>
          </p:cNvSpPr>
          <p:nvPr/>
        </p:nvSpPr>
        <p:spPr>
          <a:xfrm>
            <a:off x="1028700" y="50409"/>
            <a:ext cx="8915400" cy="1371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chemeClr val="bg1"/>
                </a:solidFill>
                <a:effectLst>
                  <a:glow rad="127000">
                    <a:schemeClr val="tx1"/>
                  </a:glow>
                </a:effectLst>
                <a:latin typeface="Bahnschrift Condensed" panose="020B0502040204020203" pitchFamily="34" charset="0"/>
              </a:rPr>
              <a:t>Why Does Life Appear to Be So Unfair?</a:t>
            </a:r>
          </a:p>
        </p:txBody>
      </p:sp>
      <p:pic>
        <p:nvPicPr>
          <p:cNvPr id="2050" name="Picture 2" descr="Scales Of Justice PNG Images, Free Transparent Scales Of Justice Download -  KindPNG">
            <a:extLst>
              <a:ext uri="{FF2B5EF4-FFF2-40B4-BE49-F238E27FC236}">
                <a16:creationId xmlns:a16="http://schemas.microsoft.com/office/drawing/2014/main" id="{479704AA-BDFF-1939-73D2-60AF95E60A82}"/>
              </a:ext>
            </a:extLst>
          </p:cNvPr>
          <p:cNvPicPr>
            <a:picLocks noChangeAspect="1" noChangeArrowheads="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533400" y="3581400"/>
            <a:ext cx="23622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Minus Sign 3">
            <a:extLst>
              <a:ext uri="{FF2B5EF4-FFF2-40B4-BE49-F238E27FC236}">
                <a16:creationId xmlns:a16="http://schemas.microsoft.com/office/drawing/2014/main" id="{1854A78C-BEEA-31BD-D615-6E0CF2A77B1D}"/>
              </a:ext>
            </a:extLst>
          </p:cNvPr>
          <p:cNvSpPr/>
          <p:nvPr/>
        </p:nvSpPr>
        <p:spPr>
          <a:xfrm>
            <a:off x="381000" y="838200"/>
            <a:ext cx="10363200" cy="533400"/>
          </a:xfrm>
          <a:prstGeom prst="mathMinus">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3AA1319-8DC1-B124-DE7D-584B71DD7AEE}"/>
              </a:ext>
            </a:extLst>
          </p:cNvPr>
          <p:cNvSpPr txBox="1"/>
          <p:nvPr/>
        </p:nvSpPr>
        <p:spPr>
          <a:xfrm>
            <a:off x="0" y="1339948"/>
            <a:ext cx="10972800" cy="769441"/>
          </a:xfrm>
          <a:prstGeom prst="rect">
            <a:avLst/>
          </a:prstGeom>
          <a:noFill/>
        </p:spPr>
        <p:txBody>
          <a:bodyPr wrap="square" rtlCol="0">
            <a:spAutoFit/>
          </a:bodyPr>
          <a:lstStyle/>
          <a:p>
            <a:pPr algn="ctr"/>
            <a:r>
              <a:rPr lang="en-US" sz="4400" b="1" dirty="0">
                <a:solidFill>
                  <a:srgbClr val="FFC000"/>
                </a:solidFill>
              </a:rPr>
              <a:t>We Must Live With the Bad Choices of Others</a:t>
            </a:r>
          </a:p>
        </p:txBody>
      </p:sp>
      <p:sp>
        <p:nvSpPr>
          <p:cNvPr id="7" name="TextBox 6">
            <a:extLst>
              <a:ext uri="{FF2B5EF4-FFF2-40B4-BE49-F238E27FC236}">
                <a16:creationId xmlns:a16="http://schemas.microsoft.com/office/drawing/2014/main" id="{FE240654-9266-E2C4-47AD-D5CFB02C19A2}"/>
              </a:ext>
            </a:extLst>
          </p:cNvPr>
          <p:cNvSpPr txBox="1"/>
          <p:nvPr/>
        </p:nvSpPr>
        <p:spPr>
          <a:xfrm>
            <a:off x="2590800" y="2726591"/>
            <a:ext cx="8001000" cy="3293209"/>
          </a:xfrm>
          <a:prstGeom prst="rect">
            <a:avLst/>
          </a:prstGeom>
          <a:noFill/>
        </p:spPr>
        <p:txBody>
          <a:bodyPr wrap="square">
            <a:spAutoFit/>
          </a:bodyPr>
          <a:lstStyle/>
          <a:p>
            <a:pPr algn="ctr"/>
            <a:r>
              <a:rPr lang="en-US" sz="3200" b="1" i="1" dirty="0">
                <a:solidFill>
                  <a:schemeClr val="bg1"/>
                </a:solidFill>
              </a:rPr>
              <a:t>“I call heaven and earth as witnesses today against you, that I have set before you life and death, blessing and cursing; therefore choose life, that both you and your descendants may live;”</a:t>
            </a:r>
            <a:endParaRPr lang="en-US" sz="3200" b="1" i="1" dirty="0">
              <a:solidFill>
                <a:schemeClr val="bg1"/>
              </a:solidFill>
              <a:effectLst/>
            </a:endParaRPr>
          </a:p>
          <a:p>
            <a:pPr algn="ctr"/>
            <a:endParaRPr lang="en-US" sz="2000" b="1" i="1" dirty="0">
              <a:solidFill>
                <a:schemeClr val="bg1"/>
              </a:solidFill>
            </a:endParaRPr>
          </a:p>
          <a:p>
            <a:pPr algn="ctr"/>
            <a:r>
              <a:rPr lang="en-US" sz="2800" dirty="0">
                <a:solidFill>
                  <a:schemeClr val="bg1"/>
                </a:solidFill>
              </a:rPr>
              <a:t>Deuteronomy 30:19</a:t>
            </a:r>
            <a:endParaRPr lang="en-US" sz="3200" b="1" i="1" dirty="0">
              <a:solidFill>
                <a:schemeClr val="bg1"/>
              </a:solidFill>
            </a:endParaRPr>
          </a:p>
        </p:txBody>
      </p:sp>
    </p:spTree>
    <p:extLst>
      <p:ext uri="{BB962C8B-B14F-4D97-AF65-F5344CB8AC3E}">
        <p14:creationId xmlns:p14="http://schemas.microsoft.com/office/powerpoint/2010/main" val="423059959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838</TotalTime>
  <Words>984</Words>
  <Application>Microsoft Office PowerPoint</Application>
  <PresentationFormat>Custom</PresentationFormat>
  <Paragraphs>94</Paragraphs>
  <Slides>23</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Bahnschrift Condensed</vt:lpstr>
      <vt:lpstr>Calibri</vt:lpstr>
      <vt:lpstr>Office Theme</vt:lpstr>
      <vt:lpstr>Why Does Life         Appear to Be So         Unfair?</vt:lpstr>
      <vt:lpstr>Why Does Life Appear to Be So Unfair?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Chapman</dc:creator>
  <cp:lastModifiedBy>Lenny</cp:lastModifiedBy>
  <cp:revision>60</cp:revision>
  <dcterms:created xsi:type="dcterms:W3CDTF">2013-10-19T22:18:57Z</dcterms:created>
  <dcterms:modified xsi:type="dcterms:W3CDTF">2023-12-17T13:17:22Z</dcterms:modified>
</cp:coreProperties>
</file>