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4" r:id="rId2"/>
    <p:sldId id="319" r:id="rId3"/>
    <p:sldId id="320" r:id="rId4"/>
    <p:sldId id="321" r:id="rId5"/>
    <p:sldId id="309" r:id="rId6"/>
    <p:sldId id="308" r:id="rId7"/>
    <p:sldId id="312" r:id="rId8"/>
    <p:sldId id="313" r:id="rId9"/>
    <p:sldId id="314" r:id="rId10"/>
    <p:sldId id="316" r:id="rId11"/>
    <p:sldId id="317" r:id="rId12"/>
    <p:sldId id="258" r:id="rId13"/>
  </p:sldIdLst>
  <p:sldSz cx="10972800" cy="6858000"/>
  <p:notesSz cx="6858000" cy="9144000"/>
  <p:defaultTextStyle>
    <a:defPPr>
      <a:defRPr lang="en-US"/>
    </a:defPPr>
    <a:lvl1pPr marL="0" algn="l" defTabSz="1141171" rtl="0" eaLnBrk="1" latinLnBrk="0" hangingPunct="1">
      <a:defRPr sz="2246" kern="1200">
        <a:solidFill>
          <a:schemeClr val="tx1"/>
        </a:solidFill>
        <a:latin typeface="+mn-lt"/>
        <a:ea typeface="+mn-ea"/>
        <a:cs typeface="+mn-cs"/>
      </a:defRPr>
    </a:lvl1pPr>
    <a:lvl2pPr marL="570586" algn="l" defTabSz="1141171" rtl="0" eaLnBrk="1" latinLnBrk="0" hangingPunct="1">
      <a:defRPr sz="2246" kern="1200">
        <a:solidFill>
          <a:schemeClr val="tx1"/>
        </a:solidFill>
        <a:latin typeface="+mn-lt"/>
        <a:ea typeface="+mn-ea"/>
        <a:cs typeface="+mn-cs"/>
      </a:defRPr>
    </a:lvl2pPr>
    <a:lvl3pPr marL="1141171" algn="l" defTabSz="1141171" rtl="0" eaLnBrk="1" latinLnBrk="0" hangingPunct="1">
      <a:defRPr sz="2246" kern="1200">
        <a:solidFill>
          <a:schemeClr val="tx1"/>
        </a:solidFill>
        <a:latin typeface="+mn-lt"/>
        <a:ea typeface="+mn-ea"/>
        <a:cs typeface="+mn-cs"/>
      </a:defRPr>
    </a:lvl3pPr>
    <a:lvl4pPr marL="1711757" algn="l" defTabSz="1141171" rtl="0" eaLnBrk="1" latinLnBrk="0" hangingPunct="1">
      <a:defRPr sz="2246" kern="1200">
        <a:solidFill>
          <a:schemeClr val="tx1"/>
        </a:solidFill>
        <a:latin typeface="+mn-lt"/>
        <a:ea typeface="+mn-ea"/>
        <a:cs typeface="+mn-cs"/>
      </a:defRPr>
    </a:lvl4pPr>
    <a:lvl5pPr marL="2282342" algn="l" defTabSz="1141171" rtl="0" eaLnBrk="1" latinLnBrk="0" hangingPunct="1">
      <a:defRPr sz="2246" kern="1200">
        <a:solidFill>
          <a:schemeClr val="tx1"/>
        </a:solidFill>
        <a:latin typeface="+mn-lt"/>
        <a:ea typeface="+mn-ea"/>
        <a:cs typeface="+mn-cs"/>
      </a:defRPr>
    </a:lvl5pPr>
    <a:lvl6pPr marL="2852928" algn="l" defTabSz="1141171" rtl="0" eaLnBrk="1" latinLnBrk="0" hangingPunct="1">
      <a:defRPr sz="2246" kern="1200">
        <a:solidFill>
          <a:schemeClr val="tx1"/>
        </a:solidFill>
        <a:latin typeface="+mn-lt"/>
        <a:ea typeface="+mn-ea"/>
        <a:cs typeface="+mn-cs"/>
      </a:defRPr>
    </a:lvl6pPr>
    <a:lvl7pPr marL="3423514" algn="l" defTabSz="1141171" rtl="0" eaLnBrk="1" latinLnBrk="0" hangingPunct="1">
      <a:defRPr sz="2246" kern="1200">
        <a:solidFill>
          <a:schemeClr val="tx1"/>
        </a:solidFill>
        <a:latin typeface="+mn-lt"/>
        <a:ea typeface="+mn-ea"/>
        <a:cs typeface="+mn-cs"/>
      </a:defRPr>
    </a:lvl7pPr>
    <a:lvl8pPr marL="3994099" algn="l" defTabSz="1141171" rtl="0" eaLnBrk="1" latinLnBrk="0" hangingPunct="1">
      <a:defRPr sz="2246" kern="1200">
        <a:solidFill>
          <a:schemeClr val="tx1"/>
        </a:solidFill>
        <a:latin typeface="+mn-lt"/>
        <a:ea typeface="+mn-ea"/>
        <a:cs typeface="+mn-cs"/>
      </a:defRPr>
    </a:lvl8pPr>
    <a:lvl9pPr marL="4564685" algn="l" defTabSz="1141171" rtl="0" eaLnBrk="1" latinLnBrk="0" hangingPunct="1">
      <a:defRPr sz="224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660066"/>
    <a:srgbClr val="006600"/>
    <a:srgbClr val="FFFF37"/>
    <a:srgbClr val="FFFF97"/>
    <a:srgbClr val="322110"/>
    <a:srgbClr val="4B3219"/>
    <a:srgbClr val="714B25"/>
    <a:srgbClr val="875A2D"/>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056" y="60"/>
      </p:cViewPr>
      <p:guideLst>
        <p:guide orient="horz" pos="2160"/>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9D29F-0DD9-49D5-9F84-802C0DE4E7D0}" type="datetimeFigureOut">
              <a:rPr lang="en-US" smtClean="0"/>
              <a:pPr/>
              <a:t>12/3/2023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3FA5EB-354C-4CBE-B79F-6449741DD1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141171" rtl="0" eaLnBrk="1" latinLnBrk="0" hangingPunct="1">
      <a:defRPr sz="1498" kern="1200">
        <a:solidFill>
          <a:schemeClr val="tx1"/>
        </a:solidFill>
        <a:latin typeface="+mn-lt"/>
        <a:ea typeface="+mn-ea"/>
        <a:cs typeface="+mn-cs"/>
      </a:defRPr>
    </a:lvl1pPr>
    <a:lvl2pPr marL="570586" algn="l" defTabSz="1141171" rtl="0" eaLnBrk="1" latinLnBrk="0" hangingPunct="1">
      <a:defRPr sz="1498" kern="1200">
        <a:solidFill>
          <a:schemeClr val="tx1"/>
        </a:solidFill>
        <a:latin typeface="+mn-lt"/>
        <a:ea typeface="+mn-ea"/>
        <a:cs typeface="+mn-cs"/>
      </a:defRPr>
    </a:lvl2pPr>
    <a:lvl3pPr marL="1141171" algn="l" defTabSz="1141171" rtl="0" eaLnBrk="1" latinLnBrk="0" hangingPunct="1">
      <a:defRPr sz="1498" kern="1200">
        <a:solidFill>
          <a:schemeClr val="tx1"/>
        </a:solidFill>
        <a:latin typeface="+mn-lt"/>
        <a:ea typeface="+mn-ea"/>
        <a:cs typeface="+mn-cs"/>
      </a:defRPr>
    </a:lvl3pPr>
    <a:lvl4pPr marL="1711757" algn="l" defTabSz="1141171" rtl="0" eaLnBrk="1" latinLnBrk="0" hangingPunct="1">
      <a:defRPr sz="1498" kern="1200">
        <a:solidFill>
          <a:schemeClr val="tx1"/>
        </a:solidFill>
        <a:latin typeface="+mn-lt"/>
        <a:ea typeface="+mn-ea"/>
        <a:cs typeface="+mn-cs"/>
      </a:defRPr>
    </a:lvl4pPr>
    <a:lvl5pPr marL="2282342" algn="l" defTabSz="1141171" rtl="0" eaLnBrk="1" latinLnBrk="0" hangingPunct="1">
      <a:defRPr sz="1498" kern="1200">
        <a:solidFill>
          <a:schemeClr val="tx1"/>
        </a:solidFill>
        <a:latin typeface="+mn-lt"/>
        <a:ea typeface="+mn-ea"/>
        <a:cs typeface="+mn-cs"/>
      </a:defRPr>
    </a:lvl5pPr>
    <a:lvl6pPr marL="2852928" algn="l" defTabSz="1141171" rtl="0" eaLnBrk="1" latinLnBrk="0" hangingPunct="1">
      <a:defRPr sz="1498" kern="1200">
        <a:solidFill>
          <a:schemeClr val="tx1"/>
        </a:solidFill>
        <a:latin typeface="+mn-lt"/>
        <a:ea typeface="+mn-ea"/>
        <a:cs typeface="+mn-cs"/>
      </a:defRPr>
    </a:lvl6pPr>
    <a:lvl7pPr marL="3423514" algn="l" defTabSz="1141171" rtl="0" eaLnBrk="1" latinLnBrk="0" hangingPunct="1">
      <a:defRPr sz="1498" kern="1200">
        <a:solidFill>
          <a:schemeClr val="tx1"/>
        </a:solidFill>
        <a:latin typeface="+mn-lt"/>
        <a:ea typeface="+mn-ea"/>
        <a:cs typeface="+mn-cs"/>
      </a:defRPr>
    </a:lvl7pPr>
    <a:lvl8pPr marL="3994099" algn="l" defTabSz="1141171" rtl="0" eaLnBrk="1" latinLnBrk="0" hangingPunct="1">
      <a:defRPr sz="1498" kern="1200">
        <a:solidFill>
          <a:schemeClr val="tx1"/>
        </a:solidFill>
        <a:latin typeface="+mn-lt"/>
        <a:ea typeface="+mn-ea"/>
        <a:cs typeface="+mn-cs"/>
      </a:defRPr>
    </a:lvl8pPr>
    <a:lvl9pPr marL="4564685" algn="l" defTabSz="1141171" rtl="0" eaLnBrk="1" latinLnBrk="0" hangingPunct="1">
      <a:defRPr sz="14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130426"/>
            <a:ext cx="9326880" cy="1470025"/>
          </a:xfrm>
        </p:spPr>
        <p:txBody>
          <a:bodyPr/>
          <a:lstStyle/>
          <a:p>
            <a:r>
              <a:rPr lang="en-US"/>
              <a:t>Click to edit Master title style</a:t>
            </a:r>
          </a:p>
        </p:txBody>
      </p:sp>
      <p:sp>
        <p:nvSpPr>
          <p:cNvPr id="3" name="Subtitle 2"/>
          <p:cNvSpPr>
            <a:spLocks noGrp="1"/>
          </p:cNvSpPr>
          <p:nvPr>
            <p:ph type="subTitle" idx="1"/>
          </p:nvPr>
        </p:nvSpPr>
        <p:spPr>
          <a:xfrm>
            <a:off x="1645920" y="3886200"/>
            <a:ext cx="768096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39"/>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39"/>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1"/>
            <a:ext cx="932688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47B129-5F32-46B7-B1B0-6A7DAAECECA7}" type="datetimeFigureOut">
              <a:rPr lang="en-US" smtClean="0"/>
              <a:pPr/>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1"/>
            <a:ext cx="48463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0" y="1535113"/>
            <a:ext cx="484822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8640" y="2174875"/>
            <a:ext cx="484822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47B129-5F32-46B7-B1B0-6A7DAAECECA7}" type="datetimeFigureOut">
              <a:rPr lang="en-US" smtClean="0"/>
              <a:pPr/>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47B129-5F32-46B7-B1B0-6A7DAAECECA7}" type="datetimeFigureOut">
              <a:rPr lang="en-US" smtClean="0"/>
              <a:pPr/>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7B129-5F32-46B7-B1B0-6A7DAAECECA7}" type="datetimeFigureOut">
              <a:rPr lang="en-US" smtClean="0"/>
              <a:pPr/>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273049"/>
            <a:ext cx="3609976"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2" y="1435102"/>
            <a:ext cx="360997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4800600"/>
            <a:ext cx="658368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150746" y="612775"/>
            <a:ext cx="658368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150746" y="5367338"/>
            <a:ext cx="658368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47B129-5F32-46B7-B1B0-6A7DAAECECA7}" type="datetimeFigureOut">
              <a:rPr lang="en-US" smtClean="0"/>
              <a:pPr/>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F0F2-AACE-424D-8362-1FFF3A109E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74639"/>
            <a:ext cx="987552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48640" y="1600201"/>
            <a:ext cx="987552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8640" y="6356351"/>
            <a:ext cx="256032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7B129-5F32-46B7-B1B0-6A7DAAECECA7}" type="datetimeFigureOut">
              <a:rPr lang="en-US" smtClean="0"/>
              <a:pPr/>
              <a:t>12/3/2023</a:t>
            </a:fld>
            <a:endParaRPr lang="en-US"/>
          </a:p>
        </p:txBody>
      </p:sp>
      <p:sp>
        <p:nvSpPr>
          <p:cNvPr id="5" name="Footer Placeholder 4"/>
          <p:cNvSpPr>
            <a:spLocks noGrp="1"/>
          </p:cNvSpPr>
          <p:nvPr>
            <p:ph type="ftr" sz="quarter" idx="3"/>
          </p:nvPr>
        </p:nvSpPr>
        <p:spPr>
          <a:xfrm>
            <a:off x="3749040" y="6356351"/>
            <a:ext cx="347472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63840" y="6356351"/>
            <a:ext cx="256032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F0F2-AACE-424D-8362-1FFF3A109E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3" name="Title 2">
            <a:extLst>
              <a:ext uri="{FF2B5EF4-FFF2-40B4-BE49-F238E27FC236}">
                <a16:creationId xmlns:a16="http://schemas.microsoft.com/office/drawing/2014/main" id="{CB9EDA0E-2FD3-D576-43BA-976E976C5597}"/>
              </a:ext>
            </a:extLst>
          </p:cNvPr>
          <p:cNvSpPr>
            <a:spLocks noGrp="1"/>
          </p:cNvSpPr>
          <p:nvPr>
            <p:ph type="title"/>
          </p:nvPr>
        </p:nvSpPr>
        <p:spPr>
          <a:xfrm>
            <a:off x="477715" y="1183921"/>
            <a:ext cx="9875520" cy="1706562"/>
          </a:xfrm>
        </p:spPr>
        <p:txBody>
          <a:bodyPr>
            <a:noAutofit/>
          </a:bodyPr>
          <a:lstStyle/>
          <a:p>
            <a:r>
              <a:rPr lang="en-US" sz="9600" b="1" dirty="0">
                <a:solidFill>
                  <a:schemeClr val="bg1"/>
                </a:solidFill>
                <a:latin typeface="Tempus Sans ITC" panose="04020404030D07020202" pitchFamily="82" charset="0"/>
              </a:rPr>
              <a:t>HE HAS RISEN!</a:t>
            </a:r>
          </a:p>
        </p:txBody>
      </p:sp>
      <p:sp>
        <p:nvSpPr>
          <p:cNvPr id="6" name="Title 2">
            <a:extLst>
              <a:ext uri="{FF2B5EF4-FFF2-40B4-BE49-F238E27FC236}">
                <a16:creationId xmlns:a16="http://schemas.microsoft.com/office/drawing/2014/main" id="{D7EA12EF-CDD4-69A4-92B6-51C8924781A8}"/>
              </a:ext>
            </a:extLst>
          </p:cNvPr>
          <p:cNvSpPr txBox="1">
            <a:spLocks/>
          </p:cNvSpPr>
          <p:nvPr/>
        </p:nvSpPr>
        <p:spPr>
          <a:xfrm>
            <a:off x="7117080" y="5809101"/>
            <a:ext cx="3855720" cy="103131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solidFill>
                  <a:schemeClr val="bg1"/>
                </a:solidFill>
                <a:latin typeface="Tempus Sans ITC" panose="04020404030D07020202" pitchFamily="82" charset="0"/>
              </a:rPr>
              <a:t>John 2: 18-22</a:t>
            </a:r>
          </a:p>
        </p:txBody>
      </p:sp>
    </p:spTree>
    <p:extLst>
      <p:ext uri="{BB962C8B-B14F-4D97-AF65-F5344CB8AC3E}">
        <p14:creationId xmlns:p14="http://schemas.microsoft.com/office/powerpoint/2010/main" val="2444584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5" name="Title 2">
            <a:extLst>
              <a:ext uri="{FF2B5EF4-FFF2-40B4-BE49-F238E27FC236}">
                <a16:creationId xmlns:a16="http://schemas.microsoft.com/office/drawing/2014/main" id="{6ED0F4FD-727C-A600-4135-ADAD579083B0}"/>
              </a:ext>
            </a:extLst>
          </p:cNvPr>
          <p:cNvSpPr txBox="1">
            <a:spLocks/>
          </p:cNvSpPr>
          <p:nvPr/>
        </p:nvSpPr>
        <p:spPr>
          <a:xfrm>
            <a:off x="685800" y="3066220"/>
            <a:ext cx="9875520" cy="355310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FFFF00"/>
                </a:solidFill>
                <a:latin typeface="Bahnschrift" panose="020B0502040204020203" pitchFamily="34" charset="0"/>
              </a:rPr>
              <a:t>	</a:t>
            </a:r>
            <a:r>
              <a:rPr lang="en-US" sz="3600" b="1" dirty="0">
                <a:solidFill>
                  <a:srgbClr val="FFFF00"/>
                </a:solidFill>
                <a:effectLst>
                  <a:glow rad="127000">
                    <a:schemeClr val="tx1"/>
                  </a:glow>
                </a:effectLst>
                <a:latin typeface="Bahnschrift" panose="020B0502040204020203" pitchFamily="34" charset="0"/>
              </a:rPr>
              <a:t>- Matthew 28: 1-17</a:t>
            </a:r>
          </a:p>
          <a:p>
            <a:pPr algn="l"/>
            <a:endParaRPr lang="en-US" sz="1200" b="1" dirty="0">
              <a:solidFill>
                <a:srgbClr val="FFFF00"/>
              </a:solidFill>
              <a:effectLst>
                <a:glow rad="127000">
                  <a:schemeClr val="tx1"/>
                </a:glow>
              </a:effectLst>
              <a:latin typeface="Bahnschrift" panose="020B0502040204020203" pitchFamily="34" charset="0"/>
            </a:endParaRPr>
          </a:p>
          <a:p>
            <a:pPr algn="l"/>
            <a:r>
              <a:rPr lang="en-US" sz="3600" b="1" dirty="0">
                <a:solidFill>
                  <a:srgbClr val="FFFF00"/>
                </a:solidFill>
                <a:effectLst>
                  <a:glow rad="127000">
                    <a:schemeClr val="tx1"/>
                  </a:glow>
                </a:effectLst>
                <a:latin typeface="Bahnschrift" panose="020B0502040204020203" pitchFamily="34" charset="0"/>
              </a:rPr>
              <a:t>	- Mark 16: 4-14</a:t>
            </a:r>
          </a:p>
          <a:p>
            <a:pPr algn="l"/>
            <a:endParaRPr lang="en-US" sz="1200" b="1" dirty="0">
              <a:solidFill>
                <a:srgbClr val="FFFF00"/>
              </a:solidFill>
              <a:effectLst>
                <a:glow rad="127000">
                  <a:schemeClr val="tx1"/>
                </a:glow>
              </a:effectLst>
              <a:latin typeface="Bahnschrift" panose="020B0502040204020203" pitchFamily="34" charset="0"/>
            </a:endParaRPr>
          </a:p>
          <a:p>
            <a:pPr algn="l"/>
            <a:r>
              <a:rPr lang="en-US" sz="3600" b="1" dirty="0">
                <a:solidFill>
                  <a:srgbClr val="FFFF00"/>
                </a:solidFill>
                <a:effectLst>
                  <a:glow rad="127000">
                    <a:schemeClr val="tx1"/>
                  </a:glow>
                </a:effectLst>
                <a:latin typeface="Bahnschrift" panose="020B0502040204020203" pitchFamily="34" charset="0"/>
              </a:rPr>
              <a:t>	- Luke 24: 1-48</a:t>
            </a:r>
          </a:p>
          <a:p>
            <a:pPr algn="l"/>
            <a:endParaRPr lang="en-US" sz="1200" b="1" dirty="0">
              <a:solidFill>
                <a:srgbClr val="FFFF00"/>
              </a:solidFill>
              <a:effectLst>
                <a:glow rad="127000">
                  <a:schemeClr val="tx1"/>
                </a:glow>
              </a:effectLst>
              <a:latin typeface="Bahnschrift" panose="020B0502040204020203" pitchFamily="34" charset="0"/>
            </a:endParaRPr>
          </a:p>
          <a:p>
            <a:pPr algn="l"/>
            <a:r>
              <a:rPr lang="en-US" sz="3600" b="1" dirty="0">
                <a:solidFill>
                  <a:srgbClr val="FFFF00"/>
                </a:solidFill>
                <a:effectLst>
                  <a:glow rad="127000">
                    <a:schemeClr val="tx1"/>
                  </a:glow>
                </a:effectLst>
                <a:latin typeface="Bahnschrift" panose="020B0502040204020203" pitchFamily="34" charset="0"/>
              </a:rPr>
              <a:t>	- John 20: 19-31</a:t>
            </a:r>
          </a:p>
          <a:p>
            <a:pPr algn="l"/>
            <a:endParaRPr lang="en-US" sz="3600" b="1" dirty="0">
              <a:solidFill>
                <a:srgbClr val="FFFF00"/>
              </a:solidFill>
              <a:effectLst>
                <a:glow rad="127000">
                  <a:schemeClr val="tx1"/>
                </a:glow>
              </a:effectLst>
              <a:latin typeface="Bahnschrift" panose="020B0502040204020203" pitchFamily="34" charset="0"/>
            </a:endParaRPr>
          </a:p>
        </p:txBody>
      </p:sp>
      <p:sp>
        <p:nvSpPr>
          <p:cNvPr id="8" name="Title 2">
            <a:extLst>
              <a:ext uri="{FF2B5EF4-FFF2-40B4-BE49-F238E27FC236}">
                <a16:creationId xmlns:a16="http://schemas.microsoft.com/office/drawing/2014/main" id="{356C781D-3B5E-C2F5-7D1D-D212D8D7C809}"/>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9" name="Title 2">
            <a:extLst>
              <a:ext uri="{FF2B5EF4-FFF2-40B4-BE49-F238E27FC236}">
                <a16:creationId xmlns:a16="http://schemas.microsoft.com/office/drawing/2014/main" id="{9EE5784C-185A-9882-1266-5A719693AD9A}"/>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The Lord’s Resurrection…</a:t>
            </a:r>
          </a:p>
        </p:txBody>
      </p:sp>
    </p:spTree>
    <p:extLst>
      <p:ext uri="{BB962C8B-B14F-4D97-AF65-F5344CB8AC3E}">
        <p14:creationId xmlns:p14="http://schemas.microsoft.com/office/powerpoint/2010/main" val="250163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8" name="Title 2">
            <a:extLst>
              <a:ext uri="{FF2B5EF4-FFF2-40B4-BE49-F238E27FC236}">
                <a16:creationId xmlns:a16="http://schemas.microsoft.com/office/drawing/2014/main" id="{573C2053-85DC-AB3F-9A8D-5189F29DCC51}"/>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9" name="Title 2">
            <a:extLst>
              <a:ext uri="{FF2B5EF4-FFF2-40B4-BE49-F238E27FC236}">
                <a16:creationId xmlns:a16="http://schemas.microsoft.com/office/drawing/2014/main" id="{8EB89000-64E0-6717-4D2D-CA78F180A08D}"/>
              </a:ext>
            </a:extLst>
          </p:cNvPr>
          <p:cNvSpPr txBox="1">
            <a:spLocks/>
          </p:cNvSpPr>
          <p:nvPr/>
        </p:nvSpPr>
        <p:spPr>
          <a:xfrm>
            <a:off x="477715" y="1757155"/>
            <a:ext cx="9875520" cy="464364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effectLst>
                  <a:glow rad="127000">
                    <a:schemeClr val="tx1"/>
                  </a:glow>
                </a:effectLst>
                <a:latin typeface="Bahnschrift" panose="020B0502040204020203" pitchFamily="34" charset="0"/>
              </a:rPr>
              <a:t>Please Consider                    Seriously and Honestly                Where You Will Be After This Life!</a:t>
            </a:r>
          </a:p>
        </p:txBody>
      </p:sp>
    </p:spTree>
    <p:extLst>
      <p:ext uri="{BB962C8B-B14F-4D97-AF65-F5344CB8AC3E}">
        <p14:creationId xmlns:p14="http://schemas.microsoft.com/office/powerpoint/2010/main" val="4242692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12" name="Title 2">
            <a:extLst>
              <a:ext uri="{FF2B5EF4-FFF2-40B4-BE49-F238E27FC236}">
                <a16:creationId xmlns:a16="http://schemas.microsoft.com/office/drawing/2014/main" id="{CB33DA09-124F-5E8B-9610-54220DAC0C1A}"/>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13" name="Title 2">
            <a:extLst>
              <a:ext uri="{FF2B5EF4-FFF2-40B4-BE49-F238E27FC236}">
                <a16:creationId xmlns:a16="http://schemas.microsoft.com/office/drawing/2014/main" id="{AD65ABD8-491F-2AA8-899B-C88A93B05A70}"/>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Prophesies of the Resurrection…</a:t>
            </a:r>
          </a:p>
        </p:txBody>
      </p:sp>
    </p:spTree>
    <p:extLst>
      <p:ext uri="{BB962C8B-B14F-4D97-AF65-F5344CB8AC3E}">
        <p14:creationId xmlns:p14="http://schemas.microsoft.com/office/powerpoint/2010/main" val="3034427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12" name="Title 2">
            <a:extLst>
              <a:ext uri="{FF2B5EF4-FFF2-40B4-BE49-F238E27FC236}">
                <a16:creationId xmlns:a16="http://schemas.microsoft.com/office/drawing/2014/main" id="{CB33DA09-124F-5E8B-9610-54220DAC0C1A}"/>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13" name="Title 2">
            <a:extLst>
              <a:ext uri="{FF2B5EF4-FFF2-40B4-BE49-F238E27FC236}">
                <a16:creationId xmlns:a16="http://schemas.microsoft.com/office/drawing/2014/main" id="{AD65ABD8-491F-2AA8-899B-C88A93B05A70}"/>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Prophesies of the Resurrection…</a:t>
            </a:r>
          </a:p>
        </p:txBody>
      </p:sp>
      <p:sp>
        <p:nvSpPr>
          <p:cNvPr id="3" name="Rectangle: Rounded Corners 2">
            <a:extLst>
              <a:ext uri="{FF2B5EF4-FFF2-40B4-BE49-F238E27FC236}">
                <a16:creationId xmlns:a16="http://schemas.microsoft.com/office/drawing/2014/main" id="{8A54B5BB-BB39-0209-8C89-0AC1DF4DA4B0}"/>
              </a:ext>
            </a:extLst>
          </p:cNvPr>
          <p:cNvSpPr/>
          <p:nvPr/>
        </p:nvSpPr>
        <p:spPr>
          <a:xfrm>
            <a:off x="1371600" y="2872154"/>
            <a:ext cx="7924800" cy="3962400"/>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Come, and let us return to the Lord;</a:t>
            </a:r>
          </a:p>
          <a:p>
            <a:pPr algn="ctr"/>
            <a:r>
              <a:rPr lang="en-US" sz="3200" b="1" i="1" dirty="0">
                <a:solidFill>
                  <a:schemeClr val="bg1"/>
                </a:solidFill>
                <a:effectLst/>
                <a:latin typeface="+mn-lt"/>
              </a:rPr>
              <a:t>For He has torn, but He will heal us;</a:t>
            </a:r>
          </a:p>
          <a:p>
            <a:pPr algn="ctr"/>
            <a:r>
              <a:rPr lang="en-US" sz="3200" b="1" i="1" dirty="0">
                <a:solidFill>
                  <a:schemeClr val="bg1"/>
                </a:solidFill>
                <a:effectLst/>
                <a:latin typeface="+mn-lt"/>
              </a:rPr>
              <a:t>He has stricken, but He will bind us up.</a:t>
            </a:r>
          </a:p>
          <a:p>
            <a:pPr algn="ctr"/>
            <a:r>
              <a:rPr lang="en-US" sz="3200" b="1" i="1" dirty="0">
                <a:solidFill>
                  <a:schemeClr val="bg1"/>
                </a:solidFill>
                <a:effectLst/>
                <a:latin typeface="+mn-lt"/>
              </a:rPr>
              <a:t>After two days He will revive us;</a:t>
            </a:r>
          </a:p>
          <a:p>
            <a:pPr algn="ctr"/>
            <a:r>
              <a:rPr lang="en-US" sz="3200" b="1" i="1" dirty="0">
                <a:solidFill>
                  <a:schemeClr val="bg1"/>
                </a:solidFill>
                <a:effectLst/>
                <a:latin typeface="+mn-lt"/>
              </a:rPr>
              <a:t>On the third day He will raise us up,</a:t>
            </a:r>
          </a:p>
          <a:p>
            <a:pPr algn="ctr"/>
            <a:r>
              <a:rPr lang="en-US" sz="3200" b="1" i="1" dirty="0">
                <a:solidFill>
                  <a:schemeClr val="bg1"/>
                </a:solidFill>
                <a:effectLst/>
                <a:latin typeface="+mn-lt"/>
              </a:rPr>
              <a:t>That we may live in His sight.”</a:t>
            </a:r>
          </a:p>
          <a:p>
            <a:pPr algn="ctr"/>
            <a:endParaRPr lang="en-US" sz="1800" b="1" i="1" dirty="0">
              <a:solidFill>
                <a:schemeClr val="bg1"/>
              </a:solidFill>
              <a:latin typeface="+mn-lt"/>
            </a:endParaRPr>
          </a:p>
          <a:p>
            <a:pPr algn="ctr"/>
            <a:r>
              <a:rPr lang="en-US" sz="2400" dirty="0">
                <a:solidFill>
                  <a:schemeClr val="bg1"/>
                </a:solidFill>
                <a:latin typeface="+mn-lt"/>
              </a:rPr>
              <a:t>Hosea 6:1-2</a:t>
            </a:r>
            <a:endParaRPr lang="en-US" sz="2400" dirty="0">
              <a:solidFill>
                <a:srgbClr val="FFFF00"/>
              </a:solidFill>
              <a:latin typeface="Bahnschrift" panose="020B0502040204020203" pitchFamily="34" charset="0"/>
            </a:endParaRPr>
          </a:p>
        </p:txBody>
      </p:sp>
    </p:spTree>
    <p:extLst>
      <p:ext uri="{BB962C8B-B14F-4D97-AF65-F5344CB8AC3E}">
        <p14:creationId xmlns:p14="http://schemas.microsoft.com/office/powerpoint/2010/main" val="355157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12" name="Title 2">
            <a:extLst>
              <a:ext uri="{FF2B5EF4-FFF2-40B4-BE49-F238E27FC236}">
                <a16:creationId xmlns:a16="http://schemas.microsoft.com/office/drawing/2014/main" id="{CB33DA09-124F-5E8B-9610-54220DAC0C1A}"/>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13" name="Title 2">
            <a:extLst>
              <a:ext uri="{FF2B5EF4-FFF2-40B4-BE49-F238E27FC236}">
                <a16:creationId xmlns:a16="http://schemas.microsoft.com/office/drawing/2014/main" id="{AD65ABD8-491F-2AA8-899B-C88A93B05A70}"/>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Prophesies of the Resurrection…</a:t>
            </a:r>
          </a:p>
        </p:txBody>
      </p:sp>
      <p:sp>
        <p:nvSpPr>
          <p:cNvPr id="3" name="Rectangle: Rounded Corners 2">
            <a:extLst>
              <a:ext uri="{FF2B5EF4-FFF2-40B4-BE49-F238E27FC236}">
                <a16:creationId xmlns:a16="http://schemas.microsoft.com/office/drawing/2014/main" id="{8A54B5BB-BB39-0209-8C89-0AC1DF4DA4B0}"/>
              </a:ext>
            </a:extLst>
          </p:cNvPr>
          <p:cNvSpPr/>
          <p:nvPr/>
        </p:nvSpPr>
        <p:spPr>
          <a:xfrm>
            <a:off x="1453075" y="3491131"/>
            <a:ext cx="7924800" cy="1981200"/>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Then on the third day Abraham lifted his eyes and saw the place afar off.”</a:t>
            </a:r>
          </a:p>
          <a:p>
            <a:pPr algn="ctr"/>
            <a:endParaRPr lang="en-US" sz="1800" b="1" i="1" dirty="0">
              <a:solidFill>
                <a:schemeClr val="bg1"/>
              </a:solidFill>
              <a:latin typeface="+mn-lt"/>
            </a:endParaRPr>
          </a:p>
          <a:p>
            <a:pPr algn="ctr"/>
            <a:r>
              <a:rPr lang="en-US" sz="2400" dirty="0">
                <a:solidFill>
                  <a:schemeClr val="bg1"/>
                </a:solidFill>
                <a:latin typeface="+mn-lt"/>
              </a:rPr>
              <a:t>Genesis 22:4</a:t>
            </a:r>
            <a:endParaRPr lang="en-US" sz="2400" dirty="0">
              <a:solidFill>
                <a:srgbClr val="FFFF00"/>
              </a:solidFill>
              <a:latin typeface="Bahnschrift" panose="020B0502040204020203" pitchFamily="34" charset="0"/>
            </a:endParaRPr>
          </a:p>
        </p:txBody>
      </p:sp>
    </p:spTree>
    <p:extLst>
      <p:ext uri="{BB962C8B-B14F-4D97-AF65-F5344CB8AC3E}">
        <p14:creationId xmlns:p14="http://schemas.microsoft.com/office/powerpoint/2010/main" val="4121105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3" name="Title 2">
            <a:extLst>
              <a:ext uri="{FF2B5EF4-FFF2-40B4-BE49-F238E27FC236}">
                <a16:creationId xmlns:a16="http://schemas.microsoft.com/office/drawing/2014/main" id="{CB9EDA0E-2FD3-D576-43BA-976E976C5597}"/>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4" name="Title 2">
            <a:extLst>
              <a:ext uri="{FF2B5EF4-FFF2-40B4-BE49-F238E27FC236}">
                <a16:creationId xmlns:a16="http://schemas.microsoft.com/office/drawing/2014/main" id="{54A3A9D7-C90A-DB75-4457-125DA42ACDBE}"/>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The Heart of the Matter…</a:t>
            </a:r>
          </a:p>
        </p:txBody>
      </p:sp>
      <p:sp>
        <p:nvSpPr>
          <p:cNvPr id="5" name="Title 2">
            <a:extLst>
              <a:ext uri="{FF2B5EF4-FFF2-40B4-BE49-F238E27FC236}">
                <a16:creationId xmlns:a16="http://schemas.microsoft.com/office/drawing/2014/main" id="{081CB1B8-C1E9-A341-600C-34F683BE0B2C}"/>
              </a:ext>
            </a:extLst>
          </p:cNvPr>
          <p:cNvSpPr txBox="1">
            <a:spLocks/>
          </p:cNvSpPr>
          <p:nvPr/>
        </p:nvSpPr>
        <p:spPr>
          <a:xfrm>
            <a:off x="685800" y="2934871"/>
            <a:ext cx="9875520" cy="141529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FFFF00"/>
                </a:solidFill>
                <a:latin typeface="Bahnschrift" panose="020B0502040204020203" pitchFamily="34" charset="0"/>
              </a:rPr>
              <a:t>	</a:t>
            </a:r>
            <a:r>
              <a:rPr lang="en-US" sz="3600" b="1" dirty="0">
                <a:solidFill>
                  <a:srgbClr val="FFFF00"/>
                </a:solidFill>
                <a:effectLst>
                  <a:glow rad="127000">
                    <a:schemeClr val="tx1"/>
                  </a:glow>
                </a:effectLst>
                <a:latin typeface="Bahnschrift" panose="020B0502040204020203" pitchFamily="34" charset="0"/>
              </a:rPr>
              <a:t>- John 2: 13-22</a:t>
            </a:r>
          </a:p>
          <a:p>
            <a:pPr algn="l"/>
            <a:endParaRPr lang="en-US" sz="1200" b="1" dirty="0">
              <a:solidFill>
                <a:srgbClr val="FFFF00"/>
              </a:solidFill>
              <a:effectLst>
                <a:glow rad="127000">
                  <a:schemeClr val="tx1"/>
                </a:glow>
              </a:effectLst>
              <a:latin typeface="Bahnschrift" panose="020B0502040204020203" pitchFamily="34" charset="0"/>
            </a:endParaRPr>
          </a:p>
          <a:p>
            <a:pPr algn="l"/>
            <a:r>
              <a:rPr lang="en-US" sz="3600" b="1" dirty="0">
                <a:solidFill>
                  <a:srgbClr val="FFFF00"/>
                </a:solidFill>
                <a:effectLst>
                  <a:glow rad="127000">
                    <a:schemeClr val="tx1"/>
                  </a:glow>
                </a:effectLst>
                <a:latin typeface="Bahnschrift" panose="020B0502040204020203" pitchFamily="34" charset="0"/>
              </a:rPr>
              <a:t>	-  Matt. 26: 59-66</a:t>
            </a:r>
          </a:p>
        </p:txBody>
      </p:sp>
    </p:spTree>
    <p:extLst>
      <p:ext uri="{BB962C8B-B14F-4D97-AF65-F5344CB8AC3E}">
        <p14:creationId xmlns:p14="http://schemas.microsoft.com/office/powerpoint/2010/main" val="20239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6" name="Rectangle: Rounded Corners 5">
            <a:extLst>
              <a:ext uri="{FF2B5EF4-FFF2-40B4-BE49-F238E27FC236}">
                <a16:creationId xmlns:a16="http://schemas.microsoft.com/office/drawing/2014/main" id="{96FFFDC1-C6C0-915D-EEF7-13ED9D6FFB30}"/>
              </a:ext>
            </a:extLst>
          </p:cNvPr>
          <p:cNvSpPr/>
          <p:nvPr/>
        </p:nvSpPr>
        <p:spPr>
          <a:xfrm>
            <a:off x="957775" y="3532773"/>
            <a:ext cx="8915400" cy="1439862"/>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But not even then did their testimony agree”</a:t>
            </a:r>
          </a:p>
          <a:p>
            <a:pPr algn="ctr"/>
            <a:endParaRPr lang="en-US" sz="1800" b="1" i="1" dirty="0">
              <a:solidFill>
                <a:schemeClr val="bg1"/>
              </a:solidFill>
              <a:latin typeface="+mn-lt"/>
            </a:endParaRPr>
          </a:p>
          <a:p>
            <a:pPr algn="ctr"/>
            <a:r>
              <a:rPr lang="en-US" sz="2400" dirty="0">
                <a:solidFill>
                  <a:schemeClr val="bg1"/>
                </a:solidFill>
                <a:latin typeface="+mn-lt"/>
              </a:rPr>
              <a:t>Mark 14:59</a:t>
            </a:r>
            <a:endParaRPr lang="en-US" sz="2400" dirty="0">
              <a:solidFill>
                <a:srgbClr val="FFFF00"/>
              </a:solidFill>
              <a:latin typeface="Bahnschrift" panose="020B0502040204020203" pitchFamily="34" charset="0"/>
            </a:endParaRPr>
          </a:p>
        </p:txBody>
      </p:sp>
      <p:sp>
        <p:nvSpPr>
          <p:cNvPr id="12" name="Title 2">
            <a:extLst>
              <a:ext uri="{FF2B5EF4-FFF2-40B4-BE49-F238E27FC236}">
                <a16:creationId xmlns:a16="http://schemas.microsoft.com/office/drawing/2014/main" id="{CB33DA09-124F-5E8B-9610-54220DAC0C1A}"/>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13" name="Title 2">
            <a:extLst>
              <a:ext uri="{FF2B5EF4-FFF2-40B4-BE49-F238E27FC236}">
                <a16:creationId xmlns:a16="http://schemas.microsoft.com/office/drawing/2014/main" id="{AD65ABD8-491F-2AA8-899B-C88A93B05A70}"/>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The Heart of the Matter…</a:t>
            </a:r>
          </a:p>
        </p:txBody>
      </p:sp>
    </p:spTree>
    <p:extLst>
      <p:ext uri="{BB962C8B-B14F-4D97-AF65-F5344CB8AC3E}">
        <p14:creationId xmlns:p14="http://schemas.microsoft.com/office/powerpoint/2010/main" val="2979734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5" name="Rectangle: Rounded Corners 4">
            <a:extLst>
              <a:ext uri="{FF2B5EF4-FFF2-40B4-BE49-F238E27FC236}">
                <a16:creationId xmlns:a16="http://schemas.microsoft.com/office/drawing/2014/main" id="{058A02BF-F103-2F7B-04FB-1C16C34C4721}"/>
              </a:ext>
            </a:extLst>
          </p:cNvPr>
          <p:cNvSpPr/>
          <p:nvPr/>
        </p:nvSpPr>
        <p:spPr>
          <a:xfrm>
            <a:off x="805375" y="3204184"/>
            <a:ext cx="9220200" cy="3527423"/>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And as it is appointed for men to die once,          but after this the judgment, so Christ was offered once to bear the sins of many. To those who eagerly wait for Him He will appear a second time, apart from sin, for salvation.”</a:t>
            </a:r>
          </a:p>
          <a:p>
            <a:pPr algn="ctr"/>
            <a:endParaRPr lang="en-US" sz="1800" b="1" i="1" dirty="0">
              <a:solidFill>
                <a:schemeClr val="bg1"/>
              </a:solidFill>
              <a:latin typeface="+mn-lt"/>
            </a:endParaRPr>
          </a:p>
          <a:p>
            <a:pPr algn="ctr"/>
            <a:r>
              <a:rPr lang="en-US" sz="2400" dirty="0">
                <a:solidFill>
                  <a:schemeClr val="bg1"/>
                </a:solidFill>
              </a:rPr>
              <a:t>Hebrews 9:27-28</a:t>
            </a:r>
            <a:endParaRPr lang="en-US" sz="2400" dirty="0">
              <a:solidFill>
                <a:srgbClr val="FFFF00"/>
              </a:solidFill>
              <a:latin typeface="Bahnschrift" panose="020B0502040204020203" pitchFamily="34" charset="0"/>
            </a:endParaRPr>
          </a:p>
        </p:txBody>
      </p:sp>
      <p:sp>
        <p:nvSpPr>
          <p:cNvPr id="8" name="Title 2">
            <a:extLst>
              <a:ext uri="{FF2B5EF4-FFF2-40B4-BE49-F238E27FC236}">
                <a16:creationId xmlns:a16="http://schemas.microsoft.com/office/drawing/2014/main" id="{52383CC1-4AC8-81C0-9902-BB36151E69C3}"/>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10" name="Title 2">
            <a:extLst>
              <a:ext uri="{FF2B5EF4-FFF2-40B4-BE49-F238E27FC236}">
                <a16:creationId xmlns:a16="http://schemas.microsoft.com/office/drawing/2014/main" id="{3921BDAE-AF35-36A9-351C-C2436BD8A429}"/>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Victory Over Death…</a:t>
            </a:r>
          </a:p>
        </p:txBody>
      </p:sp>
    </p:spTree>
    <p:extLst>
      <p:ext uri="{BB962C8B-B14F-4D97-AF65-F5344CB8AC3E}">
        <p14:creationId xmlns:p14="http://schemas.microsoft.com/office/powerpoint/2010/main" val="259209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out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5" name="Rectangle: Rounded Corners 4">
            <a:extLst>
              <a:ext uri="{FF2B5EF4-FFF2-40B4-BE49-F238E27FC236}">
                <a16:creationId xmlns:a16="http://schemas.microsoft.com/office/drawing/2014/main" id="{058A02BF-F103-2F7B-04FB-1C16C34C4721}"/>
              </a:ext>
            </a:extLst>
          </p:cNvPr>
          <p:cNvSpPr/>
          <p:nvPr/>
        </p:nvSpPr>
        <p:spPr>
          <a:xfrm>
            <a:off x="805375" y="3066220"/>
            <a:ext cx="9220200" cy="3527423"/>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All the nations will be gathered before Him, and He will separate them one from another, as a shepherd divides his sheep from the goats…</a:t>
            </a:r>
          </a:p>
          <a:p>
            <a:pPr algn="ctr"/>
            <a:endParaRPr lang="en-US" sz="1800" b="1" i="1" dirty="0">
              <a:solidFill>
                <a:schemeClr val="bg1"/>
              </a:solidFill>
              <a:latin typeface="+mn-lt"/>
            </a:endParaRPr>
          </a:p>
          <a:p>
            <a:pPr algn="ctr"/>
            <a:r>
              <a:rPr lang="en-US" sz="2400" dirty="0">
                <a:solidFill>
                  <a:schemeClr val="bg1"/>
                </a:solidFill>
              </a:rPr>
              <a:t>Matthew 25:32-34</a:t>
            </a:r>
            <a:endParaRPr lang="en-US" sz="2400" dirty="0">
              <a:solidFill>
                <a:srgbClr val="FFFF00"/>
              </a:solidFill>
              <a:latin typeface="Bahnschrift" panose="020B0502040204020203" pitchFamily="34" charset="0"/>
            </a:endParaRPr>
          </a:p>
        </p:txBody>
      </p:sp>
      <p:sp>
        <p:nvSpPr>
          <p:cNvPr id="8" name="Title 2">
            <a:extLst>
              <a:ext uri="{FF2B5EF4-FFF2-40B4-BE49-F238E27FC236}">
                <a16:creationId xmlns:a16="http://schemas.microsoft.com/office/drawing/2014/main" id="{9C8973A7-27E4-7B29-5CFF-CA4DF0C950A1}"/>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9" name="Title 2">
            <a:extLst>
              <a:ext uri="{FF2B5EF4-FFF2-40B4-BE49-F238E27FC236}">
                <a16:creationId xmlns:a16="http://schemas.microsoft.com/office/drawing/2014/main" id="{1066A412-A99A-EE52-D5A6-186909C51AA7}"/>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Victory Over Death…</a:t>
            </a:r>
          </a:p>
        </p:txBody>
      </p:sp>
    </p:spTree>
    <p:extLst>
      <p:ext uri="{BB962C8B-B14F-4D97-AF65-F5344CB8AC3E}">
        <p14:creationId xmlns:p14="http://schemas.microsoft.com/office/powerpoint/2010/main" val="3464928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0620314-BB29-2784-2FD6-2F377BBDDD3A}"/>
              </a:ext>
            </a:extLst>
          </p:cNvPr>
          <p:cNvPicPr>
            <a:picLocks noChangeAspect="1"/>
          </p:cNvPicPr>
          <p:nvPr/>
        </p:nvPicPr>
        <p:blipFill>
          <a:blip r:embed="rId2"/>
          <a:stretch>
            <a:fillRect/>
          </a:stretch>
        </p:blipFill>
        <p:spPr>
          <a:xfrm>
            <a:off x="-152400" y="-28136"/>
            <a:ext cx="11135751" cy="7038535"/>
          </a:xfrm>
          <a:prstGeom prst="rect">
            <a:avLst/>
          </a:prstGeom>
        </p:spPr>
      </p:pic>
      <p:sp>
        <p:nvSpPr>
          <p:cNvPr id="5" name="Rectangle: Rounded Corners 4">
            <a:extLst>
              <a:ext uri="{FF2B5EF4-FFF2-40B4-BE49-F238E27FC236}">
                <a16:creationId xmlns:a16="http://schemas.microsoft.com/office/drawing/2014/main" id="{058A02BF-F103-2F7B-04FB-1C16C34C4721}"/>
              </a:ext>
            </a:extLst>
          </p:cNvPr>
          <p:cNvSpPr/>
          <p:nvPr/>
        </p:nvSpPr>
        <p:spPr>
          <a:xfrm>
            <a:off x="805375" y="3066220"/>
            <a:ext cx="9220200" cy="3527423"/>
          </a:xfrm>
          <a:prstGeom prst="roundRect">
            <a:avLst/>
          </a:prstGeom>
          <a:solidFill>
            <a:schemeClr val="tx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latin typeface="+mn-lt"/>
              </a:rPr>
              <a:t>“</a:t>
            </a:r>
            <a:r>
              <a:rPr lang="en-US" sz="3200" b="1" i="1" dirty="0">
                <a:solidFill>
                  <a:schemeClr val="bg1"/>
                </a:solidFill>
                <a:effectLst/>
                <a:latin typeface="+mn-lt"/>
              </a:rPr>
              <a:t>And He will set the sheep on His right hand,        but the goats on the left. Then the King will say to those on His right hand, ‘Come, you blessed of My Father, inherit the kingdom prepared for you     from the foundation of the world”</a:t>
            </a:r>
          </a:p>
          <a:p>
            <a:pPr algn="ctr"/>
            <a:endParaRPr lang="en-US" sz="1800" b="1" i="1" dirty="0">
              <a:solidFill>
                <a:schemeClr val="bg1"/>
              </a:solidFill>
              <a:latin typeface="+mn-lt"/>
            </a:endParaRPr>
          </a:p>
          <a:p>
            <a:pPr algn="ctr"/>
            <a:r>
              <a:rPr lang="en-US" sz="2400" dirty="0">
                <a:solidFill>
                  <a:schemeClr val="bg1"/>
                </a:solidFill>
              </a:rPr>
              <a:t>Matthew 25:32-34</a:t>
            </a:r>
            <a:endParaRPr lang="en-US" sz="2400" dirty="0">
              <a:solidFill>
                <a:srgbClr val="FFFF00"/>
              </a:solidFill>
              <a:latin typeface="Bahnschrift" panose="020B0502040204020203" pitchFamily="34" charset="0"/>
            </a:endParaRPr>
          </a:p>
        </p:txBody>
      </p:sp>
      <p:sp>
        <p:nvSpPr>
          <p:cNvPr id="8" name="Title 2">
            <a:extLst>
              <a:ext uri="{FF2B5EF4-FFF2-40B4-BE49-F238E27FC236}">
                <a16:creationId xmlns:a16="http://schemas.microsoft.com/office/drawing/2014/main" id="{573C2053-85DC-AB3F-9A8D-5189F29DCC51}"/>
              </a:ext>
            </a:extLst>
          </p:cNvPr>
          <p:cNvSpPr>
            <a:spLocks noGrp="1"/>
          </p:cNvSpPr>
          <p:nvPr>
            <p:ph type="title"/>
          </p:nvPr>
        </p:nvSpPr>
        <p:spPr>
          <a:xfrm>
            <a:off x="548640" y="457200"/>
            <a:ext cx="9875520" cy="1173161"/>
          </a:xfrm>
        </p:spPr>
        <p:txBody>
          <a:bodyPr>
            <a:noAutofit/>
          </a:bodyPr>
          <a:lstStyle/>
          <a:p>
            <a:r>
              <a:rPr lang="en-US" sz="7200" b="1" dirty="0">
                <a:solidFill>
                  <a:schemeClr val="bg1"/>
                </a:solidFill>
                <a:latin typeface="Tempus Sans ITC" panose="04020404030D07020202" pitchFamily="82" charset="0"/>
              </a:rPr>
              <a:t>HE HAS RISEN!</a:t>
            </a:r>
          </a:p>
        </p:txBody>
      </p:sp>
      <p:sp>
        <p:nvSpPr>
          <p:cNvPr id="9" name="Title 2">
            <a:extLst>
              <a:ext uri="{FF2B5EF4-FFF2-40B4-BE49-F238E27FC236}">
                <a16:creationId xmlns:a16="http://schemas.microsoft.com/office/drawing/2014/main" id="{8EB89000-64E0-6717-4D2D-CA78F180A08D}"/>
              </a:ext>
            </a:extLst>
          </p:cNvPr>
          <p:cNvSpPr txBox="1">
            <a:spLocks/>
          </p:cNvSpPr>
          <p:nvPr/>
        </p:nvSpPr>
        <p:spPr>
          <a:xfrm>
            <a:off x="685800" y="1761710"/>
            <a:ext cx="9875520" cy="117316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800" b="1" dirty="0">
                <a:solidFill>
                  <a:srgbClr val="FFFF00"/>
                </a:solidFill>
                <a:latin typeface="Bahnschrift" panose="020B0502040204020203" pitchFamily="34" charset="0"/>
              </a:rPr>
              <a:t>Victory Over Death…</a:t>
            </a:r>
          </a:p>
        </p:txBody>
      </p:sp>
    </p:spTree>
    <p:extLst>
      <p:ext uri="{BB962C8B-B14F-4D97-AF65-F5344CB8AC3E}">
        <p14:creationId xmlns:p14="http://schemas.microsoft.com/office/powerpoint/2010/main" val="2977810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372</Words>
  <Application>Microsoft Office PowerPoint</Application>
  <PresentationFormat>Custom</PresentationFormat>
  <Paragraphs>55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Bahnschrift</vt:lpstr>
      <vt:lpstr>Calibri</vt:lpstr>
      <vt:lpstr>Tempus Sans ITC</vt:lpstr>
      <vt:lpstr>Office Theme</vt:lpstr>
      <vt:lpstr>HE HAS RISEN!</vt:lpstr>
      <vt:lpstr>HE HAS RISEN!</vt:lpstr>
      <vt:lpstr>HE HAS RISEN!</vt:lpstr>
      <vt:lpstr>HE HAS RISEN!</vt:lpstr>
      <vt:lpstr>HE HAS RISEN!</vt:lpstr>
      <vt:lpstr>HE HAS RISEN!</vt:lpstr>
      <vt:lpstr>HE HAS RISEN!</vt:lpstr>
      <vt:lpstr>HE HAS RISEN!</vt:lpstr>
      <vt:lpstr>HE HAS RISEN!</vt:lpstr>
      <vt:lpstr>HE HAS RISEN!</vt:lpstr>
      <vt:lpstr>HE HAS RISEN!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Chapman</dc:creator>
  <cp:lastModifiedBy>Lenny</cp:lastModifiedBy>
  <cp:revision>47</cp:revision>
  <dcterms:created xsi:type="dcterms:W3CDTF">2013-10-19T22:18:57Z</dcterms:created>
  <dcterms:modified xsi:type="dcterms:W3CDTF">2023-12-03T13:30:01Z</dcterms:modified>
</cp:coreProperties>
</file>