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9" r:id="rId3"/>
    <p:sldId id="260" r:id="rId4"/>
    <p:sldId id="261" r:id="rId5"/>
    <p:sldId id="262" r:id="rId6"/>
    <p:sldId id="263" r:id="rId7"/>
    <p:sldId id="265" r:id="rId8"/>
    <p:sldId id="266" r:id="rId9"/>
    <p:sldId id="324" r:id="rId10"/>
    <p:sldId id="325" r:id="rId11"/>
    <p:sldId id="267" r:id="rId12"/>
    <p:sldId id="323" r:id="rId13"/>
  </p:sldIdLst>
  <p:sldSz cx="109728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A0000"/>
    <a:srgbClr val="FFFFD9"/>
    <a:srgbClr val="FFFF99"/>
    <a:srgbClr val="FFFAEB"/>
    <a:srgbClr val="FFF3CD"/>
    <a:srgbClr val="FFECAF"/>
    <a:srgbClr val="FFF5D9"/>
    <a:srgbClr val="FFF3D1"/>
    <a:srgbClr val="FFFEFB"/>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93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1122363"/>
            <a:ext cx="8229600" cy="2387600"/>
          </a:xfrm>
        </p:spPr>
        <p:txBody>
          <a:bodyPr anchor="b"/>
          <a:lstStyle>
            <a:lvl1pPr algn="ctr">
              <a:defRPr sz="5400"/>
            </a:lvl1pPr>
          </a:lstStyle>
          <a:p>
            <a:r>
              <a:rPr lang="en-US"/>
              <a:t>Click to edit Master title style</a:t>
            </a:r>
            <a:endParaRPr lang="en-US" dirty="0"/>
          </a:p>
        </p:txBody>
      </p:sp>
      <p:sp>
        <p:nvSpPr>
          <p:cNvPr id="3" name="Subtitle 2"/>
          <p:cNvSpPr>
            <a:spLocks noGrp="1"/>
          </p:cNvSpPr>
          <p:nvPr>
            <p:ph type="subTitle" idx="1"/>
          </p:nvPr>
        </p:nvSpPr>
        <p:spPr>
          <a:xfrm>
            <a:off x="1371600" y="3602038"/>
            <a:ext cx="8229600" cy="1655762"/>
          </a:xfrm>
        </p:spPr>
        <p:txBody>
          <a:bodyPr/>
          <a:lstStyle>
            <a:lvl1pPr marL="0" indent="0" algn="ctr">
              <a:buNone/>
              <a:defRPr sz="2160"/>
            </a:lvl1pPr>
            <a:lvl2pPr marL="411480" indent="0" algn="ctr">
              <a:buNone/>
              <a:defRPr sz="1800"/>
            </a:lvl2pPr>
            <a:lvl3pPr marL="822960" indent="0" algn="ctr">
              <a:buNone/>
              <a:defRPr sz="1620"/>
            </a:lvl3pPr>
            <a:lvl4pPr marL="1234440" indent="0" algn="ctr">
              <a:buNone/>
              <a:defRPr sz="1440"/>
            </a:lvl4pPr>
            <a:lvl5pPr marL="1645920" indent="0" algn="ctr">
              <a:buNone/>
              <a:defRPr sz="1440"/>
            </a:lvl5pPr>
            <a:lvl6pPr marL="2057400" indent="0" algn="ctr">
              <a:buNone/>
              <a:defRPr sz="1440"/>
            </a:lvl6pPr>
            <a:lvl7pPr marL="2468880" indent="0" algn="ctr">
              <a:buNone/>
              <a:defRPr sz="1440"/>
            </a:lvl7pPr>
            <a:lvl8pPr marL="2880360" indent="0" algn="ctr">
              <a:buNone/>
              <a:defRPr sz="1440"/>
            </a:lvl8pPr>
            <a:lvl9pPr marL="3291840" indent="0" algn="ctr">
              <a:buNone/>
              <a:defRPr sz="144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C95BA82-FC49-4740-8BA5-146E3E7EEE29}" type="datetimeFigureOut">
              <a:rPr lang="en-US" smtClean="0"/>
              <a:t>11/25/2023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6BEAD6D-23F4-4E46-A1D2-6A6C1BAFEFBD}" type="slidenum">
              <a:rPr lang="en-US" smtClean="0"/>
              <a:t>‹#›</a:t>
            </a:fld>
            <a:endParaRPr lang="en-US" dirty="0"/>
          </a:p>
        </p:txBody>
      </p:sp>
    </p:spTree>
    <p:extLst>
      <p:ext uri="{BB962C8B-B14F-4D97-AF65-F5344CB8AC3E}">
        <p14:creationId xmlns:p14="http://schemas.microsoft.com/office/powerpoint/2010/main" val="8275931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95BA82-FC49-4740-8BA5-146E3E7EEE29}" type="datetimeFigureOut">
              <a:rPr lang="en-US" smtClean="0"/>
              <a:t>11/25/2023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6BEAD6D-23F4-4E46-A1D2-6A6C1BAFEFBD}" type="slidenum">
              <a:rPr lang="en-US" smtClean="0"/>
              <a:t>‹#›</a:t>
            </a:fld>
            <a:endParaRPr lang="en-US" dirty="0"/>
          </a:p>
        </p:txBody>
      </p:sp>
    </p:spTree>
    <p:extLst>
      <p:ext uri="{BB962C8B-B14F-4D97-AF65-F5344CB8AC3E}">
        <p14:creationId xmlns:p14="http://schemas.microsoft.com/office/powerpoint/2010/main" val="2335480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852410" y="365125"/>
            <a:ext cx="236601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54380" y="365125"/>
            <a:ext cx="696087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95BA82-FC49-4740-8BA5-146E3E7EEE29}" type="datetimeFigureOut">
              <a:rPr lang="en-US" smtClean="0"/>
              <a:t>11/25/2023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6BEAD6D-23F4-4E46-A1D2-6A6C1BAFEFBD}" type="slidenum">
              <a:rPr lang="en-US" smtClean="0"/>
              <a:t>‹#›</a:t>
            </a:fld>
            <a:endParaRPr lang="en-US" dirty="0"/>
          </a:p>
        </p:txBody>
      </p:sp>
    </p:spTree>
    <p:extLst>
      <p:ext uri="{BB962C8B-B14F-4D97-AF65-F5344CB8AC3E}">
        <p14:creationId xmlns:p14="http://schemas.microsoft.com/office/powerpoint/2010/main" val="3921823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95BA82-FC49-4740-8BA5-146E3E7EEE29}" type="datetimeFigureOut">
              <a:rPr lang="en-US" smtClean="0"/>
              <a:t>11/25/2023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6BEAD6D-23F4-4E46-A1D2-6A6C1BAFEFBD}" type="slidenum">
              <a:rPr lang="en-US" smtClean="0"/>
              <a:t>‹#›</a:t>
            </a:fld>
            <a:endParaRPr lang="en-US" dirty="0"/>
          </a:p>
        </p:txBody>
      </p:sp>
    </p:spTree>
    <p:extLst>
      <p:ext uri="{BB962C8B-B14F-4D97-AF65-F5344CB8AC3E}">
        <p14:creationId xmlns:p14="http://schemas.microsoft.com/office/powerpoint/2010/main" val="3506406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48665" y="1709739"/>
            <a:ext cx="9464040" cy="2852737"/>
          </a:xfrm>
        </p:spPr>
        <p:txBody>
          <a:bodyPr anchor="b"/>
          <a:lstStyle>
            <a:lvl1pPr>
              <a:defRPr sz="5400"/>
            </a:lvl1pPr>
          </a:lstStyle>
          <a:p>
            <a:r>
              <a:rPr lang="en-US"/>
              <a:t>Click to edit Master title style</a:t>
            </a:r>
            <a:endParaRPr lang="en-US" dirty="0"/>
          </a:p>
        </p:txBody>
      </p:sp>
      <p:sp>
        <p:nvSpPr>
          <p:cNvPr id="3" name="Text Placeholder 2"/>
          <p:cNvSpPr>
            <a:spLocks noGrp="1"/>
          </p:cNvSpPr>
          <p:nvPr>
            <p:ph type="body" idx="1"/>
          </p:nvPr>
        </p:nvSpPr>
        <p:spPr>
          <a:xfrm>
            <a:off x="748665" y="4589464"/>
            <a:ext cx="9464040" cy="1500187"/>
          </a:xfrm>
        </p:spPr>
        <p:txBody>
          <a:bodyPr/>
          <a:lstStyle>
            <a:lvl1pPr marL="0" indent="0">
              <a:buNone/>
              <a:defRPr sz="2160">
                <a:solidFill>
                  <a:schemeClr val="tx1">
                    <a:tint val="75000"/>
                  </a:schemeClr>
                </a:solidFill>
              </a:defRPr>
            </a:lvl1pPr>
            <a:lvl2pPr marL="411480" indent="0">
              <a:buNone/>
              <a:defRPr sz="1800">
                <a:solidFill>
                  <a:schemeClr val="tx1">
                    <a:tint val="75000"/>
                  </a:schemeClr>
                </a:solidFill>
              </a:defRPr>
            </a:lvl2pPr>
            <a:lvl3pPr marL="822960" indent="0">
              <a:buNone/>
              <a:defRPr sz="1620">
                <a:solidFill>
                  <a:schemeClr val="tx1">
                    <a:tint val="75000"/>
                  </a:schemeClr>
                </a:solidFill>
              </a:defRPr>
            </a:lvl3pPr>
            <a:lvl4pPr marL="1234440" indent="0">
              <a:buNone/>
              <a:defRPr sz="1440">
                <a:solidFill>
                  <a:schemeClr val="tx1">
                    <a:tint val="75000"/>
                  </a:schemeClr>
                </a:solidFill>
              </a:defRPr>
            </a:lvl4pPr>
            <a:lvl5pPr marL="1645920" indent="0">
              <a:buNone/>
              <a:defRPr sz="1440">
                <a:solidFill>
                  <a:schemeClr val="tx1">
                    <a:tint val="75000"/>
                  </a:schemeClr>
                </a:solidFill>
              </a:defRPr>
            </a:lvl5pPr>
            <a:lvl6pPr marL="2057400" indent="0">
              <a:buNone/>
              <a:defRPr sz="1440">
                <a:solidFill>
                  <a:schemeClr val="tx1">
                    <a:tint val="75000"/>
                  </a:schemeClr>
                </a:solidFill>
              </a:defRPr>
            </a:lvl6pPr>
            <a:lvl7pPr marL="2468880" indent="0">
              <a:buNone/>
              <a:defRPr sz="1440">
                <a:solidFill>
                  <a:schemeClr val="tx1">
                    <a:tint val="75000"/>
                  </a:schemeClr>
                </a:solidFill>
              </a:defRPr>
            </a:lvl7pPr>
            <a:lvl8pPr marL="2880360" indent="0">
              <a:buNone/>
              <a:defRPr sz="1440">
                <a:solidFill>
                  <a:schemeClr val="tx1">
                    <a:tint val="75000"/>
                  </a:schemeClr>
                </a:solidFill>
              </a:defRPr>
            </a:lvl8pPr>
            <a:lvl9pPr marL="3291840" indent="0">
              <a:buNone/>
              <a:defRPr sz="144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95BA82-FC49-4740-8BA5-146E3E7EEE29}" type="datetimeFigureOut">
              <a:rPr lang="en-US" smtClean="0"/>
              <a:t>11/25/2023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6BEAD6D-23F4-4E46-A1D2-6A6C1BAFEFBD}" type="slidenum">
              <a:rPr lang="en-US" smtClean="0"/>
              <a:t>‹#›</a:t>
            </a:fld>
            <a:endParaRPr lang="en-US" dirty="0"/>
          </a:p>
        </p:txBody>
      </p:sp>
    </p:spTree>
    <p:extLst>
      <p:ext uri="{BB962C8B-B14F-4D97-AF65-F5344CB8AC3E}">
        <p14:creationId xmlns:p14="http://schemas.microsoft.com/office/powerpoint/2010/main" val="265688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54380" y="1825625"/>
            <a:ext cx="466344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54980" y="1825625"/>
            <a:ext cx="466344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C95BA82-FC49-4740-8BA5-146E3E7EEE29}" type="datetimeFigureOut">
              <a:rPr lang="en-US" smtClean="0"/>
              <a:t>11/25/2023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6BEAD6D-23F4-4E46-A1D2-6A6C1BAFEFBD}" type="slidenum">
              <a:rPr lang="en-US" smtClean="0"/>
              <a:t>‹#›</a:t>
            </a:fld>
            <a:endParaRPr lang="en-US" dirty="0"/>
          </a:p>
        </p:txBody>
      </p:sp>
    </p:spTree>
    <p:extLst>
      <p:ext uri="{BB962C8B-B14F-4D97-AF65-F5344CB8AC3E}">
        <p14:creationId xmlns:p14="http://schemas.microsoft.com/office/powerpoint/2010/main" val="25267817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55809" y="365126"/>
            <a:ext cx="946404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755810" y="1681163"/>
            <a:ext cx="4642008" cy="823912"/>
          </a:xfrm>
        </p:spPr>
        <p:txBody>
          <a:bodyPr anchor="b"/>
          <a:lstStyle>
            <a:lvl1pPr marL="0" indent="0">
              <a:buNone/>
              <a:defRPr sz="2160" b="1"/>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4" name="Content Placeholder 3"/>
          <p:cNvSpPr>
            <a:spLocks noGrp="1"/>
          </p:cNvSpPr>
          <p:nvPr>
            <p:ph sz="half" idx="2"/>
          </p:nvPr>
        </p:nvSpPr>
        <p:spPr>
          <a:xfrm>
            <a:off x="755810" y="2505075"/>
            <a:ext cx="464200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554980" y="1681163"/>
            <a:ext cx="4664869" cy="823912"/>
          </a:xfrm>
        </p:spPr>
        <p:txBody>
          <a:bodyPr anchor="b"/>
          <a:lstStyle>
            <a:lvl1pPr marL="0" indent="0">
              <a:buNone/>
              <a:defRPr sz="2160" b="1"/>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6" name="Content Placeholder 5"/>
          <p:cNvSpPr>
            <a:spLocks noGrp="1"/>
          </p:cNvSpPr>
          <p:nvPr>
            <p:ph sz="quarter" idx="4"/>
          </p:nvPr>
        </p:nvSpPr>
        <p:spPr>
          <a:xfrm>
            <a:off x="5554980" y="2505075"/>
            <a:ext cx="4664869"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C95BA82-FC49-4740-8BA5-146E3E7EEE29}" type="datetimeFigureOut">
              <a:rPr lang="en-US" smtClean="0"/>
              <a:t>11/25/2023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6BEAD6D-23F4-4E46-A1D2-6A6C1BAFEFBD}" type="slidenum">
              <a:rPr lang="en-US" smtClean="0"/>
              <a:t>‹#›</a:t>
            </a:fld>
            <a:endParaRPr lang="en-US" dirty="0"/>
          </a:p>
        </p:txBody>
      </p:sp>
    </p:spTree>
    <p:extLst>
      <p:ext uri="{BB962C8B-B14F-4D97-AF65-F5344CB8AC3E}">
        <p14:creationId xmlns:p14="http://schemas.microsoft.com/office/powerpoint/2010/main" val="1001358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C95BA82-FC49-4740-8BA5-146E3E7EEE29}" type="datetimeFigureOut">
              <a:rPr lang="en-US" smtClean="0"/>
              <a:t>11/25/2023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6BEAD6D-23F4-4E46-A1D2-6A6C1BAFEFBD}" type="slidenum">
              <a:rPr lang="en-US" smtClean="0"/>
              <a:t>‹#›</a:t>
            </a:fld>
            <a:endParaRPr lang="en-US" dirty="0"/>
          </a:p>
        </p:txBody>
      </p:sp>
    </p:spTree>
    <p:extLst>
      <p:ext uri="{BB962C8B-B14F-4D97-AF65-F5344CB8AC3E}">
        <p14:creationId xmlns:p14="http://schemas.microsoft.com/office/powerpoint/2010/main" val="7775197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95BA82-FC49-4740-8BA5-146E3E7EEE29}" type="datetimeFigureOut">
              <a:rPr lang="en-US" smtClean="0"/>
              <a:t>11/25/2023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6BEAD6D-23F4-4E46-A1D2-6A6C1BAFEFBD}" type="slidenum">
              <a:rPr lang="en-US" smtClean="0"/>
              <a:t>‹#›</a:t>
            </a:fld>
            <a:endParaRPr lang="en-US" dirty="0"/>
          </a:p>
        </p:txBody>
      </p:sp>
    </p:spTree>
    <p:extLst>
      <p:ext uri="{BB962C8B-B14F-4D97-AF65-F5344CB8AC3E}">
        <p14:creationId xmlns:p14="http://schemas.microsoft.com/office/powerpoint/2010/main" val="9600311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5810" y="457200"/>
            <a:ext cx="3539013" cy="1600200"/>
          </a:xfrm>
        </p:spPr>
        <p:txBody>
          <a:bodyPr anchor="b"/>
          <a:lstStyle>
            <a:lvl1pPr>
              <a:defRPr sz="2880"/>
            </a:lvl1pPr>
          </a:lstStyle>
          <a:p>
            <a:r>
              <a:rPr lang="en-US"/>
              <a:t>Click to edit Master title style</a:t>
            </a:r>
            <a:endParaRPr lang="en-US" dirty="0"/>
          </a:p>
        </p:txBody>
      </p:sp>
      <p:sp>
        <p:nvSpPr>
          <p:cNvPr id="3" name="Content Placeholder 2"/>
          <p:cNvSpPr>
            <a:spLocks noGrp="1"/>
          </p:cNvSpPr>
          <p:nvPr>
            <p:ph idx="1"/>
          </p:nvPr>
        </p:nvSpPr>
        <p:spPr>
          <a:xfrm>
            <a:off x="4664869" y="987426"/>
            <a:ext cx="5554980" cy="4873625"/>
          </a:xfrm>
        </p:spPr>
        <p:txBody>
          <a:bodyPr/>
          <a:lstStyle>
            <a:lvl1pPr>
              <a:defRPr sz="2880"/>
            </a:lvl1pPr>
            <a:lvl2pPr>
              <a:defRPr sz="2520"/>
            </a:lvl2pPr>
            <a:lvl3pPr>
              <a:defRPr sz="216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55810" y="2057400"/>
            <a:ext cx="3539013" cy="3811588"/>
          </a:xfrm>
        </p:spPr>
        <p:txBody>
          <a:bodyPr/>
          <a:lstStyle>
            <a:lvl1pPr marL="0" indent="0">
              <a:buNone/>
              <a:defRPr sz="1440"/>
            </a:lvl1pPr>
            <a:lvl2pPr marL="411480" indent="0">
              <a:buNone/>
              <a:defRPr sz="1260"/>
            </a:lvl2pPr>
            <a:lvl3pPr marL="822960" indent="0">
              <a:buNone/>
              <a:defRPr sz="1080"/>
            </a:lvl3pPr>
            <a:lvl4pPr marL="1234440" indent="0">
              <a:buNone/>
              <a:defRPr sz="900"/>
            </a:lvl4pPr>
            <a:lvl5pPr marL="1645920" indent="0">
              <a:buNone/>
              <a:defRPr sz="900"/>
            </a:lvl5pPr>
            <a:lvl6pPr marL="2057400" indent="0">
              <a:buNone/>
              <a:defRPr sz="900"/>
            </a:lvl6pPr>
            <a:lvl7pPr marL="2468880" indent="0">
              <a:buNone/>
              <a:defRPr sz="900"/>
            </a:lvl7pPr>
            <a:lvl8pPr marL="2880360" indent="0">
              <a:buNone/>
              <a:defRPr sz="900"/>
            </a:lvl8pPr>
            <a:lvl9pPr marL="329184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C95BA82-FC49-4740-8BA5-146E3E7EEE29}" type="datetimeFigureOut">
              <a:rPr lang="en-US" smtClean="0"/>
              <a:t>11/25/2023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6BEAD6D-23F4-4E46-A1D2-6A6C1BAFEFBD}" type="slidenum">
              <a:rPr lang="en-US" smtClean="0"/>
              <a:t>‹#›</a:t>
            </a:fld>
            <a:endParaRPr lang="en-US" dirty="0"/>
          </a:p>
        </p:txBody>
      </p:sp>
    </p:spTree>
    <p:extLst>
      <p:ext uri="{BB962C8B-B14F-4D97-AF65-F5344CB8AC3E}">
        <p14:creationId xmlns:p14="http://schemas.microsoft.com/office/powerpoint/2010/main" val="30216011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5810" y="457200"/>
            <a:ext cx="3539013" cy="1600200"/>
          </a:xfrm>
        </p:spPr>
        <p:txBody>
          <a:bodyPr anchor="b"/>
          <a:lstStyle>
            <a:lvl1pPr>
              <a:defRPr sz="2880"/>
            </a:lvl1pPr>
          </a:lstStyle>
          <a:p>
            <a:r>
              <a:rPr lang="en-US"/>
              <a:t>Click to edit Master title style</a:t>
            </a:r>
            <a:endParaRPr lang="en-US" dirty="0"/>
          </a:p>
        </p:txBody>
      </p:sp>
      <p:sp>
        <p:nvSpPr>
          <p:cNvPr id="3" name="Picture Placeholder 2"/>
          <p:cNvSpPr>
            <a:spLocks noGrp="1" noChangeAspect="1"/>
          </p:cNvSpPr>
          <p:nvPr>
            <p:ph type="pic" idx="1"/>
          </p:nvPr>
        </p:nvSpPr>
        <p:spPr>
          <a:xfrm>
            <a:off x="4664869" y="987426"/>
            <a:ext cx="5554980" cy="4873625"/>
          </a:xfrm>
        </p:spPr>
        <p:txBody>
          <a:bodyPr anchor="t"/>
          <a:lstStyle>
            <a:lvl1pPr marL="0" indent="0">
              <a:buNone/>
              <a:defRPr sz="2880"/>
            </a:lvl1pPr>
            <a:lvl2pPr marL="411480" indent="0">
              <a:buNone/>
              <a:defRPr sz="2520"/>
            </a:lvl2pPr>
            <a:lvl3pPr marL="822960" indent="0">
              <a:buNone/>
              <a:defRPr sz="2160"/>
            </a:lvl3pPr>
            <a:lvl4pPr marL="1234440" indent="0">
              <a:buNone/>
              <a:defRPr sz="1800"/>
            </a:lvl4pPr>
            <a:lvl5pPr marL="1645920" indent="0">
              <a:buNone/>
              <a:defRPr sz="1800"/>
            </a:lvl5pPr>
            <a:lvl6pPr marL="2057400" indent="0">
              <a:buNone/>
              <a:defRPr sz="1800"/>
            </a:lvl6pPr>
            <a:lvl7pPr marL="2468880" indent="0">
              <a:buNone/>
              <a:defRPr sz="1800"/>
            </a:lvl7pPr>
            <a:lvl8pPr marL="2880360" indent="0">
              <a:buNone/>
              <a:defRPr sz="1800"/>
            </a:lvl8pPr>
            <a:lvl9pPr marL="3291840" indent="0">
              <a:buNone/>
              <a:defRPr sz="1800"/>
            </a:lvl9pPr>
          </a:lstStyle>
          <a:p>
            <a:r>
              <a:rPr lang="en-US" dirty="0"/>
              <a:t>Click icon to add picture</a:t>
            </a:r>
          </a:p>
        </p:txBody>
      </p:sp>
      <p:sp>
        <p:nvSpPr>
          <p:cNvPr id="4" name="Text Placeholder 3"/>
          <p:cNvSpPr>
            <a:spLocks noGrp="1"/>
          </p:cNvSpPr>
          <p:nvPr>
            <p:ph type="body" sz="half" idx="2"/>
          </p:nvPr>
        </p:nvSpPr>
        <p:spPr>
          <a:xfrm>
            <a:off x="755810" y="2057400"/>
            <a:ext cx="3539013" cy="3811588"/>
          </a:xfrm>
        </p:spPr>
        <p:txBody>
          <a:bodyPr/>
          <a:lstStyle>
            <a:lvl1pPr marL="0" indent="0">
              <a:buNone/>
              <a:defRPr sz="1440"/>
            </a:lvl1pPr>
            <a:lvl2pPr marL="411480" indent="0">
              <a:buNone/>
              <a:defRPr sz="1260"/>
            </a:lvl2pPr>
            <a:lvl3pPr marL="822960" indent="0">
              <a:buNone/>
              <a:defRPr sz="1080"/>
            </a:lvl3pPr>
            <a:lvl4pPr marL="1234440" indent="0">
              <a:buNone/>
              <a:defRPr sz="900"/>
            </a:lvl4pPr>
            <a:lvl5pPr marL="1645920" indent="0">
              <a:buNone/>
              <a:defRPr sz="900"/>
            </a:lvl5pPr>
            <a:lvl6pPr marL="2057400" indent="0">
              <a:buNone/>
              <a:defRPr sz="900"/>
            </a:lvl6pPr>
            <a:lvl7pPr marL="2468880" indent="0">
              <a:buNone/>
              <a:defRPr sz="900"/>
            </a:lvl7pPr>
            <a:lvl8pPr marL="2880360" indent="0">
              <a:buNone/>
              <a:defRPr sz="900"/>
            </a:lvl8pPr>
            <a:lvl9pPr marL="329184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C95BA82-FC49-4740-8BA5-146E3E7EEE29}" type="datetimeFigureOut">
              <a:rPr lang="en-US" smtClean="0"/>
              <a:t>11/25/2023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6BEAD6D-23F4-4E46-A1D2-6A6C1BAFEFBD}" type="slidenum">
              <a:rPr lang="en-US" smtClean="0"/>
              <a:t>‹#›</a:t>
            </a:fld>
            <a:endParaRPr lang="en-US" dirty="0"/>
          </a:p>
        </p:txBody>
      </p:sp>
    </p:spTree>
    <p:extLst>
      <p:ext uri="{BB962C8B-B14F-4D97-AF65-F5344CB8AC3E}">
        <p14:creationId xmlns:p14="http://schemas.microsoft.com/office/powerpoint/2010/main" val="4287086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54380" y="365126"/>
            <a:ext cx="946404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54380" y="1825625"/>
            <a:ext cx="946404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4380" y="6356351"/>
            <a:ext cx="2468880" cy="365125"/>
          </a:xfrm>
          <a:prstGeom prst="rect">
            <a:avLst/>
          </a:prstGeom>
        </p:spPr>
        <p:txBody>
          <a:bodyPr vert="horz" lIns="91440" tIns="45720" rIns="91440" bIns="45720" rtlCol="0" anchor="ctr"/>
          <a:lstStyle>
            <a:lvl1pPr algn="l">
              <a:defRPr sz="1080">
                <a:solidFill>
                  <a:schemeClr val="tx1">
                    <a:tint val="75000"/>
                  </a:schemeClr>
                </a:solidFill>
              </a:defRPr>
            </a:lvl1pPr>
          </a:lstStyle>
          <a:p>
            <a:fld id="{1C95BA82-FC49-4740-8BA5-146E3E7EEE29}" type="datetimeFigureOut">
              <a:rPr lang="en-US" smtClean="0"/>
              <a:t>11/25/2023</a:t>
            </a:fld>
            <a:endParaRPr lang="en-US" dirty="0"/>
          </a:p>
        </p:txBody>
      </p:sp>
      <p:sp>
        <p:nvSpPr>
          <p:cNvPr id="5" name="Footer Placeholder 4"/>
          <p:cNvSpPr>
            <a:spLocks noGrp="1"/>
          </p:cNvSpPr>
          <p:nvPr>
            <p:ph type="ftr" sz="quarter" idx="3"/>
          </p:nvPr>
        </p:nvSpPr>
        <p:spPr>
          <a:xfrm>
            <a:off x="3634740" y="6356351"/>
            <a:ext cx="3703320" cy="365125"/>
          </a:xfrm>
          <a:prstGeom prst="rect">
            <a:avLst/>
          </a:prstGeom>
        </p:spPr>
        <p:txBody>
          <a:bodyPr vert="horz" lIns="91440" tIns="45720" rIns="91440" bIns="45720" rtlCol="0" anchor="ctr"/>
          <a:lstStyle>
            <a:lvl1pPr algn="ctr">
              <a:defRPr sz="108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749540" y="6356351"/>
            <a:ext cx="2468880" cy="365125"/>
          </a:xfrm>
          <a:prstGeom prst="rect">
            <a:avLst/>
          </a:prstGeom>
        </p:spPr>
        <p:txBody>
          <a:bodyPr vert="horz" lIns="91440" tIns="45720" rIns="91440" bIns="45720" rtlCol="0" anchor="ctr"/>
          <a:lstStyle>
            <a:lvl1pPr algn="r">
              <a:defRPr sz="1080">
                <a:solidFill>
                  <a:schemeClr val="tx1">
                    <a:tint val="75000"/>
                  </a:schemeClr>
                </a:solidFill>
              </a:defRPr>
            </a:lvl1pPr>
          </a:lstStyle>
          <a:p>
            <a:fld id="{06BEAD6D-23F4-4E46-A1D2-6A6C1BAFEFBD}" type="slidenum">
              <a:rPr lang="en-US" smtClean="0"/>
              <a:t>‹#›</a:t>
            </a:fld>
            <a:endParaRPr lang="en-US" dirty="0"/>
          </a:p>
        </p:txBody>
      </p:sp>
    </p:spTree>
    <p:extLst>
      <p:ext uri="{BB962C8B-B14F-4D97-AF65-F5344CB8AC3E}">
        <p14:creationId xmlns:p14="http://schemas.microsoft.com/office/powerpoint/2010/main" val="30125696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822960" rtl="0" eaLnBrk="1" latinLnBrk="0" hangingPunct="1">
        <a:lnSpc>
          <a:spcPct val="90000"/>
        </a:lnSpc>
        <a:spcBef>
          <a:spcPct val="0"/>
        </a:spcBef>
        <a:buNone/>
        <a:defRPr sz="3960" kern="1200">
          <a:solidFill>
            <a:schemeClr val="tx1"/>
          </a:solidFill>
          <a:latin typeface="+mj-lt"/>
          <a:ea typeface="+mj-ea"/>
          <a:cs typeface="+mj-cs"/>
        </a:defRPr>
      </a:lvl1pPr>
    </p:titleStyle>
    <p:bodyStyle>
      <a:lvl1pPr marL="205740" indent="-205740" algn="l" defTabSz="822960" rtl="0" eaLnBrk="1" latinLnBrk="0" hangingPunct="1">
        <a:lnSpc>
          <a:spcPct val="90000"/>
        </a:lnSpc>
        <a:spcBef>
          <a:spcPts val="900"/>
        </a:spcBef>
        <a:buFont typeface="Arial" panose="020B0604020202020204" pitchFamily="34" charset="0"/>
        <a:buChar char="•"/>
        <a:defRPr sz="2520" kern="1200">
          <a:solidFill>
            <a:schemeClr val="tx1"/>
          </a:solidFill>
          <a:latin typeface="+mn-lt"/>
          <a:ea typeface="+mn-ea"/>
          <a:cs typeface="+mn-cs"/>
        </a:defRPr>
      </a:lvl1pPr>
      <a:lvl2pPr marL="617220" indent="-205740" algn="l" defTabSz="822960" rtl="0" eaLnBrk="1" latinLnBrk="0" hangingPunct="1">
        <a:lnSpc>
          <a:spcPct val="90000"/>
        </a:lnSpc>
        <a:spcBef>
          <a:spcPts val="450"/>
        </a:spcBef>
        <a:buFont typeface="Arial" panose="020B0604020202020204" pitchFamily="34" charset="0"/>
        <a:buChar char="•"/>
        <a:defRPr sz="2160" kern="1200">
          <a:solidFill>
            <a:schemeClr val="tx1"/>
          </a:solidFill>
          <a:latin typeface="+mn-lt"/>
          <a:ea typeface="+mn-ea"/>
          <a:cs typeface="+mn-cs"/>
        </a:defRPr>
      </a:lvl2pPr>
      <a:lvl3pPr marL="1028700" indent="-205740" algn="l" defTabSz="822960" rtl="0" eaLnBrk="1" latinLnBrk="0" hangingPunct="1">
        <a:lnSpc>
          <a:spcPct val="90000"/>
        </a:lnSpc>
        <a:spcBef>
          <a:spcPts val="450"/>
        </a:spcBef>
        <a:buFont typeface="Arial" panose="020B0604020202020204" pitchFamily="34" charset="0"/>
        <a:buChar char="•"/>
        <a:defRPr sz="1800" kern="1200">
          <a:solidFill>
            <a:schemeClr val="tx1"/>
          </a:solidFill>
          <a:latin typeface="+mn-lt"/>
          <a:ea typeface="+mn-ea"/>
          <a:cs typeface="+mn-cs"/>
        </a:defRPr>
      </a:lvl3pPr>
      <a:lvl4pPr marL="144018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4pPr>
      <a:lvl5pPr marL="185166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5pPr>
      <a:lvl6pPr marL="226314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6pPr>
      <a:lvl7pPr marL="267462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7pPr>
      <a:lvl8pPr marL="308610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8pPr>
      <a:lvl9pPr marL="349758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9pPr>
    </p:bodyStyle>
    <p:otherStyle>
      <a:defPPr>
        <a:defRPr lang="en-US"/>
      </a:defPPr>
      <a:lvl1pPr marL="0" algn="l" defTabSz="822960" rtl="0" eaLnBrk="1" latinLnBrk="0" hangingPunct="1">
        <a:defRPr sz="1620" kern="1200">
          <a:solidFill>
            <a:schemeClr val="tx1"/>
          </a:solidFill>
          <a:latin typeface="+mn-lt"/>
          <a:ea typeface="+mn-ea"/>
          <a:cs typeface="+mn-cs"/>
        </a:defRPr>
      </a:lvl1pPr>
      <a:lvl2pPr marL="411480" algn="l" defTabSz="822960" rtl="0" eaLnBrk="1" latinLnBrk="0" hangingPunct="1">
        <a:defRPr sz="1620" kern="1200">
          <a:solidFill>
            <a:schemeClr val="tx1"/>
          </a:solidFill>
          <a:latin typeface="+mn-lt"/>
          <a:ea typeface="+mn-ea"/>
          <a:cs typeface="+mn-cs"/>
        </a:defRPr>
      </a:lvl2pPr>
      <a:lvl3pPr marL="822960" algn="l" defTabSz="822960" rtl="0" eaLnBrk="1" latinLnBrk="0" hangingPunct="1">
        <a:defRPr sz="1620" kern="1200">
          <a:solidFill>
            <a:schemeClr val="tx1"/>
          </a:solidFill>
          <a:latin typeface="+mn-lt"/>
          <a:ea typeface="+mn-ea"/>
          <a:cs typeface="+mn-cs"/>
        </a:defRPr>
      </a:lvl3pPr>
      <a:lvl4pPr marL="1234440" algn="l" defTabSz="822960" rtl="0" eaLnBrk="1" latinLnBrk="0" hangingPunct="1">
        <a:defRPr sz="1620" kern="1200">
          <a:solidFill>
            <a:schemeClr val="tx1"/>
          </a:solidFill>
          <a:latin typeface="+mn-lt"/>
          <a:ea typeface="+mn-ea"/>
          <a:cs typeface="+mn-cs"/>
        </a:defRPr>
      </a:lvl4pPr>
      <a:lvl5pPr marL="1645920" algn="l" defTabSz="822960" rtl="0" eaLnBrk="1" latinLnBrk="0" hangingPunct="1">
        <a:defRPr sz="1620" kern="1200">
          <a:solidFill>
            <a:schemeClr val="tx1"/>
          </a:solidFill>
          <a:latin typeface="+mn-lt"/>
          <a:ea typeface="+mn-ea"/>
          <a:cs typeface="+mn-cs"/>
        </a:defRPr>
      </a:lvl5pPr>
      <a:lvl6pPr marL="2057400" algn="l" defTabSz="822960" rtl="0" eaLnBrk="1" latinLnBrk="0" hangingPunct="1">
        <a:defRPr sz="1620" kern="1200">
          <a:solidFill>
            <a:schemeClr val="tx1"/>
          </a:solidFill>
          <a:latin typeface="+mn-lt"/>
          <a:ea typeface="+mn-ea"/>
          <a:cs typeface="+mn-cs"/>
        </a:defRPr>
      </a:lvl6pPr>
      <a:lvl7pPr marL="2468880" algn="l" defTabSz="822960" rtl="0" eaLnBrk="1" latinLnBrk="0" hangingPunct="1">
        <a:defRPr sz="1620" kern="1200">
          <a:solidFill>
            <a:schemeClr val="tx1"/>
          </a:solidFill>
          <a:latin typeface="+mn-lt"/>
          <a:ea typeface="+mn-ea"/>
          <a:cs typeface="+mn-cs"/>
        </a:defRPr>
      </a:lvl7pPr>
      <a:lvl8pPr marL="2880360" algn="l" defTabSz="822960" rtl="0" eaLnBrk="1" latinLnBrk="0" hangingPunct="1">
        <a:defRPr sz="1620" kern="1200">
          <a:solidFill>
            <a:schemeClr val="tx1"/>
          </a:solidFill>
          <a:latin typeface="+mn-lt"/>
          <a:ea typeface="+mn-ea"/>
          <a:cs typeface="+mn-cs"/>
        </a:defRPr>
      </a:lvl8pPr>
      <a:lvl9pPr marL="3291840" algn="l" defTabSz="822960" rtl="0" eaLnBrk="1" latinLnBrk="0" hangingPunct="1">
        <a:defRPr sz="16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http://www.howgodprovides.com/wp-content/uploads/2014/03/praise-be-to-God-1.jpg"/>
          <p:cNvPicPr>
            <a:picLocks noChangeAspect="1" noChangeArrowheads="1"/>
          </p:cNvPicPr>
          <p:nvPr/>
        </p:nvPicPr>
        <p:blipFill>
          <a:blip r:embed="rId2" cstate="print"/>
          <a:srcRect/>
          <a:stretch>
            <a:fillRect/>
          </a:stretch>
        </p:blipFill>
        <p:spPr bwMode="auto">
          <a:xfrm>
            <a:off x="1" y="0"/>
            <a:ext cx="10972800" cy="6858000"/>
          </a:xfrm>
          <a:prstGeom prst="rect">
            <a:avLst/>
          </a:prstGeom>
          <a:noFill/>
        </p:spPr>
      </p:pic>
      <p:sp>
        <p:nvSpPr>
          <p:cNvPr id="3" name="Rectangle 2"/>
          <p:cNvSpPr/>
          <p:nvPr/>
        </p:nvSpPr>
        <p:spPr>
          <a:xfrm>
            <a:off x="820534" y="635443"/>
            <a:ext cx="8910709" cy="6032421"/>
          </a:xfrm>
          <a:prstGeom prst="rect">
            <a:avLst/>
          </a:prstGeom>
          <a:noFill/>
        </p:spPr>
        <p:txBody>
          <a:bodyPr wrap="none" lIns="109728" tIns="54864" rIns="109728" bIns="54864">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480" b="1" dirty="0">
                <a:ln w="11430"/>
                <a:effectLst>
                  <a:outerShdw blurRad="50800" dist="39000" dir="5460000" algn="tl">
                    <a:srgbClr val="000000">
                      <a:alpha val="38000"/>
                    </a:srgbClr>
                  </a:outerShdw>
                </a:effectLst>
              </a:rPr>
              <a:t>BUILDING FOR THE LORD</a:t>
            </a:r>
          </a:p>
          <a:p>
            <a:endParaRPr lang="en-US" sz="4000" b="1" dirty="0">
              <a:ln w="11430"/>
              <a:effectLst>
                <a:outerShdw blurRad="50800" dist="39000" dir="5460000" algn="tl">
                  <a:srgbClr val="000000">
                    <a:alpha val="38000"/>
                  </a:srgbClr>
                </a:outerShdw>
              </a:effectLst>
            </a:endParaRPr>
          </a:p>
          <a:p>
            <a:endParaRPr lang="en-US" sz="4000" b="1" dirty="0">
              <a:ln w="11430"/>
              <a:effectLst>
                <a:outerShdw blurRad="50800" dist="39000" dir="5460000" algn="tl">
                  <a:srgbClr val="000000">
                    <a:alpha val="38000"/>
                  </a:srgbClr>
                </a:outerShdw>
              </a:effectLst>
            </a:endParaRPr>
          </a:p>
          <a:p>
            <a:endParaRPr lang="en-US" sz="4000" b="1" dirty="0">
              <a:ln w="11430"/>
              <a:effectLst>
                <a:outerShdw blurRad="50800" dist="39000" dir="5460000" algn="tl">
                  <a:srgbClr val="000000">
                    <a:alpha val="38000"/>
                  </a:srgbClr>
                </a:outerShdw>
              </a:effectLst>
            </a:endParaRPr>
          </a:p>
          <a:p>
            <a:endParaRPr lang="en-US" sz="4000" b="1" dirty="0">
              <a:ln w="11430"/>
              <a:effectLst>
                <a:outerShdw blurRad="50800" dist="39000" dir="5460000" algn="tl">
                  <a:srgbClr val="000000">
                    <a:alpha val="38000"/>
                  </a:srgbClr>
                </a:outerShdw>
              </a:effectLst>
            </a:endParaRPr>
          </a:p>
          <a:p>
            <a:endParaRPr lang="en-US" sz="4000" b="1" dirty="0">
              <a:ln w="11430"/>
              <a:effectLst>
                <a:outerShdw blurRad="50800" dist="39000" dir="5460000" algn="tl">
                  <a:srgbClr val="000000">
                    <a:alpha val="38000"/>
                  </a:srgbClr>
                </a:outerShdw>
              </a:effectLst>
            </a:endParaRPr>
          </a:p>
          <a:p>
            <a:endParaRPr lang="en-US" sz="4000" b="1" dirty="0">
              <a:ln w="11430"/>
              <a:effectLst>
                <a:outerShdw blurRad="50800" dist="39000" dir="5460000" algn="tl">
                  <a:srgbClr val="000000">
                    <a:alpha val="38000"/>
                  </a:srgbClr>
                </a:outerShdw>
              </a:effectLst>
            </a:endParaRPr>
          </a:p>
          <a:p>
            <a:endParaRPr lang="en-US" sz="4000" b="1" dirty="0">
              <a:ln w="11430"/>
              <a:effectLst>
                <a:outerShdw blurRad="50800" dist="39000" dir="5460000" algn="tl">
                  <a:srgbClr val="000000">
                    <a:alpha val="38000"/>
                  </a:srgbClr>
                </a:outerShdw>
              </a:effectLst>
            </a:endParaRPr>
          </a:p>
          <a:p>
            <a:r>
              <a:rPr lang="en-US" sz="4000" b="1" dirty="0">
                <a:ln w="11430"/>
                <a:solidFill>
                  <a:schemeClr val="bg1"/>
                </a:solidFill>
                <a:effectLst>
                  <a:outerShdw blurRad="50800" dist="39000" dir="5460000" algn="tl">
                    <a:srgbClr val="000000">
                      <a:alpha val="38000"/>
                    </a:srgbClr>
                  </a:outerShdw>
                </a:effectLst>
              </a:rPr>
              <a:t>Nehemiah 4:6</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http://www.howgodprovides.com/wp-content/uploads/2014/03/praise-be-to-God-1.jpg"/>
          <p:cNvPicPr>
            <a:picLocks noChangeAspect="1" noChangeArrowheads="1"/>
          </p:cNvPicPr>
          <p:nvPr/>
        </p:nvPicPr>
        <p:blipFill>
          <a:blip r:embed="rId2" cstate="print"/>
          <a:srcRect/>
          <a:stretch>
            <a:fillRect/>
          </a:stretch>
        </p:blipFill>
        <p:spPr bwMode="auto">
          <a:xfrm>
            <a:off x="0" y="0"/>
            <a:ext cx="10972800" cy="6858000"/>
          </a:xfrm>
          <a:prstGeom prst="rect">
            <a:avLst/>
          </a:prstGeom>
          <a:noFill/>
        </p:spPr>
      </p:pic>
      <p:sp>
        <p:nvSpPr>
          <p:cNvPr id="3" name="Rectangle 2"/>
          <p:cNvSpPr/>
          <p:nvPr/>
        </p:nvSpPr>
        <p:spPr>
          <a:xfrm>
            <a:off x="823608" y="502921"/>
            <a:ext cx="8825044" cy="1107996"/>
          </a:xfrm>
          <a:prstGeom prst="rect">
            <a:avLst/>
          </a:prstGeom>
          <a:noFill/>
        </p:spPr>
        <p:txBody>
          <a:bodyPr wrap="none" lIns="109728" tIns="54864" rIns="109728" bIns="54864">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480" b="1" dirty="0">
                <a:ln w="11430"/>
                <a:effectLst>
                  <a:outerShdw blurRad="50800" dist="39000" dir="5460000" algn="tl">
                    <a:srgbClr val="000000">
                      <a:alpha val="38000"/>
                    </a:srgbClr>
                  </a:outerShdw>
                </a:effectLst>
              </a:rPr>
              <a:t>BUILDING FOR THE LORD</a:t>
            </a:r>
          </a:p>
        </p:txBody>
      </p:sp>
      <p:sp>
        <p:nvSpPr>
          <p:cNvPr id="4" name="Rounded Rectangle 3"/>
          <p:cNvSpPr/>
          <p:nvPr/>
        </p:nvSpPr>
        <p:spPr>
          <a:xfrm>
            <a:off x="981564" y="2852825"/>
            <a:ext cx="7526331" cy="3799765"/>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1" dirty="0">
                <a:solidFill>
                  <a:schemeClr val="bg1"/>
                </a:solidFill>
                <a:effectLst/>
              </a:rPr>
              <a:t>“All Scripture is given by inspiration of God, and is profitable for doctrine, for reproof, for correction, for instruction in righteousness, that the man of God may be complete, thoroughly equipped for every good work.”</a:t>
            </a:r>
          </a:p>
          <a:p>
            <a:pPr algn="ctr"/>
            <a:endParaRPr lang="en-US" b="1" i="1" dirty="0">
              <a:solidFill>
                <a:schemeClr val="bg1"/>
              </a:solidFill>
            </a:endParaRPr>
          </a:p>
          <a:p>
            <a:pPr algn="ctr"/>
            <a:r>
              <a:rPr lang="en-US" sz="2800" dirty="0">
                <a:solidFill>
                  <a:schemeClr val="bg1"/>
                </a:solidFill>
              </a:rPr>
              <a:t>Romans 15:4</a:t>
            </a:r>
          </a:p>
        </p:txBody>
      </p:sp>
      <p:sp>
        <p:nvSpPr>
          <p:cNvPr id="2" name="Rounded Rectangle 3">
            <a:extLst>
              <a:ext uri="{FF2B5EF4-FFF2-40B4-BE49-F238E27FC236}">
                <a16:creationId xmlns:a16="http://schemas.microsoft.com/office/drawing/2014/main" id="{D3170F9C-EC97-B165-66E3-B03858EDE96C}"/>
              </a:ext>
            </a:extLst>
          </p:cNvPr>
          <p:cNvSpPr/>
          <p:nvPr/>
        </p:nvSpPr>
        <p:spPr>
          <a:xfrm>
            <a:off x="981565" y="1491258"/>
            <a:ext cx="8667087" cy="788116"/>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ln w="11430"/>
                <a:solidFill>
                  <a:srgbClr val="FFD54F"/>
                </a:solidFill>
                <a:effectLst>
                  <a:outerShdw blurRad="50800" dist="39000" dir="5460000" algn="tl">
                    <a:srgbClr val="000000">
                      <a:alpha val="38000"/>
                    </a:srgbClr>
                  </a:outerShdw>
                </a:effectLst>
              </a:rPr>
              <a:t>Each Congregation of the Lord’s Church</a:t>
            </a:r>
            <a:endParaRPr lang="en-US" sz="4000" b="1" dirty="0"/>
          </a:p>
        </p:txBody>
      </p:sp>
    </p:spTree>
    <p:extLst>
      <p:ext uri="{BB962C8B-B14F-4D97-AF65-F5344CB8AC3E}">
        <p14:creationId xmlns:p14="http://schemas.microsoft.com/office/powerpoint/2010/main" val="27314596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http://www.howgodprovides.com/wp-content/uploads/2014/03/praise-be-to-God-1.jpg"/>
          <p:cNvPicPr>
            <a:picLocks noChangeAspect="1" noChangeArrowheads="1"/>
          </p:cNvPicPr>
          <p:nvPr/>
        </p:nvPicPr>
        <p:blipFill>
          <a:blip r:embed="rId2" cstate="print"/>
          <a:srcRect/>
          <a:stretch>
            <a:fillRect/>
          </a:stretch>
        </p:blipFill>
        <p:spPr bwMode="auto">
          <a:xfrm>
            <a:off x="1" y="0"/>
            <a:ext cx="10972800" cy="6858000"/>
          </a:xfrm>
          <a:prstGeom prst="rect">
            <a:avLst/>
          </a:prstGeom>
          <a:noFill/>
        </p:spPr>
      </p:pic>
      <p:sp>
        <p:nvSpPr>
          <p:cNvPr id="3" name="Rectangle 2"/>
          <p:cNvSpPr/>
          <p:nvPr/>
        </p:nvSpPr>
        <p:spPr>
          <a:xfrm>
            <a:off x="823608" y="502921"/>
            <a:ext cx="8825044" cy="1107996"/>
          </a:xfrm>
          <a:prstGeom prst="rect">
            <a:avLst/>
          </a:prstGeom>
          <a:noFill/>
        </p:spPr>
        <p:txBody>
          <a:bodyPr wrap="none" lIns="109728" tIns="54864" rIns="109728" bIns="54864">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480" b="1" dirty="0">
                <a:ln w="11430"/>
                <a:effectLst>
                  <a:outerShdw blurRad="50800" dist="39000" dir="5460000" algn="tl">
                    <a:srgbClr val="000000">
                      <a:alpha val="38000"/>
                    </a:srgbClr>
                  </a:outerShdw>
                </a:effectLst>
              </a:rPr>
              <a:t>BUILDING FOR THE LORD</a:t>
            </a:r>
          </a:p>
        </p:txBody>
      </p:sp>
      <p:sp>
        <p:nvSpPr>
          <p:cNvPr id="4" name="Rounded Rectangle 3"/>
          <p:cNvSpPr/>
          <p:nvPr/>
        </p:nvSpPr>
        <p:spPr>
          <a:xfrm>
            <a:off x="2103120" y="1874520"/>
            <a:ext cx="5577840" cy="420624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800" b="1" dirty="0">
                <a:ln w="11430"/>
                <a:solidFill>
                  <a:srgbClr val="FFD54F"/>
                </a:solidFill>
                <a:effectLst>
                  <a:outerShdw blurRad="50800" dist="39000" dir="5460000" algn="tl">
                    <a:srgbClr val="000000">
                      <a:alpha val="38000"/>
                    </a:srgbClr>
                  </a:outerShdw>
                </a:effectLst>
              </a:rPr>
              <a:t>Commitment</a:t>
            </a:r>
          </a:p>
          <a:p>
            <a:r>
              <a:rPr lang="en-US" sz="4800" b="1" dirty="0">
                <a:ln w="11430"/>
                <a:solidFill>
                  <a:srgbClr val="FFD54F"/>
                </a:solidFill>
                <a:effectLst>
                  <a:outerShdw blurRad="50800" dist="39000" dir="5460000" algn="tl">
                    <a:srgbClr val="000000">
                      <a:alpha val="38000"/>
                    </a:srgbClr>
                  </a:outerShdw>
                </a:effectLst>
              </a:rPr>
              <a:t>Focus</a:t>
            </a:r>
          </a:p>
          <a:p>
            <a:r>
              <a:rPr lang="en-US" sz="4800" b="1" dirty="0">
                <a:ln w="11430"/>
                <a:solidFill>
                  <a:srgbClr val="FFD54F"/>
                </a:solidFill>
                <a:effectLst>
                  <a:outerShdw blurRad="50800" dist="39000" dir="5460000" algn="tl">
                    <a:srgbClr val="000000">
                      <a:alpha val="38000"/>
                    </a:srgbClr>
                  </a:outerShdw>
                </a:effectLst>
              </a:rPr>
              <a:t>Motivation</a:t>
            </a:r>
          </a:p>
          <a:p>
            <a:r>
              <a:rPr lang="en-US" sz="4800" b="1" dirty="0">
                <a:ln w="11430"/>
                <a:solidFill>
                  <a:srgbClr val="FFD54F"/>
                </a:solidFill>
                <a:effectLst>
                  <a:outerShdw blurRad="50800" dist="39000" dir="5460000" algn="tl">
                    <a:srgbClr val="000000">
                      <a:alpha val="38000"/>
                    </a:srgbClr>
                  </a:outerShdw>
                </a:effectLst>
              </a:rPr>
              <a:t>Energy</a:t>
            </a:r>
          </a:p>
          <a:p>
            <a:r>
              <a:rPr lang="en-US" sz="5280" b="1" dirty="0">
                <a:ln w="11430"/>
                <a:solidFill>
                  <a:schemeClr val="bg1"/>
                </a:solidFill>
                <a:effectLst>
                  <a:outerShdw blurRad="50800" dist="39000" dir="5460000" algn="tl">
                    <a:srgbClr val="000000">
                      <a:alpha val="38000"/>
                    </a:srgbClr>
                  </a:outerShdw>
                </a:effectLst>
              </a:rPr>
              <a:t>Make it a Priority</a:t>
            </a:r>
            <a:endParaRPr lang="en-US" sz="5280" b="1" dirty="0">
              <a:solidFill>
                <a:schemeClr val="bg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910795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http://www.howgodprovides.com/wp-content/uploads/2014/03/praise-be-to-God-1.jpg"/>
          <p:cNvPicPr>
            <a:picLocks noChangeAspect="1" noChangeArrowheads="1"/>
          </p:cNvPicPr>
          <p:nvPr/>
        </p:nvPicPr>
        <p:blipFill>
          <a:blip r:embed="rId2" cstate="print"/>
          <a:srcRect/>
          <a:stretch>
            <a:fillRect/>
          </a:stretch>
        </p:blipFill>
        <p:spPr bwMode="auto">
          <a:xfrm>
            <a:off x="1" y="0"/>
            <a:ext cx="10972800" cy="6858000"/>
          </a:xfrm>
          <a:prstGeom prst="rect">
            <a:avLst/>
          </a:prstGeom>
          <a:noFill/>
        </p:spPr>
      </p:pic>
      <p:sp>
        <p:nvSpPr>
          <p:cNvPr id="3" name="Rectangle 2"/>
          <p:cNvSpPr/>
          <p:nvPr/>
        </p:nvSpPr>
        <p:spPr>
          <a:xfrm>
            <a:off x="823608" y="502921"/>
            <a:ext cx="8825044" cy="1107996"/>
          </a:xfrm>
          <a:prstGeom prst="rect">
            <a:avLst/>
          </a:prstGeom>
          <a:noFill/>
        </p:spPr>
        <p:txBody>
          <a:bodyPr wrap="none" lIns="109728" tIns="54864" rIns="109728" bIns="54864">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480" b="1" dirty="0">
                <a:ln w="11430"/>
                <a:effectLst>
                  <a:outerShdw blurRad="50800" dist="39000" dir="5460000" algn="tl">
                    <a:srgbClr val="000000">
                      <a:alpha val="38000"/>
                    </a:srgbClr>
                  </a:outerShdw>
                </a:effectLst>
              </a:rPr>
              <a:t>BUILDING FOR THE LORD</a:t>
            </a:r>
          </a:p>
        </p:txBody>
      </p:sp>
      <p:sp>
        <p:nvSpPr>
          <p:cNvPr id="4" name="Rounded Rectangle 3"/>
          <p:cNvSpPr/>
          <p:nvPr/>
        </p:nvSpPr>
        <p:spPr>
          <a:xfrm>
            <a:off x="1463040" y="2606040"/>
            <a:ext cx="6217920" cy="283464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840" b="1" i="1" dirty="0"/>
              <a:t>“But do you want to know,  O foolish man, that faith without works is dead?”</a:t>
            </a:r>
          </a:p>
          <a:p>
            <a:pPr algn="ctr"/>
            <a:endParaRPr lang="en-US" sz="1920" b="1" dirty="0"/>
          </a:p>
          <a:p>
            <a:pPr algn="ctr"/>
            <a:r>
              <a:rPr lang="en-US" sz="3840" dirty="0"/>
              <a:t>James 2:20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http://www.howgodprovides.com/wp-content/uploads/2014/03/praise-be-to-God-1.jpg"/>
          <p:cNvPicPr>
            <a:picLocks noChangeAspect="1" noChangeArrowheads="1"/>
          </p:cNvPicPr>
          <p:nvPr/>
        </p:nvPicPr>
        <p:blipFill>
          <a:blip r:embed="rId2" cstate="print"/>
          <a:srcRect/>
          <a:stretch>
            <a:fillRect/>
          </a:stretch>
        </p:blipFill>
        <p:spPr bwMode="auto">
          <a:xfrm>
            <a:off x="1" y="0"/>
            <a:ext cx="10972800" cy="6858000"/>
          </a:xfrm>
          <a:prstGeom prst="rect">
            <a:avLst/>
          </a:prstGeom>
          <a:noFill/>
        </p:spPr>
      </p:pic>
      <p:sp>
        <p:nvSpPr>
          <p:cNvPr id="3" name="Rectangle 2"/>
          <p:cNvSpPr/>
          <p:nvPr/>
        </p:nvSpPr>
        <p:spPr>
          <a:xfrm>
            <a:off x="823608" y="502921"/>
            <a:ext cx="8825044" cy="1107996"/>
          </a:xfrm>
          <a:prstGeom prst="rect">
            <a:avLst/>
          </a:prstGeom>
          <a:noFill/>
        </p:spPr>
        <p:txBody>
          <a:bodyPr wrap="none" lIns="109728" tIns="54864" rIns="109728" bIns="54864">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480" b="1" dirty="0">
                <a:ln w="11430"/>
                <a:effectLst>
                  <a:outerShdw blurRad="50800" dist="39000" dir="5460000" algn="tl">
                    <a:srgbClr val="000000">
                      <a:alpha val="38000"/>
                    </a:srgbClr>
                  </a:outerShdw>
                </a:effectLst>
              </a:rPr>
              <a:t>BUILDING FOR THE LORD</a:t>
            </a:r>
          </a:p>
        </p:txBody>
      </p:sp>
      <p:sp>
        <p:nvSpPr>
          <p:cNvPr id="4" name="Rounded Rectangle 3"/>
          <p:cNvSpPr/>
          <p:nvPr/>
        </p:nvSpPr>
        <p:spPr>
          <a:xfrm>
            <a:off x="1463040" y="2606040"/>
            <a:ext cx="6217920" cy="283464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840" b="1" i="1" dirty="0"/>
              <a:t>“But do you want to know,  </a:t>
            </a:r>
            <a:r>
              <a:rPr lang="en-US" sz="3840" b="1" i="1" u="sng" dirty="0">
                <a:solidFill>
                  <a:srgbClr val="FFD54F"/>
                </a:solidFill>
              </a:rPr>
              <a:t>O foolish man</a:t>
            </a:r>
            <a:r>
              <a:rPr lang="en-US" sz="3840" b="1" i="1" dirty="0"/>
              <a:t>, that faith without works is dead?”</a:t>
            </a:r>
          </a:p>
          <a:p>
            <a:pPr algn="ctr"/>
            <a:endParaRPr lang="en-US" sz="1920" b="1" dirty="0"/>
          </a:p>
          <a:p>
            <a:pPr algn="ctr"/>
            <a:r>
              <a:rPr lang="en-US" sz="3840" dirty="0"/>
              <a:t>James 2:20</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2" name="Picture 4" descr="http://images.sharefaith.com/images/3/f0703002aa/img_mouseover3.jpg"/>
          <p:cNvPicPr>
            <a:picLocks noChangeAspect="1" noChangeArrowheads="1"/>
          </p:cNvPicPr>
          <p:nvPr/>
        </p:nvPicPr>
        <p:blipFill>
          <a:blip r:embed="rId2" cstate="print"/>
          <a:srcRect/>
          <a:stretch>
            <a:fillRect/>
          </a:stretch>
        </p:blipFill>
        <p:spPr bwMode="auto">
          <a:xfrm>
            <a:off x="5987510" y="3154680"/>
            <a:ext cx="4667156" cy="3103246"/>
          </a:xfrm>
          <a:prstGeom prst="rect">
            <a:avLst/>
          </a:prstGeom>
          <a:noFill/>
        </p:spPr>
      </p:pic>
      <p:sp>
        <p:nvSpPr>
          <p:cNvPr id="4" name="Rectangle 3"/>
          <p:cNvSpPr/>
          <p:nvPr/>
        </p:nvSpPr>
        <p:spPr>
          <a:xfrm>
            <a:off x="823608" y="502921"/>
            <a:ext cx="8825044" cy="1107996"/>
          </a:xfrm>
          <a:prstGeom prst="rect">
            <a:avLst/>
          </a:prstGeom>
          <a:noFill/>
        </p:spPr>
        <p:txBody>
          <a:bodyPr wrap="none" lIns="109728" tIns="54864" rIns="109728" bIns="54864">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480" b="1" dirty="0">
                <a:ln w="11430"/>
                <a:effectLst>
                  <a:outerShdw blurRad="50800" dist="39000" dir="5460000" algn="tl">
                    <a:srgbClr val="000000">
                      <a:alpha val="38000"/>
                    </a:srgbClr>
                  </a:outerShdw>
                </a:effectLst>
              </a:rPr>
              <a:t>BUILDING FOR THE LORD</a:t>
            </a:r>
          </a:p>
        </p:txBody>
      </p:sp>
      <p:sp>
        <p:nvSpPr>
          <p:cNvPr id="5" name="Rectangle 4"/>
          <p:cNvSpPr/>
          <p:nvPr/>
        </p:nvSpPr>
        <p:spPr>
          <a:xfrm>
            <a:off x="1739765" y="2057401"/>
            <a:ext cx="6285759" cy="1107996"/>
          </a:xfrm>
          <a:prstGeom prst="rect">
            <a:avLst/>
          </a:prstGeom>
          <a:noFill/>
        </p:spPr>
        <p:txBody>
          <a:bodyPr wrap="none" lIns="109728" tIns="54864" rIns="109728" bIns="54864">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480" b="1" dirty="0">
                <a:ln w="11430"/>
                <a:solidFill>
                  <a:srgbClr val="774F27"/>
                </a:solidFill>
                <a:effectLst>
                  <a:outerShdw blurRad="50800" dist="39000" dir="5460000" algn="tl">
                    <a:srgbClr val="000000">
                      <a:alpha val="38000"/>
                    </a:srgbClr>
                  </a:outerShdw>
                </a:effectLst>
              </a:rPr>
              <a:t>Noah and the Ark</a:t>
            </a:r>
          </a:p>
        </p:txBody>
      </p:sp>
      <p:sp>
        <p:nvSpPr>
          <p:cNvPr id="6" name="Rectangle 5"/>
          <p:cNvSpPr/>
          <p:nvPr/>
        </p:nvSpPr>
        <p:spPr>
          <a:xfrm>
            <a:off x="1095838" y="4343401"/>
            <a:ext cx="4265975" cy="849463"/>
          </a:xfrm>
          <a:prstGeom prst="rect">
            <a:avLst/>
          </a:prstGeom>
          <a:noFill/>
        </p:spPr>
        <p:txBody>
          <a:bodyPr wrap="none" lIns="109728" tIns="54864" rIns="109728" bIns="54864">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800" b="1" dirty="0">
                <a:ln w="11430"/>
                <a:solidFill>
                  <a:srgbClr val="774F27"/>
                </a:solidFill>
                <a:effectLst>
                  <a:outerShdw blurRad="50800" dist="39000" dir="5460000" algn="tl">
                    <a:srgbClr val="000000">
                      <a:alpha val="38000"/>
                    </a:srgbClr>
                  </a:outerShdw>
                </a:effectLst>
              </a:rPr>
              <a:t>Genesis 6:13-22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23608" y="502921"/>
            <a:ext cx="8825044" cy="1107996"/>
          </a:xfrm>
          <a:prstGeom prst="rect">
            <a:avLst/>
          </a:prstGeom>
          <a:noFill/>
        </p:spPr>
        <p:txBody>
          <a:bodyPr wrap="none" lIns="109728" tIns="54864" rIns="109728" bIns="54864">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480" b="1" dirty="0">
                <a:ln w="11430"/>
                <a:effectLst>
                  <a:outerShdw blurRad="50800" dist="39000" dir="5460000" algn="tl">
                    <a:srgbClr val="000000">
                      <a:alpha val="38000"/>
                    </a:srgbClr>
                  </a:outerShdw>
                </a:effectLst>
              </a:rPr>
              <a:t>BUILDING FOR THE LORD</a:t>
            </a:r>
          </a:p>
        </p:txBody>
      </p:sp>
      <p:sp>
        <p:nvSpPr>
          <p:cNvPr id="5" name="Rectangle 4"/>
          <p:cNvSpPr/>
          <p:nvPr/>
        </p:nvSpPr>
        <p:spPr>
          <a:xfrm>
            <a:off x="2831623" y="1965961"/>
            <a:ext cx="4833567" cy="1107996"/>
          </a:xfrm>
          <a:prstGeom prst="rect">
            <a:avLst/>
          </a:prstGeom>
          <a:noFill/>
        </p:spPr>
        <p:txBody>
          <a:bodyPr wrap="none" lIns="109728" tIns="54864" rIns="109728" bIns="54864">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480" b="1" dirty="0">
                <a:ln w="11430"/>
                <a:solidFill>
                  <a:srgbClr val="774F27"/>
                </a:solidFill>
                <a:effectLst>
                  <a:outerShdw blurRad="50800" dist="39000" dir="5460000" algn="tl">
                    <a:srgbClr val="000000">
                      <a:alpha val="38000"/>
                    </a:srgbClr>
                  </a:outerShdw>
                </a:effectLst>
              </a:rPr>
              <a:t>God’s Temple</a:t>
            </a:r>
          </a:p>
        </p:txBody>
      </p:sp>
      <p:sp>
        <p:nvSpPr>
          <p:cNvPr id="6" name="Rectangle 5"/>
          <p:cNvSpPr/>
          <p:nvPr/>
        </p:nvSpPr>
        <p:spPr>
          <a:xfrm>
            <a:off x="6477495" y="4251961"/>
            <a:ext cx="3012428" cy="849463"/>
          </a:xfrm>
          <a:prstGeom prst="rect">
            <a:avLst/>
          </a:prstGeom>
          <a:noFill/>
        </p:spPr>
        <p:txBody>
          <a:bodyPr wrap="none" lIns="109728" tIns="54864" rIns="109728" bIns="54864">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800" b="1" dirty="0">
                <a:ln w="11430"/>
                <a:solidFill>
                  <a:srgbClr val="774F27"/>
                </a:solidFill>
                <a:effectLst>
                  <a:outerShdw blurRad="50800" dist="39000" dir="5460000" algn="tl">
                    <a:srgbClr val="000000">
                      <a:alpha val="38000"/>
                    </a:srgbClr>
                  </a:outerShdw>
                </a:effectLst>
              </a:rPr>
              <a:t>2 Samuel 7</a:t>
            </a:r>
          </a:p>
        </p:txBody>
      </p:sp>
      <p:pic>
        <p:nvPicPr>
          <p:cNvPr id="20482" name="Picture 2" descr="http://www.crystalinks.com/solomon_temple.jpg"/>
          <p:cNvPicPr>
            <a:picLocks noChangeAspect="1" noChangeArrowheads="1"/>
          </p:cNvPicPr>
          <p:nvPr/>
        </p:nvPicPr>
        <p:blipFill>
          <a:blip r:embed="rId2" cstate="print"/>
          <a:srcRect/>
          <a:stretch>
            <a:fillRect/>
          </a:stretch>
        </p:blipFill>
        <p:spPr bwMode="auto">
          <a:xfrm>
            <a:off x="182880" y="3337560"/>
            <a:ext cx="5120640" cy="304702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23608" y="502921"/>
            <a:ext cx="8825044" cy="1107996"/>
          </a:xfrm>
          <a:prstGeom prst="rect">
            <a:avLst/>
          </a:prstGeom>
          <a:noFill/>
        </p:spPr>
        <p:txBody>
          <a:bodyPr wrap="none" lIns="109728" tIns="54864" rIns="109728" bIns="54864">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480" b="1" dirty="0">
                <a:ln w="11430"/>
                <a:effectLst>
                  <a:outerShdw blurRad="50800" dist="39000" dir="5460000" algn="tl">
                    <a:srgbClr val="000000">
                      <a:alpha val="38000"/>
                    </a:srgbClr>
                  </a:outerShdw>
                </a:effectLst>
              </a:rPr>
              <a:t>BUILDING FOR THE LORD</a:t>
            </a:r>
          </a:p>
        </p:txBody>
      </p:sp>
      <p:sp>
        <p:nvSpPr>
          <p:cNvPr id="5" name="Rectangle 4"/>
          <p:cNvSpPr/>
          <p:nvPr/>
        </p:nvSpPr>
        <p:spPr>
          <a:xfrm>
            <a:off x="1371921" y="2331721"/>
            <a:ext cx="4455579" cy="2105192"/>
          </a:xfrm>
          <a:prstGeom prst="rect">
            <a:avLst/>
          </a:prstGeom>
          <a:noFill/>
        </p:spPr>
        <p:txBody>
          <a:bodyPr wrap="none" lIns="109728" tIns="54864" rIns="109728" bIns="54864">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480" b="1" dirty="0">
                <a:ln w="11430"/>
                <a:solidFill>
                  <a:srgbClr val="774F27"/>
                </a:solidFill>
                <a:effectLst>
                  <a:outerShdw blurRad="50800" dist="39000" dir="5460000" algn="tl">
                    <a:srgbClr val="000000">
                      <a:alpha val="38000"/>
                    </a:srgbClr>
                  </a:outerShdw>
                </a:effectLst>
              </a:rPr>
              <a:t>The Walls of</a:t>
            </a:r>
          </a:p>
          <a:p>
            <a:pPr algn="ctr"/>
            <a:r>
              <a:rPr lang="en-US" sz="6480" b="1" dirty="0">
                <a:ln w="11430"/>
                <a:solidFill>
                  <a:srgbClr val="774F27"/>
                </a:solidFill>
                <a:effectLst>
                  <a:outerShdw blurRad="50800" dist="39000" dir="5460000" algn="tl">
                    <a:srgbClr val="000000">
                      <a:alpha val="38000"/>
                    </a:srgbClr>
                  </a:outerShdw>
                </a:effectLst>
              </a:rPr>
              <a:t>Jerusalem</a:t>
            </a:r>
          </a:p>
        </p:txBody>
      </p:sp>
      <p:sp>
        <p:nvSpPr>
          <p:cNvPr id="6" name="Rectangle 5"/>
          <p:cNvSpPr/>
          <p:nvPr/>
        </p:nvSpPr>
        <p:spPr>
          <a:xfrm>
            <a:off x="1950679" y="4800601"/>
            <a:ext cx="3313792" cy="849463"/>
          </a:xfrm>
          <a:prstGeom prst="rect">
            <a:avLst/>
          </a:prstGeom>
          <a:noFill/>
        </p:spPr>
        <p:txBody>
          <a:bodyPr wrap="none" lIns="109728" tIns="54864" rIns="109728" bIns="54864">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800" b="1" dirty="0">
                <a:ln w="11430"/>
                <a:solidFill>
                  <a:srgbClr val="774F27"/>
                </a:solidFill>
                <a:effectLst>
                  <a:outerShdw blurRad="50800" dist="39000" dir="5460000" algn="tl">
                    <a:srgbClr val="000000">
                      <a:alpha val="38000"/>
                    </a:srgbClr>
                  </a:outerShdw>
                </a:effectLst>
              </a:rPr>
              <a:t>Nehemiah 4</a:t>
            </a:r>
          </a:p>
        </p:txBody>
      </p:sp>
      <p:pic>
        <p:nvPicPr>
          <p:cNvPr id="21506" name="Picture 2" descr="http://bibleencyclopedia.com/gs400px/stdas0010.jpg"/>
          <p:cNvPicPr>
            <a:picLocks noChangeAspect="1" noChangeArrowheads="1"/>
          </p:cNvPicPr>
          <p:nvPr/>
        </p:nvPicPr>
        <p:blipFill>
          <a:blip r:embed="rId2" cstate="print"/>
          <a:srcRect/>
          <a:stretch>
            <a:fillRect/>
          </a:stretch>
        </p:blipFill>
        <p:spPr bwMode="auto">
          <a:xfrm>
            <a:off x="6858000" y="2148840"/>
            <a:ext cx="3373756" cy="4101466"/>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http://www.howgodprovides.com/wp-content/uploads/2014/03/praise-be-to-God-1.jpg"/>
          <p:cNvPicPr>
            <a:picLocks noChangeAspect="1" noChangeArrowheads="1"/>
          </p:cNvPicPr>
          <p:nvPr/>
        </p:nvPicPr>
        <p:blipFill>
          <a:blip r:embed="rId2" cstate="print"/>
          <a:srcRect/>
          <a:stretch>
            <a:fillRect/>
          </a:stretch>
        </p:blipFill>
        <p:spPr bwMode="auto">
          <a:xfrm>
            <a:off x="1" y="0"/>
            <a:ext cx="10972800" cy="6858000"/>
          </a:xfrm>
          <a:prstGeom prst="rect">
            <a:avLst/>
          </a:prstGeom>
          <a:noFill/>
        </p:spPr>
      </p:pic>
      <p:sp>
        <p:nvSpPr>
          <p:cNvPr id="3" name="Rectangle 2"/>
          <p:cNvSpPr/>
          <p:nvPr/>
        </p:nvSpPr>
        <p:spPr>
          <a:xfrm>
            <a:off x="823608" y="502921"/>
            <a:ext cx="8825044" cy="1107996"/>
          </a:xfrm>
          <a:prstGeom prst="rect">
            <a:avLst/>
          </a:prstGeom>
          <a:noFill/>
        </p:spPr>
        <p:txBody>
          <a:bodyPr wrap="none" lIns="109728" tIns="54864" rIns="109728" bIns="54864">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480" b="1" dirty="0">
                <a:ln w="11430"/>
                <a:effectLst>
                  <a:outerShdw blurRad="50800" dist="39000" dir="5460000" algn="tl">
                    <a:srgbClr val="000000">
                      <a:alpha val="38000"/>
                    </a:srgbClr>
                  </a:outerShdw>
                </a:effectLst>
              </a:rPr>
              <a:t>BUILDING FOR THE LORD</a:t>
            </a:r>
          </a:p>
        </p:txBody>
      </p:sp>
      <p:sp>
        <p:nvSpPr>
          <p:cNvPr id="4" name="Rounded Rectangle 3"/>
          <p:cNvSpPr/>
          <p:nvPr/>
        </p:nvSpPr>
        <p:spPr>
          <a:xfrm>
            <a:off x="1463040" y="2606040"/>
            <a:ext cx="6217920" cy="283464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760" b="1" dirty="0">
                <a:ln w="11430"/>
                <a:solidFill>
                  <a:srgbClr val="FFD54F"/>
                </a:solidFill>
                <a:effectLst>
                  <a:outerShdw blurRad="50800" dist="39000" dir="5460000" algn="tl">
                    <a:srgbClr val="000000">
                      <a:alpha val="38000"/>
                    </a:srgbClr>
                  </a:outerShdw>
                </a:effectLst>
              </a:rPr>
              <a:t>The Lord’s Church</a:t>
            </a:r>
          </a:p>
          <a:p>
            <a:pPr algn="ctr"/>
            <a:endParaRPr lang="en-US" sz="1920" b="1" dirty="0"/>
          </a:p>
          <a:p>
            <a:pPr algn="ctr"/>
            <a:r>
              <a:rPr lang="en-US" sz="3840" dirty="0"/>
              <a:t>Book of Acts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http://www.howgodprovides.com/wp-content/uploads/2014/03/praise-be-to-God-1.jpg"/>
          <p:cNvPicPr>
            <a:picLocks noChangeAspect="1" noChangeArrowheads="1"/>
          </p:cNvPicPr>
          <p:nvPr/>
        </p:nvPicPr>
        <p:blipFill>
          <a:blip r:embed="rId2" cstate="print"/>
          <a:srcRect/>
          <a:stretch>
            <a:fillRect/>
          </a:stretch>
        </p:blipFill>
        <p:spPr bwMode="auto">
          <a:xfrm>
            <a:off x="1" y="0"/>
            <a:ext cx="10972800" cy="6858000"/>
          </a:xfrm>
          <a:prstGeom prst="rect">
            <a:avLst/>
          </a:prstGeom>
          <a:noFill/>
        </p:spPr>
      </p:pic>
      <p:sp>
        <p:nvSpPr>
          <p:cNvPr id="3" name="Rectangle 2"/>
          <p:cNvSpPr/>
          <p:nvPr/>
        </p:nvSpPr>
        <p:spPr>
          <a:xfrm>
            <a:off x="823608" y="502921"/>
            <a:ext cx="8825044" cy="1107996"/>
          </a:xfrm>
          <a:prstGeom prst="rect">
            <a:avLst/>
          </a:prstGeom>
          <a:noFill/>
        </p:spPr>
        <p:txBody>
          <a:bodyPr wrap="none" lIns="109728" tIns="54864" rIns="109728" bIns="54864">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480" b="1" dirty="0">
                <a:ln w="11430"/>
                <a:effectLst>
                  <a:outerShdw blurRad="50800" dist="39000" dir="5460000" algn="tl">
                    <a:srgbClr val="000000">
                      <a:alpha val="38000"/>
                    </a:srgbClr>
                  </a:outerShdw>
                </a:effectLst>
              </a:rPr>
              <a:t>BUILDING FOR THE LORD</a:t>
            </a:r>
          </a:p>
        </p:txBody>
      </p:sp>
      <p:sp>
        <p:nvSpPr>
          <p:cNvPr id="4" name="Rounded Rectangle 3"/>
          <p:cNvSpPr/>
          <p:nvPr/>
        </p:nvSpPr>
        <p:spPr>
          <a:xfrm>
            <a:off x="1463040" y="2423160"/>
            <a:ext cx="6217920" cy="274320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760" b="1" dirty="0">
                <a:ln w="11430"/>
                <a:solidFill>
                  <a:srgbClr val="FFD54F"/>
                </a:solidFill>
                <a:effectLst>
                  <a:outerShdw blurRad="50800" dist="39000" dir="5460000" algn="tl">
                    <a:srgbClr val="000000">
                      <a:alpha val="38000"/>
                    </a:srgbClr>
                  </a:outerShdw>
                </a:effectLst>
              </a:rPr>
              <a:t>Each Congregation of the Lord’s Church</a:t>
            </a:r>
            <a:endParaRPr lang="en-US" sz="192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http://www.howgodprovides.com/wp-content/uploads/2014/03/praise-be-to-God-1.jpg"/>
          <p:cNvPicPr>
            <a:picLocks noChangeAspect="1" noChangeArrowheads="1"/>
          </p:cNvPicPr>
          <p:nvPr/>
        </p:nvPicPr>
        <p:blipFill>
          <a:blip r:embed="rId2" cstate="print"/>
          <a:srcRect/>
          <a:stretch>
            <a:fillRect/>
          </a:stretch>
        </p:blipFill>
        <p:spPr bwMode="auto">
          <a:xfrm>
            <a:off x="0" y="0"/>
            <a:ext cx="10972800" cy="6858000"/>
          </a:xfrm>
          <a:prstGeom prst="rect">
            <a:avLst/>
          </a:prstGeom>
          <a:noFill/>
        </p:spPr>
      </p:pic>
      <p:sp>
        <p:nvSpPr>
          <p:cNvPr id="3" name="Rectangle 2"/>
          <p:cNvSpPr/>
          <p:nvPr/>
        </p:nvSpPr>
        <p:spPr>
          <a:xfrm>
            <a:off x="823608" y="502921"/>
            <a:ext cx="8825044" cy="1107996"/>
          </a:xfrm>
          <a:prstGeom prst="rect">
            <a:avLst/>
          </a:prstGeom>
          <a:noFill/>
        </p:spPr>
        <p:txBody>
          <a:bodyPr wrap="none" lIns="109728" tIns="54864" rIns="109728" bIns="54864">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6480" b="1" dirty="0">
                <a:ln w="11430"/>
                <a:effectLst>
                  <a:outerShdw blurRad="50800" dist="39000" dir="5460000" algn="tl">
                    <a:srgbClr val="000000">
                      <a:alpha val="38000"/>
                    </a:srgbClr>
                  </a:outerShdw>
                </a:effectLst>
              </a:rPr>
              <a:t>BUILDING FOR THE LORD</a:t>
            </a:r>
          </a:p>
        </p:txBody>
      </p:sp>
      <p:sp>
        <p:nvSpPr>
          <p:cNvPr id="4" name="Rounded Rectangle 3"/>
          <p:cNvSpPr/>
          <p:nvPr/>
        </p:nvSpPr>
        <p:spPr>
          <a:xfrm>
            <a:off x="981564" y="2852826"/>
            <a:ext cx="7526331" cy="2886050"/>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1" dirty="0">
                <a:solidFill>
                  <a:schemeClr val="bg1"/>
                </a:solidFill>
                <a:effectLst/>
              </a:rPr>
              <a:t>“For whatever things were written before were written for our learning, that we through the patience and comfort of the Scriptures might have hope.”</a:t>
            </a:r>
          </a:p>
          <a:p>
            <a:pPr algn="ctr"/>
            <a:endParaRPr lang="en-US" b="1" i="1" dirty="0">
              <a:solidFill>
                <a:schemeClr val="bg1"/>
              </a:solidFill>
            </a:endParaRPr>
          </a:p>
          <a:p>
            <a:pPr algn="ctr"/>
            <a:r>
              <a:rPr lang="en-US" sz="2800" dirty="0">
                <a:solidFill>
                  <a:schemeClr val="bg1"/>
                </a:solidFill>
              </a:rPr>
              <a:t>Romans 15:4</a:t>
            </a:r>
          </a:p>
        </p:txBody>
      </p:sp>
      <p:sp>
        <p:nvSpPr>
          <p:cNvPr id="2" name="Rounded Rectangle 3">
            <a:extLst>
              <a:ext uri="{FF2B5EF4-FFF2-40B4-BE49-F238E27FC236}">
                <a16:creationId xmlns:a16="http://schemas.microsoft.com/office/drawing/2014/main" id="{D3170F9C-EC97-B165-66E3-B03858EDE96C}"/>
              </a:ext>
            </a:extLst>
          </p:cNvPr>
          <p:cNvSpPr/>
          <p:nvPr/>
        </p:nvSpPr>
        <p:spPr>
          <a:xfrm>
            <a:off x="981565" y="1491258"/>
            <a:ext cx="8667087" cy="788116"/>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b="1" dirty="0">
                <a:ln w="11430"/>
                <a:solidFill>
                  <a:srgbClr val="FFD54F"/>
                </a:solidFill>
                <a:effectLst>
                  <a:outerShdw blurRad="50800" dist="39000" dir="5460000" algn="tl">
                    <a:srgbClr val="000000">
                      <a:alpha val="38000"/>
                    </a:srgbClr>
                  </a:outerShdw>
                </a:effectLst>
              </a:rPr>
              <a:t>Each Congregation of the Lord’s Church</a:t>
            </a:r>
            <a:endParaRPr lang="en-US" sz="4000" b="1" dirty="0"/>
          </a:p>
        </p:txBody>
      </p:sp>
    </p:spTree>
    <p:extLst>
      <p:ext uri="{BB962C8B-B14F-4D97-AF65-F5344CB8AC3E}">
        <p14:creationId xmlns:p14="http://schemas.microsoft.com/office/powerpoint/2010/main" val="191494733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2310</TotalTime>
  <Words>211</Words>
  <Application>Microsoft Office PowerPoint</Application>
  <PresentationFormat>Custom</PresentationFormat>
  <Paragraphs>49</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Lenny</dc:creator>
  <cp:lastModifiedBy>Lenny</cp:lastModifiedBy>
  <cp:revision>94</cp:revision>
  <dcterms:created xsi:type="dcterms:W3CDTF">2023-01-21T22:46:44Z</dcterms:created>
  <dcterms:modified xsi:type="dcterms:W3CDTF">2023-11-26T02:16:11Z</dcterms:modified>
</cp:coreProperties>
</file>