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69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C0C9B-5184-4DB5-9972-600CB4B9668E}"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AFB81E2D-4690-4DEF-8F7E-DBC44ED76795}">
      <dgm:prSet/>
      <dgm:spPr/>
      <dgm:t>
        <a:bodyPr/>
        <a:lstStyle/>
        <a:p>
          <a:r>
            <a:rPr lang="en-US"/>
            <a:t>Discuss</a:t>
          </a:r>
        </a:p>
      </dgm:t>
    </dgm:pt>
    <dgm:pt modelId="{B208721F-D2E8-48FA-BD92-9C9CE9E95C8A}" type="parTrans" cxnId="{1672217B-3CC9-466B-BFD4-DC153B14415E}">
      <dgm:prSet/>
      <dgm:spPr/>
      <dgm:t>
        <a:bodyPr/>
        <a:lstStyle/>
        <a:p>
          <a:endParaRPr lang="en-US"/>
        </a:p>
      </dgm:t>
    </dgm:pt>
    <dgm:pt modelId="{AD42E7B5-7DF5-4443-84BF-3088ED39E869}" type="sibTrans" cxnId="{1672217B-3CC9-466B-BFD4-DC153B14415E}">
      <dgm:prSet/>
      <dgm:spPr/>
      <dgm:t>
        <a:bodyPr/>
        <a:lstStyle/>
        <a:p>
          <a:endParaRPr lang="en-US"/>
        </a:p>
      </dgm:t>
    </dgm:pt>
    <dgm:pt modelId="{1EB2E6FD-FBF3-425F-BEB8-F8F180311CF6}">
      <dgm:prSet/>
      <dgm:spPr/>
      <dgm:t>
        <a:bodyPr/>
        <a:lstStyle/>
        <a:p>
          <a:r>
            <a:rPr lang="en-US"/>
            <a:t>Discuss all the reasons why you shouldn’t celebrate it (Pagan origin etc)</a:t>
          </a:r>
        </a:p>
      </dgm:t>
    </dgm:pt>
    <dgm:pt modelId="{6ABC5645-F5FC-4E0C-8BC2-AE171187606B}" type="parTrans" cxnId="{C6ED9E24-9D00-44FB-98BA-C5A37524EF47}">
      <dgm:prSet/>
      <dgm:spPr/>
      <dgm:t>
        <a:bodyPr/>
        <a:lstStyle/>
        <a:p>
          <a:endParaRPr lang="en-US"/>
        </a:p>
      </dgm:t>
    </dgm:pt>
    <dgm:pt modelId="{BEB48721-42DA-49C8-848C-E27671F2D2FC}" type="sibTrans" cxnId="{C6ED9E24-9D00-44FB-98BA-C5A37524EF47}">
      <dgm:prSet/>
      <dgm:spPr/>
      <dgm:t>
        <a:bodyPr/>
        <a:lstStyle/>
        <a:p>
          <a:endParaRPr lang="en-US"/>
        </a:p>
      </dgm:t>
    </dgm:pt>
    <dgm:pt modelId="{9C2E5557-94C5-43F2-8D5F-5DF90C79A702}">
      <dgm:prSet/>
      <dgm:spPr/>
      <dgm:t>
        <a:bodyPr/>
        <a:lstStyle/>
        <a:p>
          <a:r>
            <a:rPr lang="en-US"/>
            <a:t>Ignore</a:t>
          </a:r>
        </a:p>
      </dgm:t>
    </dgm:pt>
    <dgm:pt modelId="{DAF736AB-D051-4BF2-AD17-165218F74EF4}" type="parTrans" cxnId="{C9F3D8BA-6C1B-4EDA-8354-118F5C881260}">
      <dgm:prSet/>
      <dgm:spPr/>
      <dgm:t>
        <a:bodyPr/>
        <a:lstStyle/>
        <a:p>
          <a:endParaRPr lang="en-US"/>
        </a:p>
      </dgm:t>
    </dgm:pt>
    <dgm:pt modelId="{6BA1E10B-A989-4F81-A0CB-6AA763515740}" type="sibTrans" cxnId="{C9F3D8BA-6C1B-4EDA-8354-118F5C881260}">
      <dgm:prSet/>
      <dgm:spPr/>
      <dgm:t>
        <a:bodyPr/>
        <a:lstStyle/>
        <a:p>
          <a:endParaRPr lang="en-US"/>
        </a:p>
      </dgm:t>
    </dgm:pt>
    <dgm:pt modelId="{BD9DDFD0-9BDF-4EE4-931D-162CF434F1EC}">
      <dgm:prSet/>
      <dgm:spPr/>
      <dgm:t>
        <a:bodyPr/>
        <a:lstStyle/>
        <a:p>
          <a:r>
            <a:rPr lang="en-US"/>
            <a:t>Ignore it (Not discuss it at all)</a:t>
          </a:r>
        </a:p>
      </dgm:t>
    </dgm:pt>
    <dgm:pt modelId="{BCA9758E-1C9D-47B5-A344-6FB312082B46}" type="parTrans" cxnId="{CF052734-55B0-415C-A06B-1E195904CFCC}">
      <dgm:prSet/>
      <dgm:spPr/>
      <dgm:t>
        <a:bodyPr/>
        <a:lstStyle/>
        <a:p>
          <a:endParaRPr lang="en-US"/>
        </a:p>
      </dgm:t>
    </dgm:pt>
    <dgm:pt modelId="{708F97B7-2232-4E8A-98B0-8A7D09AC7237}" type="sibTrans" cxnId="{CF052734-55B0-415C-A06B-1E195904CFCC}">
      <dgm:prSet/>
      <dgm:spPr/>
      <dgm:t>
        <a:bodyPr/>
        <a:lstStyle/>
        <a:p>
          <a:endParaRPr lang="en-US"/>
        </a:p>
      </dgm:t>
    </dgm:pt>
    <dgm:pt modelId="{FD1996EA-EB9A-4528-A019-2F18D8BDEFB1}">
      <dgm:prSet/>
      <dgm:spPr/>
      <dgm:t>
        <a:bodyPr/>
        <a:lstStyle/>
        <a:p>
          <a:r>
            <a:rPr lang="en-US"/>
            <a:t>Accept</a:t>
          </a:r>
        </a:p>
      </dgm:t>
    </dgm:pt>
    <dgm:pt modelId="{260DB2A6-65C7-4A8B-89D1-12FC99FE6EEA}" type="parTrans" cxnId="{F02FFB54-DEBA-4B61-9B94-B792BCBF0248}">
      <dgm:prSet/>
      <dgm:spPr/>
      <dgm:t>
        <a:bodyPr/>
        <a:lstStyle/>
        <a:p>
          <a:endParaRPr lang="en-US"/>
        </a:p>
      </dgm:t>
    </dgm:pt>
    <dgm:pt modelId="{3911F8AB-5348-4471-9CD9-0F37C54655A0}" type="sibTrans" cxnId="{F02FFB54-DEBA-4B61-9B94-B792BCBF0248}">
      <dgm:prSet/>
      <dgm:spPr/>
      <dgm:t>
        <a:bodyPr/>
        <a:lstStyle/>
        <a:p>
          <a:endParaRPr lang="en-US"/>
        </a:p>
      </dgm:t>
    </dgm:pt>
    <dgm:pt modelId="{72CB4637-7F8F-415C-91B9-A6C03A018F18}">
      <dgm:prSet/>
      <dgm:spPr/>
      <dgm:t>
        <a:bodyPr/>
        <a:lstStyle/>
        <a:p>
          <a:r>
            <a:rPr lang="en-US"/>
            <a:t>Accept the false teachings</a:t>
          </a:r>
        </a:p>
      </dgm:t>
    </dgm:pt>
    <dgm:pt modelId="{9C535256-B5F1-4A1B-B99E-458B0AA53D94}" type="parTrans" cxnId="{119DDA9F-8F98-4664-BC8F-7CB2E9586C21}">
      <dgm:prSet/>
      <dgm:spPr/>
      <dgm:t>
        <a:bodyPr/>
        <a:lstStyle/>
        <a:p>
          <a:endParaRPr lang="en-US"/>
        </a:p>
      </dgm:t>
    </dgm:pt>
    <dgm:pt modelId="{8CB3E294-FCF4-484C-BB31-CA9936E27269}" type="sibTrans" cxnId="{119DDA9F-8F98-4664-BC8F-7CB2E9586C21}">
      <dgm:prSet/>
      <dgm:spPr/>
      <dgm:t>
        <a:bodyPr/>
        <a:lstStyle/>
        <a:p>
          <a:endParaRPr lang="en-US"/>
        </a:p>
      </dgm:t>
    </dgm:pt>
    <dgm:pt modelId="{86B94ADD-2D90-4C6D-A122-6FA9B4081C4D}">
      <dgm:prSet/>
      <dgm:spPr/>
      <dgm:t>
        <a:bodyPr/>
        <a:lstStyle/>
        <a:p>
          <a:r>
            <a:rPr lang="en-US" dirty="0"/>
            <a:t>Teach</a:t>
          </a:r>
        </a:p>
      </dgm:t>
    </dgm:pt>
    <dgm:pt modelId="{FDAAB08D-C586-4CC0-BC7A-D7A856D5A6C5}" type="parTrans" cxnId="{DBB7CB65-0BE8-4032-BD1E-5E5E535B1B6E}">
      <dgm:prSet/>
      <dgm:spPr/>
      <dgm:t>
        <a:bodyPr/>
        <a:lstStyle/>
        <a:p>
          <a:endParaRPr lang="en-US"/>
        </a:p>
      </dgm:t>
    </dgm:pt>
    <dgm:pt modelId="{3F213AF3-6358-4C91-983A-C531561257BC}" type="sibTrans" cxnId="{DBB7CB65-0BE8-4032-BD1E-5E5E535B1B6E}">
      <dgm:prSet/>
      <dgm:spPr/>
      <dgm:t>
        <a:bodyPr/>
        <a:lstStyle/>
        <a:p>
          <a:endParaRPr lang="en-US"/>
        </a:p>
      </dgm:t>
    </dgm:pt>
    <dgm:pt modelId="{580A0F56-6176-499F-93E4-BE9DBCCD0D36}">
      <dgm:prSet/>
      <dgm:spPr/>
      <dgm:t>
        <a:bodyPr/>
        <a:lstStyle/>
        <a:p>
          <a:r>
            <a:rPr lang="en-US" dirty="0"/>
            <a:t>Teach the truth about the resurrection </a:t>
          </a:r>
        </a:p>
      </dgm:t>
    </dgm:pt>
    <dgm:pt modelId="{4D4353EC-C45D-414C-9BDF-E8F3406255E2}" type="parTrans" cxnId="{293388D8-44B8-4D77-9AB9-8B37FF375409}">
      <dgm:prSet/>
      <dgm:spPr/>
      <dgm:t>
        <a:bodyPr/>
        <a:lstStyle/>
        <a:p>
          <a:endParaRPr lang="en-US"/>
        </a:p>
      </dgm:t>
    </dgm:pt>
    <dgm:pt modelId="{6ACCC616-A73F-4270-B9B7-7395AF1ADC80}" type="sibTrans" cxnId="{293388D8-44B8-4D77-9AB9-8B37FF375409}">
      <dgm:prSet/>
      <dgm:spPr/>
      <dgm:t>
        <a:bodyPr/>
        <a:lstStyle/>
        <a:p>
          <a:endParaRPr lang="en-US"/>
        </a:p>
      </dgm:t>
    </dgm:pt>
    <dgm:pt modelId="{AC8F5F97-BC4B-4482-AAD5-6D7A18B45A45}" type="pres">
      <dgm:prSet presAssocID="{F00C0C9B-5184-4DB5-9972-600CB4B9668E}" presName="Name0" presStyleCnt="0">
        <dgm:presLayoutVars>
          <dgm:dir/>
          <dgm:animLvl val="lvl"/>
          <dgm:resizeHandles val="exact"/>
        </dgm:presLayoutVars>
      </dgm:prSet>
      <dgm:spPr/>
    </dgm:pt>
    <dgm:pt modelId="{3380F2E4-9D45-41B2-8A22-290F5225296E}" type="pres">
      <dgm:prSet presAssocID="{AFB81E2D-4690-4DEF-8F7E-DBC44ED76795}" presName="linNode" presStyleCnt="0"/>
      <dgm:spPr/>
    </dgm:pt>
    <dgm:pt modelId="{12430F53-1C30-4285-A519-A5A05BB624C4}" type="pres">
      <dgm:prSet presAssocID="{AFB81E2D-4690-4DEF-8F7E-DBC44ED76795}" presName="parentText" presStyleLbl="alignNode1" presStyleIdx="0" presStyleCnt="4">
        <dgm:presLayoutVars>
          <dgm:chMax val="1"/>
          <dgm:bulletEnabled/>
        </dgm:presLayoutVars>
      </dgm:prSet>
      <dgm:spPr/>
    </dgm:pt>
    <dgm:pt modelId="{678F718C-2693-4C5D-A935-EB2F0BEF66E6}" type="pres">
      <dgm:prSet presAssocID="{AFB81E2D-4690-4DEF-8F7E-DBC44ED76795}" presName="descendantText" presStyleLbl="alignAccFollowNode1" presStyleIdx="0" presStyleCnt="4">
        <dgm:presLayoutVars>
          <dgm:bulletEnabled/>
        </dgm:presLayoutVars>
      </dgm:prSet>
      <dgm:spPr/>
    </dgm:pt>
    <dgm:pt modelId="{2CDD666E-0CFF-4576-9FC3-D722ACB375D7}" type="pres">
      <dgm:prSet presAssocID="{AD42E7B5-7DF5-4443-84BF-3088ED39E869}" presName="sp" presStyleCnt="0"/>
      <dgm:spPr/>
    </dgm:pt>
    <dgm:pt modelId="{E1D9C2E8-EBE5-4E81-806D-858AF2C3F2C3}" type="pres">
      <dgm:prSet presAssocID="{9C2E5557-94C5-43F2-8D5F-5DF90C79A702}" presName="linNode" presStyleCnt="0"/>
      <dgm:spPr/>
    </dgm:pt>
    <dgm:pt modelId="{1D676A29-0AE9-4769-B58A-74407F65D3E8}" type="pres">
      <dgm:prSet presAssocID="{9C2E5557-94C5-43F2-8D5F-5DF90C79A702}" presName="parentText" presStyleLbl="alignNode1" presStyleIdx="1" presStyleCnt="4">
        <dgm:presLayoutVars>
          <dgm:chMax val="1"/>
          <dgm:bulletEnabled/>
        </dgm:presLayoutVars>
      </dgm:prSet>
      <dgm:spPr/>
    </dgm:pt>
    <dgm:pt modelId="{3138F38E-CE58-4CB0-B94F-99EB572067D2}" type="pres">
      <dgm:prSet presAssocID="{9C2E5557-94C5-43F2-8D5F-5DF90C79A702}" presName="descendantText" presStyleLbl="alignAccFollowNode1" presStyleIdx="1" presStyleCnt="4">
        <dgm:presLayoutVars>
          <dgm:bulletEnabled/>
        </dgm:presLayoutVars>
      </dgm:prSet>
      <dgm:spPr/>
    </dgm:pt>
    <dgm:pt modelId="{609D6203-A793-49DF-ADF3-1DD42549D92A}" type="pres">
      <dgm:prSet presAssocID="{6BA1E10B-A989-4F81-A0CB-6AA763515740}" presName="sp" presStyleCnt="0"/>
      <dgm:spPr/>
    </dgm:pt>
    <dgm:pt modelId="{CF537076-1DE6-49AF-996C-0E4BE255C67D}" type="pres">
      <dgm:prSet presAssocID="{FD1996EA-EB9A-4528-A019-2F18D8BDEFB1}" presName="linNode" presStyleCnt="0"/>
      <dgm:spPr/>
    </dgm:pt>
    <dgm:pt modelId="{8CE62673-246A-49B5-B176-71B96994C9A4}" type="pres">
      <dgm:prSet presAssocID="{FD1996EA-EB9A-4528-A019-2F18D8BDEFB1}" presName="parentText" presStyleLbl="alignNode1" presStyleIdx="2" presStyleCnt="4">
        <dgm:presLayoutVars>
          <dgm:chMax val="1"/>
          <dgm:bulletEnabled/>
        </dgm:presLayoutVars>
      </dgm:prSet>
      <dgm:spPr/>
    </dgm:pt>
    <dgm:pt modelId="{02F62327-7F87-4BDB-9F93-EC992D7BBBE6}" type="pres">
      <dgm:prSet presAssocID="{FD1996EA-EB9A-4528-A019-2F18D8BDEFB1}" presName="descendantText" presStyleLbl="alignAccFollowNode1" presStyleIdx="2" presStyleCnt="4">
        <dgm:presLayoutVars>
          <dgm:bulletEnabled/>
        </dgm:presLayoutVars>
      </dgm:prSet>
      <dgm:spPr/>
    </dgm:pt>
    <dgm:pt modelId="{7160937E-0D33-49EA-97BB-3402D526857D}" type="pres">
      <dgm:prSet presAssocID="{3911F8AB-5348-4471-9CD9-0F37C54655A0}" presName="sp" presStyleCnt="0"/>
      <dgm:spPr/>
    </dgm:pt>
    <dgm:pt modelId="{A0D2D24F-D802-4061-A60E-BBFA5F8B4534}" type="pres">
      <dgm:prSet presAssocID="{86B94ADD-2D90-4C6D-A122-6FA9B4081C4D}" presName="linNode" presStyleCnt="0"/>
      <dgm:spPr/>
    </dgm:pt>
    <dgm:pt modelId="{1176A866-6A61-4AE0-A423-BACF58791532}" type="pres">
      <dgm:prSet presAssocID="{86B94ADD-2D90-4C6D-A122-6FA9B4081C4D}" presName="parentText" presStyleLbl="alignNode1" presStyleIdx="3" presStyleCnt="4" custLinFactNeighborX="-743" custLinFactNeighborY="193">
        <dgm:presLayoutVars>
          <dgm:chMax val="1"/>
          <dgm:bulletEnabled/>
        </dgm:presLayoutVars>
      </dgm:prSet>
      <dgm:spPr/>
    </dgm:pt>
    <dgm:pt modelId="{0E3E32C1-0DA4-474F-B4C6-B27E02A0ED3D}" type="pres">
      <dgm:prSet presAssocID="{86B94ADD-2D90-4C6D-A122-6FA9B4081C4D}" presName="descendantText" presStyleLbl="alignAccFollowNode1" presStyleIdx="3" presStyleCnt="4">
        <dgm:presLayoutVars>
          <dgm:bulletEnabled/>
        </dgm:presLayoutVars>
      </dgm:prSet>
      <dgm:spPr/>
    </dgm:pt>
  </dgm:ptLst>
  <dgm:cxnLst>
    <dgm:cxn modelId="{260C6000-024E-4DEA-BFF5-3982E627B169}" type="presOf" srcId="{86B94ADD-2D90-4C6D-A122-6FA9B4081C4D}" destId="{1176A866-6A61-4AE0-A423-BACF58791532}" srcOrd="0" destOrd="0" presId="urn:microsoft.com/office/officeart/2016/7/layout/VerticalSolidActionList"/>
    <dgm:cxn modelId="{98D85103-F2EA-4A45-8ED9-A3D46EAB35BB}" type="presOf" srcId="{9C2E5557-94C5-43F2-8D5F-5DF90C79A702}" destId="{1D676A29-0AE9-4769-B58A-74407F65D3E8}" srcOrd="0" destOrd="0" presId="urn:microsoft.com/office/officeart/2016/7/layout/VerticalSolidActionList"/>
    <dgm:cxn modelId="{C6ED9E24-9D00-44FB-98BA-C5A37524EF47}" srcId="{AFB81E2D-4690-4DEF-8F7E-DBC44ED76795}" destId="{1EB2E6FD-FBF3-425F-BEB8-F8F180311CF6}" srcOrd="0" destOrd="0" parTransId="{6ABC5645-F5FC-4E0C-8BC2-AE171187606B}" sibTransId="{BEB48721-42DA-49C8-848C-E27671F2D2FC}"/>
    <dgm:cxn modelId="{CF052734-55B0-415C-A06B-1E195904CFCC}" srcId="{9C2E5557-94C5-43F2-8D5F-5DF90C79A702}" destId="{BD9DDFD0-9BDF-4EE4-931D-162CF434F1EC}" srcOrd="0" destOrd="0" parTransId="{BCA9758E-1C9D-47B5-A344-6FB312082B46}" sibTransId="{708F97B7-2232-4E8A-98B0-8A7D09AC7237}"/>
    <dgm:cxn modelId="{94840565-F8F2-43AF-8F33-C2FDA73B01CD}" type="presOf" srcId="{AFB81E2D-4690-4DEF-8F7E-DBC44ED76795}" destId="{12430F53-1C30-4285-A519-A5A05BB624C4}" srcOrd="0" destOrd="0" presId="urn:microsoft.com/office/officeart/2016/7/layout/VerticalSolidActionList"/>
    <dgm:cxn modelId="{DBB7CB65-0BE8-4032-BD1E-5E5E535B1B6E}" srcId="{F00C0C9B-5184-4DB5-9972-600CB4B9668E}" destId="{86B94ADD-2D90-4C6D-A122-6FA9B4081C4D}" srcOrd="3" destOrd="0" parTransId="{FDAAB08D-C586-4CC0-BC7A-D7A856D5A6C5}" sibTransId="{3F213AF3-6358-4C91-983A-C531561257BC}"/>
    <dgm:cxn modelId="{CD00C84D-6085-462B-8B4C-5F1F85282117}" type="presOf" srcId="{1EB2E6FD-FBF3-425F-BEB8-F8F180311CF6}" destId="{678F718C-2693-4C5D-A935-EB2F0BEF66E6}" srcOrd="0" destOrd="0" presId="urn:microsoft.com/office/officeart/2016/7/layout/VerticalSolidActionList"/>
    <dgm:cxn modelId="{F02FFB54-DEBA-4B61-9B94-B792BCBF0248}" srcId="{F00C0C9B-5184-4DB5-9972-600CB4B9668E}" destId="{FD1996EA-EB9A-4528-A019-2F18D8BDEFB1}" srcOrd="2" destOrd="0" parTransId="{260DB2A6-65C7-4A8B-89D1-12FC99FE6EEA}" sibTransId="{3911F8AB-5348-4471-9CD9-0F37C54655A0}"/>
    <dgm:cxn modelId="{4459A256-7FE7-43E8-9EA3-C9761BF620FB}" type="presOf" srcId="{F00C0C9B-5184-4DB5-9972-600CB4B9668E}" destId="{AC8F5F97-BC4B-4482-AAD5-6D7A18B45A45}" srcOrd="0" destOrd="0" presId="urn:microsoft.com/office/officeart/2016/7/layout/VerticalSolidActionList"/>
    <dgm:cxn modelId="{1672217B-3CC9-466B-BFD4-DC153B14415E}" srcId="{F00C0C9B-5184-4DB5-9972-600CB4B9668E}" destId="{AFB81E2D-4690-4DEF-8F7E-DBC44ED76795}" srcOrd="0" destOrd="0" parTransId="{B208721F-D2E8-48FA-BD92-9C9CE9E95C8A}" sibTransId="{AD42E7B5-7DF5-4443-84BF-3088ED39E869}"/>
    <dgm:cxn modelId="{90018392-0257-4826-96AE-216C7AA0D220}" type="presOf" srcId="{580A0F56-6176-499F-93E4-BE9DBCCD0D36}" destId="{0E3E32C1-0DA4-474F-B4C6-B27E02A0ED3D}" srcOrd="0" destOrd="0" presId="urn:microsoft.com/office/officeart/2016/7/layout/VerticalSolidActionList"/>
    <dgm:cxn modelId="{119DDA9F-8F98-4664-BC8F-7CB2E9586C21}" srcId="{FD1996EA-EB9A-4528-A019-2F18D8BDEFB1}" destId="{72CB4637-7F8F-415C-91B9-A6C03A018F18}" srcOrd="0" destOrd="0" parTransId="{9C535256-B5F1-4A1B-B99E-458B0AA53D94}" sibTransId="{8CB3E294-FCF4-484C-BB31-CA9936E27269}"/>
    <dgm:cxn modelId="{FA06DFB2-1960-47D1-B4CD-A8C22E3DDA00}" type="presOf" srcId="{72CB4637-7F8F-415C-91B9-A6C03A018F18}" destId="{02F62327-7F87-4BDB-9F93-EC992D7BBBE6}" srcOrd="0" destOrd="0" presId="urn:microsoft.com/office/officeart/2016/7/layout/VerticalSolidActionList"/>
    <dgm:cxn modelId="{2B2611B9-5F28-4A54-934D-CA6882F3EC70}" type="presOf" srcId="{BD9DDFD0-9BDF-4EE4-931D-162CF434F1EC}" destId="{3138F38E-CE58-4CB0-B94F-99EB572067D2}" srcOrd="0" destOrd="0" presId="urn:microsoft.com/office/officeart/2016/7/layout/VerticalSolidActionList"/>
    <dgm:cxn modelId="{C9F3D8BA-6C1B-4EDA-8354-118F5C881260}" srcId="{F00C0C9B-5184-4DB5-9972-600CB4B9668E}" destId="{9C2E5557-94C5-43F2-8D5F-5DF90C79A702}" srcOrd="1" destOrd="0" parTransId="{DAF736AB-D051-4BF2-AD17-165218F74EF4}" sibTransId="{6BA1E10B-A989-4F81-A0CB-6AA763515740}"/>
    <dgm:cxn modelId="{2A4416BC-4D1A-45BA-90DD-DAE24A9F59B4}" type="presOf" srcId="{FD1996EA-EB9A-4528-A019-2F18D8BDEFB1}" destId="{8CE62673-246A-49B5-B176-71B96994C9A4}" srcOrd="0" destOrd="0" presId="urn:microsoft.com/office/officeart/2016/7/layout/VerticalSolidActionList"/>
    <dgm:cxn modelId="{293388D8-44B8-4D77-9AB9-8B37FF375409}" srcId="{86B94ADD-2D90-4C6D-A122-6FA9B4081C4D}" destId="{580A0F56-6176-499F-93E4-BE9DBCCD0D36}" srcOrd="0" destOrd="0" parTransId="{4D4353EC-C45D-414C-9BDF-E8F3406255E2}" sibTransId="{6ACCC616-A73F-4270-B9B7-7395AF1ADC80}"/>
    <dgm:cxn modelId="{EC3EA295-2CCD-436C-8482-16D34F022C99}" type="presParOf" srcId="{AC8F5F97-BC4B-4482-AAD5-6D7A18B45A45}" destId="{3380F2E4-9D45-41B2-8A22-290F5225296E}" srcOrd="0" destOrd="0" presId="urn:microsoft.com/office/officeart/2016/7/layout/VerticalSolidActionList"/>
    <dgm:cxn modelId="{2EB3D0AD-E084-4E15-825F-A80EF0A73534}" type="presParOf" srcId="{3380F2E4-9D45-41B2-8A22-290F5225296E}" destId="{12430F53-1C30-4285-A519-A5A05BB624C4}" srcOrd="0" destOrd="0" presId="urn:microsoft.com/office/officeart/2016/7/layout/VerticalSolidActionList"/>
    <dgm:cxn modelId="{C2835ECE-6FCD-4046-A59F-6F3C37612805}" type="presParOf" srcId="{3380F2E4-9D45-41B2-8A22-290F5225296E}" destId="{678F718C-2693-4C5D-A935-EB2F0BEF66E6}" srcOrd="1" destOrd="0" presId="urn:microsoft.com/office/officeart/2016/7/layout/VerticalSolidActionList"/>
    <dgm:cxn modelId="{99DE421E-6A46-4D4C-978B-B7376DC262B5}" type="presParOf" srcId="{AC8F5F97-BC4B-4482-AAD5-6D7A18B45A45}" destId="{2CDD666E-0CFF-4576-9FC3-D722ACB375D7}" srcOrd="1" destOrd="0" presId="urn:microsoft.com/office/officeart/2016/7/layout/VerticalSolidActionList"/>
    <dgm:cxn modelId="{0EFC9F2E-E484-40EF-B4FB-DD25647C6E32}" type="presParOf" srcId="{AC8F5F97-BC4B-4482-AAD5-6D7A18B45A45}" destId="{E1D9C2E8-EBE5-4E81-806D-858AF2C3F2C3}" srcOrd="2" destOrd="0" presId="urn:microsoft.com/office/officeart/2016/7/layout/VerticalSolidActionList"/>
    <dgm:cxn modelId="{E0AF691F-71B9-4687-9534-C6CD1A0EEFB5}" type="presParOf" srcId="{E1D9C2E8-EBE5-4E81-806D-858AF2C3F2C3}" destId="{1D676A29-0AE9-4769-B58A-74407F65D3E8}" srcOrd="0" destOrd="0" presId="urn:microsoft.com/office/officeart/2016/7/layout/VerticalSolidActionList"/>
    <dgm:cxn modelId="{B76F18D9-8C6B-4138-A9C5-FE0D6C72F48F}" type="presParOf" srcId="{E1D9C2E8-EBE5-4E81-806D-858AF2C3F2C3}" destId="{3138F38E-CE58-4CB0-B94F-99EB572067D2}" srcOrd="1" destOrd="0" presId="urn:microsoft.com/office/officeart/2016/7/layout/VerticalSolidActionList"/>
    <dgm:cxn modelId="{0B93F99B-0EC9-4EA0-9283-3117CA453652}" type="presParOf" srcId="{AC8F5F97-BC4B-4482-AAD5-6D7A18B45A45}" destId="{609D6203-A793-49DF-ADF3-1DD42549D92A}" srcOrd="3" destOrd="0" presId="urn:microsoft.com/office/officeart/2016/7/layout/VerticalSolidActionList"/>
    <dgm:cxn modelId="{F9251F43-7B32-4669-AC01-53C00813CEDB}" type="presParOf" srcId="{AC8F5F97-BC4B-4482-AAD5-6D7A18B45A45}" destId="{CF537076-1DE6-49AF-996C-0E4BE255C67D}" srcOrd="4" destOrd="0" presId="urn:microsoft.com/office/officeart/2016/7/layout/VerticalSolidActionList"/>
    <dgm:cxn modelId="{27276214-FF09-4540-8387-9B52F36CE75F}" type="presParOf" srcId="{CF537076-1DE6-49AF-996C-0E4BE255C67D}" destId="{8CE62673-246A-49B5-B176-71B96994C9A4}" srcOrd="0" destOrd="0" presId="urn:microsoft.com/office/officeart/2016/7/layout/VerticalSolidActionList"/>
    <dgm:cxn modelId="{635831B0-3AEA-47EF-B030-F5D8D884BC4B}" type="presParOf" srcId="{CF537076-1DE6-49AF-996C-0E4BE255C67D}" destId="{02F62327-7F87-4BDB-9F93-EC992D7BBBE6}" srcOrd="1" destOrd="0" presId="urn:microsoft.com/office/officeart/2016/7/layout/VerticalSolidActionList"/>
    <dgm:cxn modelId="{98B4A3B9-1E45-48FC-B771-E47256E49898}" type="presParOf" srcId="{AC8F5F97-BC4B-4482-AAD5-6D7A18B45A45}" destId="{7160937E-0D33-49EA-97BB-3402D526857D}" srcOrd="5" destOrd="0" presId="urn:microsoft.com/office/officeart/2016/7/layout/VerticalSolidActionList"/>
    <dgm:cxn modelId="{0B7253D3-821C-4105-B7C5-911DA43BBE8F}" type="presParOf" srcId="{AC8F5F97-BC4B-4482-AAD5-6D7A18B45A45}" destId="{A0D2D24F-D802-4061-A60E-BBFA5F8B4534}" srcOrd="6" destOrd="0" presId="urn:microsoft.com/office/officeart/2016/7/layout/VerticalSolidActionList"/>
    <dgm:cxn modelId="{A0A77FC2-83A0-4C62-B819-D60FCE022831}" type="presParOf" srcId="{A0D2D24F-D802-4061-A60E-BBFA5F8B4534}" destId="{1176A866-6A61-4AE0-A423-BACF58791532}" srcOrd="0" destOrd="0" presId="urn:microsoft.com/office/officeart/2016/7/layout/VerticalSolidActionList"/>
    <dgm:cxn modelId="{61C2D550-8096-4600-8D5E-7A0DC87CAB6B}" type="presParOf" srcId="{A0D2D24F-D802-4061-A60E-BBFA5F8B4534}" destId="{0E3E32C1-0DA4-474F-B4C6-B27E02A0ED3D}"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F718C-2693-4C5D-A935-EB2F0BEF66E6}">
      <dsp:nvSpPr>
        <dsp:cNvPr id="0" name=""/>
        <dsp:cNvSpPr/>
      </dsp:nvSpPr>
      <dsp:spPr>
        <a:xfrm>
          <a:off x="1281747" y="2657"/>
          <a:ext cx="5126990" cy="137658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478" tIns="349653" rIns="99478" bIns="349653" numCol="1" spcCol="1270" anchor="ctr" anchorCtr="0">
          <a:noAutofit/>
        </a:bodyPr>
        <a:lstStyle/>
        <a:p>
          <a:pPr marL="0" lvl="0" indent="0" algn="l" defTabSz="933450">
            <a:lnSpc>
              <a:spcPct val="90000"/>
            </a:lnSpc>
            <a:spcBef>
              <a:spcPct val="0"/>
            </a:spcBef>
            <a:spcAft>
              <a:spcPct val="35000"/>
            </a:spcAft>
            <a:buNone/>
          </a:pPr>
          <a:r>
            <a:rPr lang="en-US" sz="2100" kern="1200"/>
            <a:t>Discuss all the reasons why you shouldn’t celebrate it (Pagan origin etc)</a:t>
          </a:r>
        </a:p>
      </dsp:txBody>
      <dsp:txXfrm>
        <a:off x="1281747" y="2657"/>
        <a:ext cx="5126990" cy="1376587"/>
      </dsp:txXfrm>
    </dsp:sp>
    <dsp:sp modelId="{12430F53-1C30-4285-A519-A5A05BB624C4}">
      <dsp:nvSpPr>
        <dsp:cNvPr id="0" name=""/>
        <dsp:cNvSpPr/>
      </dsp:nvSpPr>
      <dsp:spPr>
        <a:xfrm>
          <a:off x="0" y="2657"/>
          <a:ext cx="1281747" cy="137658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826" tIns="135976" rIns="67826" bIns="135976" numCol="1" spcCol="1270" anchor="ctr" anchorCtr="0">
          <a:noAutofit/>
        </a:bodyPr>
        <a:lstStyle/>
        <a:p>
          <a:pPr marL="0" lvl="0" indent="0" algn="ctr" defTabSz="1155700">
            <a:lnSpc>
              <a:spcPct val="90000"/>
            </a:lnSpc>
            <a:spcBef>
              <a:spcPct val="0"/>
            </a:spcBef>
            <a:spcAft>
              <a:spcPct val="35000"/>
            </a:spcAft>
            <a:buNone/>
          </a:pPr>
          <a:r>
            <a:rPr lang="en-US" sz="2600" kern="1200"/>
            <a:t>Discuss</a:t>
          </a:r>
        </a:p>
      </dsp:txBody>
      <dsp:txXfrm>
        <a:off x="0" y="2657"/>
        <a:ext cx="1281747" cy="1376587"/>
      </dsp:txXfrm>
    </dsp:sp>
    <dsp:sp modelId="{3138F38E-CE58-4CB0-B94F-99EB572067D2}">
      <dsp:nvSpPr>
        <dsp:cNvPr id="0" name=""/>
        <dsp:cNvSpPr/>
      </dsp:nvSpPr>
      <dsp:spPr>
        <a:xfrm>
          <a:off x="1281747" y="1461840"/>
          <a:ext cx="5126990" cy="1376587"/>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478" tIns="349653" rIns="99478" bIns="349653" numCol="1" spcCol="1270" anchor="ctr" anchorCtr="0">
          <a:noAutofit/>
        </a:bodyPr>
        <a:lstStyle/>
        <a:p>
          <a:pPr marL="0" lvl="0" indent="0" algn="l" defTabSz="933450">
            <a:lnSpc>
              <a:spcPct val="90000"/>
            </a:lnSpc>
            <a:spcBef>
              <a:spcPct val="0"/>
            </a:spcBef>
            <a:spcAft>
              <a:spcPct val="35000"/>
            </a:spcAft>
            <a:buNone/>
          </a:pPr>
          <a:r>
            <a:rPr lang="en-US" sz="2100" kern="1200"/>
            <a:t>Ignore it (Not discuss it at all)</a:t>
          </a:r>
        </a:p>
      </dsp:txBody>
      <dsp:txXfrm>
        <a:off x="1281747" y="1461840"/>
        <a:ext cx="5126990" cy="1376587"/>
      </dsp:txXfrm>
    </dsp:sp>
    <dsp:sp modelId="{1D676A29-0AE9-4769-B58A-74407F65D3E8}">
      <dsp:nvSpPr>
        <dsp:cNvPr id="0" name=""/>
        <dsp:cNvSpPr/>
      </dsp:nvSpPr>
      <dsp:spPr>
        <a:xfrm>
          <a:off x="0" y="1461840"/>
          <a:ext cx="1281747" cy="137658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826" tIns="135976" rIns="67826" bIns="135976" numCol="1" spcCol="1270" anchor="ctr" anchorCtr="0">
          <a:noAutofit/>
        </a:bodyPr>
        <a:lstStyle/>
        <a:p>
          <a:pPr marL="0" lvl="0" indent="0" algn="ctr" defTabSz="1155700">
            <a:lnSpc>
              <a:spcPct val="90000"/>
            </a:lnSpc>
            <a:spcBef>
              <a:spcPct val="0"/>
            </a:spcBef>
            <a:spcAft>
              <a:spcPct val="35000"/>
            </a:spcAft>
            <a:buNone/>
          </a:pPr>
          <a:r>
            <a:rPr lang="en-US" sz="2600" kern="1200"/>
            <a:t>Ignore</a:t>
          </a:r>
        </a:p>
      </dsp:txBody>
      <dsp:txXfrm>
        <a:off x="0" y="1461840"/>
        <a:ext cx="1281747" cy="1376587"/>
      </dsp:txXfrm>
    </dsp:sp>
    <dsp:sp modelId="{02F62327-7F87-4BDB-9F93-EC992D7BBBE6}">
      <dsp:nvSpPr>
        <dsp:cNvPr id="0" name=""/>
        <dsp:cNvSpPr/>
      </dsp:nvSpPr>
      <dsp:spPr>
        <a:xfrm>
          <a:off x="1281747" y="2921022"/>
          <a:ext cx="5126990" cy="1376587"/>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478" tIns="349653" rIns="99478" bIns="349653" numCol="1" spcCol="1270" anchor="ctr" anchorCtr="0">
          <a:noAutofit/>
        </a:bodyPr>
        <a:lstStyle/>
        <a:p>
          <a:pPr marL="0" lvl="0" indent="0" algn="l" defTabSz="933450">
            <a:lnSpc>
              <a:spcPct val="90000"/>
            </a:lnSpc>
            <a:spcBef>
              <a:spcPct val="0"/>
            </a:spcBef>
            <a:spcAft>
              <a:spcPct val="35000"/>
            </a:spcAft>
            <a:buNone/>
          </a:pPr>
          <a:r>
            <a:rPr lang="en-US" sz="2100" kern="1200"/>
            <a:t>Accept the false teachings</a:t>
          </a:r>
        </a:p>
      </dsp:txBody>
      <dsp:txXfrm>
        <a:off x="1281747" y="2921022"/>
        <a:ext cx="5126990" cy="1376587"/>
      </dsp:txXfrm>
    </dsp:sp>
    <dsp:sp modelId="{8CE62673-246A-49B5-B176-71B96994C9A4}">
      <dsp:nvSpPr>
        <dsp:cNvPr id="0" name=""/>
        <dsp:cNvSpPr/>
      </dsp:nvSpPr>
      <dsp:spPr>
        <a:xfrm>
          <a:off x="0" y="2921022"/>
          <a:ext cx="1281747" cy="137658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826" tIns="135976" rIns="67826" bIns="135976" numCol="1" spcCol="1270" anchor="ctr" anchorCtr="0">
          <a:noAutofit/>
        </a:bodyPr>
        <a:lstStyle/>
        <a:p>
          <a:pPr marL="0" lvl="0" indent="0" algn="ctr" defTabSz="1155700">
            <a:lnSpc>
              <a:spcPct val="90000"/>
            </a:lnSpc>
            <a:spcBef>
              <a:spcPct val="0"/>
            </a:spcBef>
            <a:spcAft>
              <a:spcPct val="35000"/>
            </a:spcAft>
            <a:buNone/>
          </a:pPr>
          <a:r>
            <a:rPr lang="en-US" sz="2600" kern="1200"/>
            <a:t>Accept</a:t>
          </a:r>
        </a:p>
      </dsp:txBody>
      <dsp:txXfrm>
        <a:off x="0" y="2921022"/>
        <a:ext cx="1281747" cy="1376587"/>
      </dsp:txXfrm>
    </dsp:sp>
    <dsp:sp modelId="{0E3E32C1-0DA4-474F-B4C6-B27E02A0ED3D}">
      <dsp:nvSpPr>
        <dsp:cNvPr id="0" name=""/>
        <dsp:cNvSpPr/>
      </dsp:nvSpPr>
      <dsp:spPr>
        <a:xfrm>
          <a:off x="1281747" y="4380205"/>
          <a:ext cx="5126990" cy="137658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478" tIns="349653" rIns="99478" bIns="349653" numCol="1" spcCol="1270" anchor="ctr" anchorCtr="0">
          <a:noAutofit/>
        </a:bodyPr>
        <a:lstStyle/>
        <a:p>
          <a:pPr marL="0" lvl="0" indent="0" algn="l" defTabSz="933450">
            <a:lnSpc>
              <a:spcPct val="90000"/>
            </a:lnSpc>
            <a:spcBef>
              <a:spcPct val="0"/>
            </a:spcBef>
            <a:spcAft>
              <a:spcPct val="35000"/>
            </a:spcAft>
            <a:buNone/>
          </a:pPr>
          <a:r>
            <a:rPr lang="en-US" sz="2100" kern="1200" dirty="0"/>
            <a:t>Teach the truth about the resurrection </a:t>
          </a:r>
        </a:p>
      </dsp:txBody>
      <dsp:txXfrm>
        <a:off x="1281747" y="4380205"/>
        <a:ext cx="5126990" cy="1376587"/>
      </dsp:txXfrm>
    </dsp:sp>
    <dsp:sp modelId="{1176A866-6A61-4AE0-A423-BACF58791532}">
      <dsp:nvSpPr>
        <dsp:cNvPr id="0" name=""/>
        <dsp:cNvSpPr/>
      </dsp:nvSpPr>
      <dsp:spPr>
        <a:xfrm>
          <a:off x="0" y="4382861"/>
          <a:ext cx="1281747" cy="137658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826" tIns="135976" rIns="67826" bIns="135976" numCol="1" spcCol="1270" anchor="ctr" anchorCtr="0">
          <a:noAutofit/>
        </a:bodyPr>
        <a:lstStyle/>
        <a:p>
          <a:pPr marL="0" lvl="0" indent="0" algn="ctr" defTabSz="1155700">
            <a:lnSpc>
              <a:spcPct val="90000"/>
            </a:lnSpc>
            <a:spcBef>
              <a:spcPct val="0"/>
            </a:spcBef>
            <a:spcAft>
              <a:spcPct val="35000"/>
            </a:spcAft>
            <a:buNone/>
          </a:pPr>
          <a:r>
            <a:rPr lang="en-US" sz="2600" kern="1200" dirty="0"/>
            <a:t>Teach</a:t>
          </a:r>
        </a:p>
      </dsp:txBody>
      <dsp:txXfrm>
        <a:off x="0" y="4382861"/>
        <a:ext cx="1281747" cy="137658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4/8/2023</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52101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4/8/2023</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36626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4/8/2023</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335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4/8/2023</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6414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4/8/2023</a:t>
            </a:fld>
            <a:endParaRPr lang="en-US" dirty="0"/>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11159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4/8/2023</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31723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4/8/2023</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21833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4/8/2023</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2037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4/8/2023</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5652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4/8/2023</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780520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4/8/2023</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9866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dirty="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4/8/2023</a:t>
            </a:fld>
            <a:endParaRPr lang="en-US" dirty="0"/>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dirty="0"/>
          </a:p>
        </p:txBody>
      </p:sp>
    </p:spTree>
    <p:extLst>
      <p:ext uri="{BB962C8B-B14F-4D97-AF65-F5344CB8AC3E}">
        <p14:creationId xmlns:p14="http://schemas.microsoft.com/office/powerpoint/2010/main" val="1232153420"/>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23" r:id="rId6"/>
    <p:sldLayoutId id="2147483728"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C51935E-4A08-4AE4-8E13-F40CD3C4F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3C9F8C-12FF-4132-074D-11020CCBD937}"/>
              </a:ext>
            </a:extLst>
          </p:cNvPr>
          <p:cNvSpPr>
            <a:spLocks noGrp="1"/>
          </p:cNvSpPr>
          <p:nvPr>
            <p:ph type="ctrTitle"/>
          </p:nvPr>
        </p:nvSpPr>
        <p:spPr>
          <a:xfrm>
            <a:off x="540000" y="540000"/>
            <a:ext cx="5437187" cy="4792050"/>
          </a:xfrm>
        </p:spPr>
        <p:txBody>
          <a:bodyPr anchor="t">
            <a:normAutofit/>
          </a:bodyPr>
          <a:lstStyle/>
          <a:p>
            <a:r>
              <a:rPr lang="en-US" sz="8100" dirty="0"/>
              <a:t>What Will You Do With Easter?</a:t>
            </a:r>
          </a:p>
        </p:txBody>
      </p:sp>
      <p:sp>
        <p:nvSpPr>
          <p:cNvPr id="3" name="Subtitle 2">
            <a:extLst>
              <a:ext uri="{FF2B5EF4-FFF2-40B4-BE49-F238E27FC236}">
                <a16:creationId xmlns:a16="http://schemas.microsoft.com/office/drawing/2014/main" id="{53EA1650-AB9A-6201-BBC4-779E566BFA8C}"/>
              </a:ext>
            </a:extLst>
          </p:cNvPr>
          <p:cNvSpPr>
            <a:spLocks noGrp="1"/>
          </p:cNvSpPr>
          <p:nvPr>
            <p:ph type="subTitle" idx="1"/>
          </p:nvPr>
        </p:nvSpPr>
        <p:spPr>
          <a:xfrm>
            <a:off x="550864" y="5516562"/>
            <a:ext cx="4500562" cy="796311"/>
          </a:xfrm>
        </p:spPr>
        <p:txBody>
          <a:bodyPr anchor="b">
            <a:normAutofit/>
          </a:bodyPr>
          <a:lstStyle/>
          <a:p>
            <a:endParaRPr lang="en-US"/>
          </a:p>
        </p:txBody>
      </p:sp>
      <p:grpSp>
        <p:nvGrpSpPr>
          <p:cNvPr id="20" name="Group 19">
            <a:extLst>
              <a:ext uri="{FF2B5EF4-FFF2-40B4-BE49-F238E27FC236}">
                <a16:creationId xmlns:a16="http://schemas.microsoft.com/office/drawing/2014/main" id="{A7014575-F0CE-4EAB-917E-3325411BA2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25125" y="3600"/>
            <a:ext cx="7266875" cy="6854400"/>
            <a:chOff x="4925125" y="3600"/>
            <a:chExt cx="7266875" cy="6854400"/>
          </a:xfrm>
        </p:grpSpPr>
        <p:sp>
          <p:nvSpPr>
            <p:cNvPr id="21" name="Oval 20">
              <a:extLst>
                <a:ext uri="{FF2B5EF4-FFF2-40B4-BE49-F238E27FC236}">
                  <a16:creationId xmlns:a16="http://schemas.microsoft.com/office/drawing/2014/main" id="{2DB3702B-264B-4A16-B3FF-E2B1366D57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92A33E2F-6DB3-47D1-B577-F0D4289E8A3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A4F24FF8-D392-412B-AB34-A7D89311B0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DA3E1F36-8046-0231-EEFD-CE89302CC971}"/>
              </a:ext>
            </a:extLst>
          </p:cNvPr>
          <p:cNvPicPr>
            <a:picLocks noChangeAspect="1"/>
          </p:cNvPicPr>
          <p:nvPr/>
        </p:nvPicPr>
        <p:blipFill rotWithShape="1">
          <a:blip r:embed="rId2"/>
          <a:srcRect l="8945" r="34805"/>
          <a:stretch/>
        </p:blipFill>
        <p:spPr>
          <a:xfrm>
            <a:off x="4896763" y="-1"/>
            <a:ext cx="685800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9061731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9" name="Rectangle 11">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2">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3">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5">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2B8DA74-A195-4700-24E7-52F31FDE7E8C}"/>
              </a:ext>
            </a:extLst>
          </p:cNvPr>
          <p:cNvSpPr>
            <a:spLocks noGrp="1"/>
          </p:cNvSpPr>
          <p:nvPr>
            <p:ph type="title"/>
          </p:nvPr>
        </p:nvSpPr>
        <p:spPr>
          <a:xfrm>
            <a:off x="7086315" y="540000"/>
            <a:ext cx="4554821" cy="2186096"/>
          </a:xfrm>
        </p:spPr>
        <p:txBody>
          <a:bodyPr anchor="t">
            <a:normAutofit/>
          </a:bodyPr>
          <a:lstStyle/>
          <a:p>
            <a:r>
              <a:rPr lang="en-US" sz="3200" dirty="0"/>
              <a:t>If Christ is not Risen We have no hope for the future</a:t>
            </a:r>
          </a:p>
        </p:txBody>
      </p:sp>
      <p:grpSp>
        <p:nvGrpSpPr>
          <p:cNvPr id="25" name="Group 24">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26" name="Oval 25">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B2AC344C-B145-3D3F-92BF-CE5788FFAE24}"/>
              </a:ext>
            </a:extLst>
          </p:cNvPr>
          <p:cNvSpPr>
            <a:spLocks noGrp="1"/>
          </p:cNvSpPr>
          <p:nvPr>
            <p:ph idx="1"/>
          </p:nvPr>
        </p:nvSpPr>
        <p:spPr>
          <a:xfrm>
            <a:off x="5768751" y="2122714"/>
            <a:ext cx="5872386" cy="4186011"/>
          </a:xfrm>
        </p:spPr>
        <p:txBody>
          <a:bodyPr anchor="t">
            <a:normAutofit fontScale="32500" lnSpcReduction="20000"/>
          </a:bodyPr>
          <a:lstStyle/>
          <a:p>
            <a:pPr marL="0" indent="0">
              <a:buNone/>
            </a:pPr>
            <a:r>
              <a:rPr lang="en-US" sz="9600" b="1" dirty="0"/>
              <a:t>1 Corinthians 15:18 New King James Version (NKJV)</a:t>
            </a:r>
          </a:p>
          <a:p>
            <a:pPr marL="0" indent="0">
              <a:buNone/>
            </a:pPr>
            <a:endParaRPr lang="en-US" sz="9600" baseline="30000" dirty="0"/>
          </a:p>
          <a:p>
            <a:pPr marL="0" indent="0">
              <a:buNone/>
            </a:pPr>
            <a:r>
              <a:rPr lang="en-US" sz="9600" baseline="30000" dirty="0"/>
              <a:t>18 </a:t>
            </a:r>
            <a:r>
              <a:rPr lang="en-US" sz="9600" dirty="0"/>
              <a:t>Then also those who have fallen asleep in Christ have perished. </a:t>
            </a:r>
          </a:p>
          <a:p>
            <a:pPr>
              <a:lnSpc>
                <a:spcPct val="115000"/>
              </a:lnSpc>
            </a:pPr>
            <a:endParaRPr lang="en-US" sz="1100" dirty="0"/>
          </a:p>
          <a:p>
            <a:pPr>
              <a:lnSpc>
                <a:spcPct val="115000"/>
              </a:lnSpc>
            </a:pPr>
            <a:endParaRPr lang="en-US" sz="1100" dirty="0"/>
          </a:p>
        </p:txBody>
      </p:sp>
      <p:pic>
        <p:nvPicPr>
          <p:cNvPr id="4" name="Picture 3" descr="Graphical user interface, website&#10;&#10;Description automatically generated">
            <a:extLst>
              <a:ext uri="{FF2B5EF4-FFF2-40B4-BE49-F238E27FC236}">
                <a16:creationId xmlns:a16="http://schemas.microsoft.com/office/drawing/2014/main" id="{7731127D-4C17-55DC-9869-C459CC104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40114"/>
            <a:ext cx="5124843" cy="3577772"/>
          </a:xfrm>
          <a:prstGeom prst="rect">
            <a:avLst/>
          </a:prstGeom>
        </p:spPr>
      </p:pic>
    </p:spTree>
    <p:extLst>
      <p:ext uri="{BB962C8B-B14F-4D97-AF65-F5344CB8AC3E}">
        <p14:creationId xmlns:p14="http://schemas.microsoft.com/office/powerpoint/2010/main" val="424711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9" name="Rectangle 11">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2">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3">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5">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2B8DA74-A195-4700-24E7-52F31FDE7E8C}"/>
              </a:ext>
            </a:extLst>
          </p:cNvPr>
          <p:cNvSpPr>
            <a:spLocks noGrp="1"/>
          </p:cNvSpPr>
          <p:nvPr>
            <p:ph type="title"/>
          </p:nvPr>
        </p:nvSpPr>
        <p:spPr>
          <a:xfrm>
            <a:off x="7086315" y="540000"/>
            <a:ext cx="4554821" cy="2186096"/>
          </a:xfrm>
        </p:spPr>
        <p:txBody>
          <a:bodyPr anchor="t">
            <a:normAutofit/>
          </a:bodyPr>
          <a:lstStyle/>
          <a:p>
            <a:r>
              <a:rPr lang="en-US" sz="3200" dirty="0"/>
              <a:t>If Christ is not Risen We are most pitiable </a:t>
            </a:r>
          </a:p>
        </p:txBody>
      </p:sp>
      <p:grpSp>
        <p:nvGrpSpPr>
          <p:cNvPr id="25" name="Group 24">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26" name="Oval 25">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B2AC344C-B145-3D3F-92BF-CE5788FFAE24}"/>
              </a:ext>
            </a:extLst>
          </p:cNvPr>
          <p:cNvSpPr>
            <a:spLocks noGrp="1"/>
          </p:cNvSpPr>
          <p:nvPr>
            <p:ph idx="1"/>
          </p:nvPr>
        </p:nvSpPr>
        <p:spPr>
          <a:xfrm>
            <a:off x="5768751" y="2122714"/>
            <a:ext cx="5872386" cy="4186011"/>
          </a:xfrm>
        </p:spPr>
        <p:txBody>
          <a:bodyPr anchor="t">
            <a:normAutofit fontScale="32500" lnSpcReduction="20000"/>
          </a:bodyPr>
          <a:lstStyle/>
          <a:p>
            <a:pPr marL="0" indent="0">
              <a:buNone/>
            </a:pPr>
            <a:r>
              <a:rPr lang="en-US" sz="9600" b="1" dirty="0"/>
              <a:t>1 Corinthians 15:19 New King James Version (NKJV)</a:t>
            </a:r>
          </a:p>
          <a:p>
            <a:pPr marL="0" indent="0">
              <a:buNone/>
            </a:pPr>
            <a:endParaRPr lang="en-US" sz="9600" baseline="30000" dirty="0"/>
          </a:p>
          <a:p>
            <a:pPr marL="0" indent="0">
              <a:buNone/>
            </a:pPr>
            <a:r>
              <a:rPr lang="en-US" sz="9600" baseline="30000" dirty="0"/>
              <a:t>19 </a:t>
            </a:r>
            <a:r>
              <a:rPr lang="en-US" sz="9600" dirty="0"/>
              <a:t>If in this life only we have hope in Christ, we are of all men the most pitiable.</a:t>
            </a:r>
          </a:p>
          <a:p>
            <a:pPr>
              <a:lnSpc>
                <a:spcPct val="115000"/>
              </a:lnSpc>
            </a:pPr>
            <a:endParaRPr lang="en-US" sz="1100" dirty="0"/>
          </a:p>
          <a:p>
            <a:pPr>
              <a:lnSpc>
                <a:spcPct val="115000"/>
              </a:lnSpc>
            </a:pPr>
            <a:endParaRPr lang="en-US" sz="1100" dirty="0"/>
          </a:p>
        </p:txBody>
      </p:sp>
      <p:pic>
        <p:nvPicPr>
          <p:cNvPr id="5" name="Picture 4" descr="A picture containing text, clipart&#10;&#10;Description automatically generated">
            <a:extLst>
              <a:ext uri="{FF2B5EF4-FFF2-40B4-BE49-F238E27FC236}">
                <a16:creationId xmlns:a16="http://schemas.microsoft.com/office/drawing/2014/main" id="{CC64CB6A-CA11-C45C-97F9-6600DE1CF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414" y="1904944"/>
            <a:ext cx="4702780" cy="4316045"/>
          </a:xfrm>
          <a:prstGeom prst="rect">
            <a:avLst/>
          </a:prstGeom>
        </p:spPr>
      </p:pic>
    </p:spTree>
    <p:extLst>
      <p:ext uri="{BB962C8B-B14F-4D97-AF65-F5344CB8AC3E}">
        <p14:creationId xmlns:p14="http://schemas.microsoft.com/office/powerpoint/2010/main" val="208572145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BA10581-08F2-4D9E-8CB4-07ECFEE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9E2092A-4250-4BDD-AC6C-CA57E30DDD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266875" cy="6858000"/>
            <a:chOff x="0" y="0"/>
            <a:chExt cx="7266875" cy="6858000"/>
          </a:xfrm>
        </p:grpSpPr>
        <p:sp>
          <p:nvSpPr>
            <p:cNvPr id="40" name="Freeform: Shape 39">
              <a:extLst>
                <a:ext uri="{FF2B5EF4-FFF2-40B4-BE49-F238E27FC236}">
                  <a16:creationId xmlns:a16="http://schemas.microsoft.com/office/drawing/2014/main" id="{FA1EE7D2-EB27-4C6C-8E54-CBCDDCA178F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3600"/>
              <a:ext cx="7266875" cy="6854400"/>
            </a:xfrm>
            <a:custGeom>
              <a:avLst/>
              <a:gdLst>
                <a:gd name="connsiteX0" fmla="*/ 3839675 w 7266875"/>
                <a:gd name="connsiteY0" fmla="*/ 0 h 6854400"/>
                <a:gd name="connsiteX1" fmla="*/ 7266875 w 7266875"/>
                <a:gd name="connsiteY1" fmla="*/ 3427200 h 6854400"/>
                <a:gd name="connsiteX2" fmla="*/ 3839675 w 7266875"/>
                <a:gd name="connsiteY2" fmla="*/ 6854400 h 6854400"/>
                <a:gd name="connsiteX3" fmla="*/ 3489264 w 7266875"/>
                <a:gd name="connsiteY3" fmla="*/ 6836706 h 6854400"/>
                <a:gd name="connsiteX4" fmla="*/ 3327588 w 7266875"/>
                <a:gd name="connsiteY4" fmla="*/ 6816161 h 6854400"/>
                <a:gd name="connsiteX5" fmla="*/ 3174464 w 7266875"/>
                <a:gd name="connsiteY5" fmla="*/ 6839531 h 6854400"/>
                <a:gd name="connsiteX6" fmla="*/ 2880000 w 7266875"/>
                <a:gd name="connsiteY6" fmla="*/ 6854400 h 6854400"/>
                <a:gd name="connsiteX7" fmla="*/ 0 w 7266875"/>
                <a:gd name="connsiteY7" fmla="*/ 3974400 h 6854400"/>
                <a:gd name="connsiteX8" fmla="*/ 226325 w 7266875"/>
                <a:gd name="connsiteY8" fmla="*/ 2853374 h 6854400"/>
                <a:gd name="connsiteX9" fmla="*/ 258015 w 7266875"/>
                <a:gd name="connsiteY9" fmla="*/ 2787590 h 6854400"/>
                <a:gd name="connsiteX10" fmla="*/ 224445 w 7266875"/>
                <a:gd name="connsiteY10" fmla="*/ 2657030 h 6854400"/>
                <a:gd name="connsiteX11" fmla="*/ 180561 w 7266875"/>
                <a:gd name="connsiteY11" fmla="*/ 2221714 h 6854400"/>
                <a:gd name="connsiteX12" fmla="*/ 2340561 w 7266875"/>
                <a:gd name="connsiteY12" fmla="*/ 61714 h 6854400"/>
                <a:gd name="connsiteX13" fmla="*/ 2828370 w 7266875"/>
                <a:gd name="connsiteY13" fmla="*/ 117025 h 6854400"/>
                <a:gd name="connsiteX14" fmla="*/ 2891183 w 7266875"/>
                <a:gd name="connsiteY14" fmla="*/ 134017 h 6854400"/>
                <a:gd name="connsiteX15" fmla="*/ 2983165 w 7266875"/>
                <a:gd name="connsiteY15" fmla="*/ 107897 h 6854400"/>
                <a:gd name="connsiteX16" fmla="*/ 3839675 w 7266875"/>
                <a:gd name="connsiteY16" fmla="*/ 0 h 68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66875" h="6854400">
                  <a:moveTo>
                    <a:pt x="3839675" y="0"/>
                  </a:moveTo>
                  <a:cubicBezTo>
                    <a:pt x="5732465" y="0"/>
                    <a:pt x="7266875" y="1534410"/>
                    <a:pt x="7266875" y="3427200"/>
                  </a:cubicBezTo>
                  <a:cubicBezTo>
                    <a:pt x="7266875" y="5319990"/>
                    <a:pt x="5732465" y="6854400"/>
                    <a:pt x="3839675" y="6854400"/>
                  </a:cubicBezTo>
                  <a:cubicBezTo>
                    <a:pt x="3721376" y="6854400"/>
                    <a:pt x="3604476" y="6848406"/>
                    <a:pt x="3489264" y="6836706"/>
                  </a:cubicBezTo>
                  <a:lnTo>
                    <a:pt x="3327588" y="6816161"/>
                  </a:lnTo>
                  <a:lnTo>
                    <a:pt x="3174464" y="6839531"/>
                  </a:lnTo>
                  <a:cubicBezTo>
                    <a:pt x="3077646" y="6849363"/>
                    <a:pt x="2979412" y="6854400"/>
                    <a:pt x="2880000" y="6854400"/>
                  </a:cubicBezTo>
                  <a:cubicBezTo>
                    <a:pt x="1289420" y="6854400"/>
                    <a:pt x="0" y="5564980"/>
                    <a:pt x="0" y="3974400"/>
                  </a:cubicBezTo>
                  <a:cubicBezTo>
                    <a:pt x="0" y="3576755"/>
                    <a:pt x="80589" y="3197933"/>
                    <a:pt x="226325" y="2853374"/>
                  </a:cubicBezTo>
                  <a:lnTo>
                    <a:pt x="258015" y="2787590"/>
                  </a:lnTo>
                  <a:lnTo>
                    <a:pt x="224445" y="2657030"/>
                  </a:lnTo>
                  <a:cubicBezTo>
                    <a:pt x="195672" y="2516419"/>
                    <a:pt x="180561" y="2370831"/>
                    <a:pt x="180561" y="2221714"/>
                  </a:cubicBezTo>
                  <a:cubicBezTo>
                    <a:pt x="180561" y="1028779"/>
                    <a:pt x="1147626" y="61714"/>
                    <a:pt x="2340561" y="61714"/>
                  </a:cubicBezTo>
                  <a:cubicBezTo>
                    <a:pt x="2508318" y="61714"/>
                    <a:pt x="2671608" y="80838"/>
                    <a:pt x="2828370" y="117025"/>
                  </a:cubicBezTo>
                  <a:lnTo>
                    <a:pt x="2891183" y="134017"/>
                  </a:lnTo>
                  <a:lnTo>
                    <a:pt x="2983165" y="107897"/>
                  </a:lnTo>
                  <a:cubicBezTo>
                    <a:pt x="3256928" y="37461"/>
                    <a:pt x="3543927" y="0"/>
                    <a:pt x="3839675" y="0"/>
                  </a:cubicBezTo>
                  <a:close/>
                </a:path>
              </a:pathLst>
            </a:custGeom>
            <a:solidFill>
              <a:schemeClr val="bg2">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Oval 40">
              <a:extLst>
                <a:ext uri="{FF2B5EF4-FFF2-40B4-BE49-F238E27FC236}">
                  <a16:creationId xmlns:a16="http://schemas.microsoft.com/office/drawing/2014/main" id="{A73CF8FD-0917-4279-B6E7-120EE392F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094400"/>
              <a:ext cx="5760000" cy="5760000"/>
            </a:xfrm>
            <a:prstGeom prst="ellipse">
              <a:avLst/>
            </a:prstGeom>
            <a:solidFill>
              <a:schemeClr val="accent1">
                <a:alpha val="4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3A3FA15-CF3D-4F2B-BB5C-18E5DB305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80561" y="61714"/>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776AED5-83E6-4A3D-B609-7CCABAD440D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12475" y="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52B8DA74-A195-4700-24E7-52F31FDE7E8C}"/>
              </a:ext>
            </a:extLst>
          </p:cNvPr>
          <p:cNvSpPr>
            <a:spLocks noGrp="1"/>
          </p:cNvSpPr>
          <p:nvPr>
            <p:ph type="title"/>
          </p:nvPr>
        </p:nvSpPr>
        <p:spPr>
          <a:xfrm>
            <a:off x="922020" y="833015"/>
            <a:ext cx="5193960" cy="5202026"/>
          </a:xfrm>
        </p:spPr>
        <p:txBody>
          <a:bodyPr anchor="ctr">
            <a:normAutofit/>
          </a:bodyPr>
          <a:lstStyle/>
          <a:p>
            <a:pPr algn="ctr"/>
            <a:r>
              <a:rPr lang="en-US" dirty="0"/>
              <a:t>The Good News is Christ did rise from the grave</a:t>
            </a:r>
          </a:p>
        </p:txBody>
      </p:sp>
      <p:sp>
        <p:nvSpPr>
          <p:cNvPr id="3" name="Content Placeholder 2">
            <a:extLst>
              <a:ext uri="{FF2B5EF4-FFF2-40B4-BE49-F238E27FC236}">
                <a16:creationId xmlns:a16="http://schemas.microsoft.com/office/drawing/2014/main" id="{B2AC344C-B145-3D3F-92BF-CE5788FFAE24}"/>
              </a:ext>
            </a:extLst>
          </p:cNvPr>
          <p:cNvSpPr>
            <a:spLocks noGrp="1"/>
          </p:cNvSpPr>
          <p:nvPr>
            <p:ph idx="1"/>
          </p:nvPr>
        </p:nvSpPr>
        <p:spPr>
          <a:xfrm>
            <a:off x="7104062" y="540347"/>
            <a:ext cx="4537075" cy="5760000"/>
          </a:xfrm>
        </p:spPr>
        <p:txBody>
          <a:bodyPr anchor="ctr">
            <a:normAutofit/>
          </a:bodyPr>
          <a:lstStyle/>
          <a:p>
            <a:endParaRPr lang="en-US"/>
          </a:p>
          <a:p>
            <a:endParaRPr lang="en-US"/>
          </a:p>
        </p:txBody>
      </p:sp>
      <p:pic>
        <p:nvPicPr>
          <p:cNvPr id="6" name="Picture 5" descr="Graphical user interface, website&#10;&#10;Description automatically generated">
            <a:extLst>
              <a:ext uri="{FF2B5EF4-FFF2-40B4-BE49-F238E27FC236}">
                <a16:creationId xmlns:a16="http://schemas.microsoft.com/office/drawing/2014/main" id="{CA2F6236-A65C-103B-C24D-1DADEF728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298" y="1887611"/>
            <a:ext cx="4377310" cy="3312393"/>
          </a:xfrm>
          <a:prstGeom prst="rect">
            <a:avLst/>
          </a:prstGeom>
        </p:spPr>
      </p:pic>
      <p:sp>
        <p:nvSpPr>
          <p:cNvPr id="7" name="TextBox 6">
            <a:extLst>
              <a:ext uri="{FF2B5EF4-FFF2-40B4-BE49-F238E27FC236}">
                <a16:creationId xmlns:a16="http://schemas.microsoft.com/office/drawing/2014/main" id="{BD15BE0D-CC74-9511-D59B-96B1D04E359F}"/>
              </a:ext>
            </a:extLst>
          </p:cNvPr>
          <p:cNvSpPr txBox="1"/>
          <p:nvPr/>
        </p:nvSpPr>
        <p:spPr>
          <a:xfrm>
            <a:off x="8452552" y="3735383"/>
            <a:ext cx="2441332"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15:1-8</a:t>
            </a:r>
          </a:p>
        </p:txBody>
      </p:sp>
    </p:spTree>
    <p:extLst>
      <p:ext uri="{BB962C8B-B14F-4D97-AF65-F5344CB8AC3E}">
        <p14:creationId xmlns:p14="http://schemas.microsoft.com/office/powerpoint/2010/main" val="358248712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9">
            <a:extLst>
              <a:ext uri="{FF2B5EF4-FFF2-40B4-BE49-F238E27FC236}">
                <a16:creationId xmlns:a16="http://schemas.microsoft.com/office/drawing/2014/main" id="{81C8C0F4-5C44-4C3F-B321-5CB3E2BAB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2F4089-E4A4-E4D4-6E3A-066186ED4C6A}"/>
              </a:ext>
            </a:extLst>
          </p:cNvPr>
          <p:cNvSpPr>
            <a:spLocks noGrp="1"/>
          </p:cNvSpPr>
          <p:nvPr>
            <p:ph type="title"/>
          </p:nvPr>
        </p:nvSpPr>
        <p:spPr>
          <a:xfrm>
            <a:off x="540000" y="540000"/>
            <a:ext cx="4500561" cy="5759450"/>
          </a:xfrm>
        </p:spPr>
        <p:txBody>
          <a:bodyPr anchor="t">
            <a:normAutofit/>
          </a:bodyPr>
          <a:lstStyle/>
          <a:p>
            <a:r>
              <a:rPr lang="en-US" sz="8800"/>
              <a:t>Possible Answers</a:t>
            </a:r>
          </a:p>
        </p:txBody>
      </p:sp>
      <p:graphicFrame>
        <p:nvGraphicFramePr>
          <p:cNvPr id="23" name="Content Placeholder 2">
            <a:extLst>
              <a:ext uri="{FF2B5EF4-FFF2-40B4-BE49-F238E27FC236}">
                <a16:creationId xmlns:a16="http://schemas.microsoft.com/office/drawing/2014/main" id="{F3208E1F-D4E0-9095-274A-BDCBED8E2983}"/>
              </a:ext>
            </a:extLst>
          </p:cNvPr>
          <p:cNvGraphicFramePr>
            <a:graphicFrameLocks noGrp="1"/>
          </p:cNvGraphicFramePr>
          <p:nvPr>
            <p:ph idx="1"/>
            <p:extLst>
              <p:ext uri="{D42A27DB-BD31-4B8C-83A1-F6EECF244321}">
                <p14:modId xmlns:p14="http://schemas.microsoft.com/office/powerpoint/2010/main" val="2727850210"/>
              </p:ext>
            </p:extLst>
          </p:nvPr>
        </p:nvGraphicFramePr>
        <p:xfrm>
          <a:off x="5232400" y="540000"/>
          <a:ext cx="6408738"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00931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F4E480B-94D6-46F9-A2B6-B98D311FD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9" cy="6861600"/>
            <a:chOff x="1" y="0"/>
            <a:chExt cx="12191999" cy="6861600"/>
          </a:xfrm>
        </p:grpSpPr>
        <p:sp>
          <p:nvSpPr>
            <p:cNvPr id="9" name="Rectangle 8">
              <a:extLst>
                <a:ext uri="{FF2B5EF4-FFF2-40B4-BE49-F238E27FC236}">
                  <a16:creationId xmlns:a16="http://schemas.microsoft.com/office/drawing/2014/main" id="{07183CDE-91A1-40C3-8E80-66F89E1C2D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Oval 9">
              <a:extLst>
                <a:ext uri="{FF2B5EF4-FFF2-40B4-BE49-F238E27FC236}">
                  <a16:creationId xmlns:a16="http://schemas.microsoft.com/office/drawing/2014/main" id="{A6756515-F9AA-46BD-8DD2-AA15BA492A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BA365E2-8B71-408B-9092-0104216AC7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12" name="Group 11">
              <a:extLst>
                <a:ext uri="{FF2B5EF4-FFF2-40B4-BE49-F238E27FC236}">
                  <a16:creationId xmlns:a16="http://schemas.microsoft.com/office/drawing/2014/main" id="{BEDB8D7A-1BF6-4CDB-B93A-7736955F504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17" name="Rectangle 16">
                <a:extLst>
                  <a:ext uri="{FF2B5EF4-FFF2-40B4-BE49-F238E27FC236}">
                    <a16:creationId xmlns:a16="http://schemas.microsoft.com/office/drawing/2014/main" id="{5AACD774-5167-46C7-8A62-6E2FE4BE9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06E0F2D8-452E-48F9-9912-C47EAEAE18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3" name="Group 12">
              <a:extLst>
                <a:ext uri="{FF2B5EF4-FFF2-40B4-BE49-F238E27FC236}">
                  <a16:creationId xmlns:a16="http://schemas.microsoft.com/office/drawing/2014/main" id="{91FBBF95-430B-427C-A6E8-DB899217FC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5" name="Rectangle 14">
                <a:extLst>
                  <a:ext uri="{FF2B5EF4-FFF2-40B4-BE49-F238E27FC236}">
                    <a16:creationId xmlns:a16="http://schemas.microsoft.com/office/drawing/2014/main" id="{BEE64698-3ED2-4395-B7FC-65248E437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E20B1E1-CE09-4C2A-A3FB-DB8026C54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0CB2405B-A907-48B3-906A-FB3573C0B2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useBgFill="1">
        <p:nvSpPr>
          <p:cNvPr id="22" name="Rectangle 21">
            <a:extLst>
              <a:ext uri="{FF2B5EF4-FFF2-40B4-BE49-F238E27FC236}">
                <a16:creationId xmlns:a16="http://schemas.microsoft.com/office/drawing/2014/main" id="{9B9AACA9-BD92-429F-8047-0731DB46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046D8F9-B18B-42F5-B320-22E156F4C0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3980DF08-8878-4A99-871A-573EBF4F3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E0FF3E7-007F-48E0-8352-89CE4375BB2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603875" y="0"/>
              <a:ext cx="6521820" cy="3260910"/>
              <a:chOff x="0" y="0"/>
              <a:chExt cx="2880000" cy="1440000"/>
            </a:xfrm>
          </p:grpSpPr>
          <p:sp>
            <p:nvSpPr>
              <p:cNvPr id="29" name="Rectangle 28">
                <a:extLst>
                  <a:ext uri="{FF2B5EF4-FFF2-40B4-BE49-F238E27FC236}">
                    <a16:creationId xmlns:a16="http://schemas.microsoft.com/office/drawing/2014/main" id="{F02DE4FC-8B38-40C7-A2F5-CBD4C6592E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97C509-DDA4-4291-88B3-8E2B14609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96345897-50D9-424E-A94E-18A63AEE85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66E6E08-BABA-49E9-884E-4805849158E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0764AD9-D66E-F523-8A7E-05088EF08E4E}"/>
              </a:ext>
            </a:extLst>
          </p:cNvPr>
          <p:cNvSpPr>
            <a:spLocks noGrp="1"/>
          </p:cNvSpPr>
          <p:nvPr>
            <p:ph type="title"/>
          </p:nvPr>
        </p:nvSpPr>
        <p:spPr>
          <a:xfrm>
            <a:off x="1487487" y="545126"/>
            <a:ext cx="9217026" cy="3783988"/>
          </a:xfrm>
        </p:spPr>
        <p:txBody>
          <a:bodyPr vert="horz" lIns="91440" tIns="45720" rIns="91440" bIns="45720" rtlCol="0" anchor="b">
            <a:normAutofit/>
          </a:bodyPr>
          <a:lstStyle/>
          <a:p>
            <a:pPr algn="ctr"/>
            <a:r>
              <a:rPr lang="en-US" sz="5500" dirty="0"/>
              <a:t>Does not Celebrating Easter as the Resurrection Time of Christ Make it Any Less Important to Christians?</a:t>
            </a:r>
          </a:p>
        </p:txBody>
      </p:sp>
    </p:spTree>
    <p:extLst>
      <p:ext uri="{BB962C8B-B14F-4D97-AF65-F5344CB8AC3E}">
        <p14:creationId xmlns:p14="http://schemas.microsoft.com/office/powerpoint/2010/main" val="428849195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9" name="Rectangle 11">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2">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3">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5">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2B8DA74-A195-4700-24E7-52F31FDE7E8C}"/>
              </a:ext>
            </a:extLst>
          </p:cNvPr>
          <p:cNvSpPr>
            <a:spLocks noGrp="1"/>
          </p:cNvSpPr>
          <p:nvPr>
            <p:ph type="title"/>
          </p:nvPr>
        </p:nvSpPr>
        <p:spPr>
          <a:xfrm>
            <a:off x="7086315" y="540000"/>
            <a:ext cx="4554821" cy="2186096"/>
          </a:xfrm>
        </p:spPr>
        <p:txBody>
          <a:bodyPr anchor="t">
            <a:normAutofit/>
          </a:bodyPr>
          <a:lstStyle/>
          <a:p>
            <a:r>
              <a:rPr lang="en-US" sz="3200" dirty="0"/>
              <a:t>If Christ is not Risen Then He is a Liar</a:t>
            </a:r>
          </a:p>
        </p:txBody>
      </p:sp>
      <p:grpSp>
        <p:nvGrpSpPr>
          <p:cNvPr id="25" name="Group 24">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26" name="Oval 25">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A red logo with black text&#10;&#10;Description automatically generated with low confidence">
            <a:extLst>
              <a:ext uri="{FF2B5EF4-FFF2-40B4-BE49-F238E27FC236}">
                <a16:creationId xmlns:a16="http://schemas.microsoft.com/office/drawing/2014/main" id="{260122FD-52DA-C7C4-DA3F-F65BFB7996DB}"/>
              </a:ext>
            </a:extLst>
          </p:cNvPr>
          <p:cNvPicPr>
            <a:picLocks noChangeAspect="1"/>
          </p:cNvPicPr>
          <p:nvPr/>
        </p:nvPicPr>
        <p:blipFill rotWithShape="1">
          <a:blip r:embed="rId2">
            <a:extLst>
              <a:ext uri="{28A0092B-C50C-407E-A947-70E740481C1C}">
                <a14:useLocalDpi xmlns:a14="http://schemas.microsoft.com/office/drawing/2010/main" val="0"/>
              </a:ext>
            </a:extLst>
          </a:blip>
          <a:srcRect l="16608" r="16814" b="1"/>
          <a:stretch/>
        </p:blipFill>
        <p:spPr>
          <a:xfrm>
            <a:off x="20" y="-1"/>
            <a:ext cx="5051404"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
        <p:nvSpPr>
          <p:cNvPr id="3" name="Content Placeholder 2">
            <a:extLst>
              <a:ext uri="{FF2B5EF4-FFF2-40B4-BE49-F238E27FC236}">
                <a16:creationId xmlns:a16="http://schemas.microsoft.com/office/drawing/2014/main" id="{B2AC344C-B145-3D3F-92BF-CE5788FFAE24}"/>
              </a:ext>
            </a:extLst>
          </p:cNvPr>
          <p:cNvSpPr>
            <a:spLocks noGrp="1"/>
          </p:cNvSpPr>
          <p:nvPr>
            <p:ph idx="1"/>
          </p:nvPr>
        </p:nvSpPr>
        <p:spPr>
          <a:xfrm>
            <a:off x="5768751" y="2122714"/>
            <a:ext cx="5872386" cy="4186011"/>
          </a:xfrm>
        </p:spPr>
        <p:txBody>
          <a:bodyPr anchor="t">
            <a:normAutofit fontScale="85000" lnSpcReduction="20000"/>
          </a:bodyPr>
          <a:lstStyle/>
          <a:p>
            <a:pPr marL="0" indent="0">
              <a:lnSpc>
                <a:spcPct val="115000"/>
              </a:lnSpc>
              <a:buNone/>
            </a:pPr>
            <a:r>
              <a:rPr lang="en-US" sz="2100" b="1" dirty="0"/>
              <a:t>Matthew 12:40 New King James Version (NKJV)</a:t>
            </a:r>
          </a:p>
          <a:p>
            <a:pPr marL="0" indent="0">
              <a:lnSpc>
                <a:spcPct val="115000"/>
              </a:lnSpc>
              <a:buNone/>
            </a:pPr>
            <a:endParaRPr lang="en-US" sz="2100" baseline="30000" dirty="0"/>
          </a:p>
          <a:p>
            <a:pPr marL="0" indent="0">
              <a:lnSpc>
                <a:spcPct val="115000"/>
              </a:lnSpc>
              <a:buNone/>
            </a:pPr>
            <a:r>
              <a:rPr lang="en-US" sz="2100" baseline="30000" dirty="0"/>
              <a:t>40 </a:t>
            </a:r>
            <a:r>
              <a:rPr lang="en-US" sz="2100" dirty="0"/>
              <a:t>For as Jonah was three days and three nights in the belly of the great fish, so will the Son of Man be three days and three nights in the heart of the earth. </a:t>
            </a:r>
          </a:p>
          <a:p>
            <a:pPr>
              <a:lnSpc>
                <a:spcPct val="115000"/>
              </a:lnSpc>
            </a:pPr>
            <a:endParaRPr lang="en-US" sz="2100" dirty="0"/>
          </a:p>
          <a:p>
            <a:pPr marL="0" indent="0">
              <a:lnSpc>
                <a:spcPct val="115000"/>
              </a:lnSpc>
              <a:buNone/>
            </a:pPr>
            <a:r>
              <a:rPr lang="en-US" sz="2100" b="1" dirty="0"/>
              <a:t>Matthew 16:21 New King James Version (NKJV)</a:t>
            </a:r>
          </a:p>
          <a:p>
            <a:pPr marL="0" indent="0">
              <a:lnSpc>
                <a:spcPct val="115000"/>
              </a:lnSpc>
              <a:buNone/>
            </a:pPr>
            <a:endParaRPr lang="en-US" sz="2100" baseline="30000" dirty="0"/>
          </a:p>
          <a:p>
            <a:pPr marL="0" indent="0">
              <a:lnSpc>
                <a:spcPct val="115000"/>
              </a:lnSpc>
              <a:buNone/>
            </a:pPr>
            <a:r>
              <a:rPr lang="en-US" sz="2100" baseline="30000" dirty="0"/>
              <a:t>21 </a:t>
            </a:r>
            <a:r>
              <a:rPr lang="en-US" sz="2100" dirty="0"/>
              <a:t>From that time Jesus began to show to His disciples that He must go to Jerusalem, and suffer many things from the elders and chief priests and scribes, and be killed, and be raised the third day.</a:t>
            </a:r>
          </a:p>
          <a:p>
            <a:pPr>
              <a:lnSpc>
                <a:spcPct val="115000"/>
              </a:lnSpc>
            </a:pPr>
            <a:endParaRPr lang="en-US" sz="1100" dirty="0"/>
          </a:p>
          <a:p>
            <a:pPr>
              <a:lnSpc>
                <a:spcPct val="115000"/>
              </a:lnSpc>
            </a:pPr>
            <a:endParaRPr lang="en-US" sz="1100" dirty="0"/>
          </a:p>
        </p:txBody>
      </p:sp>
    </p:spTree>
    <p:extLst>
      <p:ext uri="{BB962C8B-B14F-4D97-AF65-F5344CB8AC3E}">
        <p14:creationId xmlns:p14="http://schemas.microsoft.com/office/powerpoint/2010/main" val="169534748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9" name="Rectangle 11">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2">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3">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5">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2B8DA74-A195-4700-24E7-52F31FDE7E8C}"/>
              </a:ext>
            </a:extLst>
          </p:cNvPr>
          <p:cNvSpPr>
            <a:spLocks noGrp="1"/>
          </p:cNvSpPr>
          <p:nvPr>
            <p:ph type="title"/>
          </p:nvPr>
        </p:nvSpPr>
        <p:spPr>
          <a:xfrm>
            <a:off x="7086315" y="540000"/>
            <a:ext cx="4554821" cy="2186096"/>
          </a:xfrm>
        </p:spPr>
        <p:txBody>
          <a:bodyPr anchor="t">
            <a:normAutofit/>
          </a:bodyPr>
          <a:lstStyle/>
          <a:p>
            <a:r>
              <a:rPr lang="en-US" sz="3200" dirty="0"/>
              <a:t>If Christ is not Risen There is no Gospel</a:t>
            </a:r>
          </a:p>
        </p:txBody>
      </p:sp>
      <p:grpSp>
        <p:nvGrpSpPr>
          <p:cNvPr id="25" name="Group 24">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26" name="Oval 25">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B2AC344C-B145-3D3F-92BF-CE5788FFAE24}"/>
              </a:ext>
            </a:extLst>
          </p:cNvPr>
          <p:cNvSpPr>
            <a:spLocks noGrp="1"/>
          </p:cNvSpPr>
          <p:nvPr>
            <p:ph idx="1"/>
          </p:nvPr>
        </p:nvSpPr>
        <p:spPr>
          <a:xfrm>
            <a:off x="5768751" y="2122714"/>
            <a:ext cx="5872386" cy="4186011"/>
          </a:xfrm>
        </p:spPr>
        <p:txBody>
          <a:bodyPr anchor="t">
            <a:normAutofit fontScale="70000" lnSpcReduction="20000"/>
          </a:bodyPr>
          <a:lstStyle/>
          <a:p>
            <a:pPr marL="0" indent="0">
              <a:buNone/>
            </a:pPr>
            <a:r>
              <a:rPr lang="en-US" sz="3600" b="1" dirty="0"/>
              <a:t>1 Corinthians 15:3-5 New King James Version (NKJV)</a:t>
            </a:r>
          </a:p>
          <a:p>
            <a:pPr marL="0" indent="0">
              <a:buNone/>
            </a:pPr>
            <a:endParaRPr lang="en-US" sz="3600" baseline="30000" dirty="0"/>
          </a:p>
          <a:p>
            <a:pPr marL="0" indent="0">
              <a:buNone/>
            </a:pPr>
            <a:r>
              <a:rPr lang="en-US" sz="3600" baseline="30000" dirty="0"/>
              <a:t>3 </a:t>
            </a:r>
            <a:r>
              <a:rPr lang="en-US" sz="3600" dirty="0"/>
              <a:t>For I delivered to you first of all that which I also received: that Christ died for our sins according to the Scriptures, </a:t>
            </a:r>
            <a:r>
              <a:rPr lang="en-US" sz="3600" baseline="30000" dirty="0"/>
              <a:t>4 </a:t>
            </a:r>
            <a:r>
              <a:rPr lang="en-US" sz="3600" dirty="0"/>
              <a:t>and that He was buried, and that He rose again the third day according to the Scriptures,</a:t>
            </a:r>
          </a:p>
          <a:p>
            <a:pPr>
              <a:lnSpc>
                <a:spcPct val="115000"/>
              </a:lnSpc>
            </a:pPr>
            <a:endParaRPr lang="en-US" sz="1100" dirty="0"/>
          </a:p>
          <a:p>
            <a:pPr>
              <a:lnSpc>
                <a:spcPct val="115000"/>
              </a:lnSpc>
            </a:pPr>
            <a:endParaRPr lang="en-US" sz="1100" dirty="0"/>
          </a:p>
        </p:txBody>
      </p:sp>
      <p:pic>
        <p:nvPicPr>
          <p:cNvPr id="5" name="Picture 4" descr="Text&#10;&#10;Description automatically generated">
            <a:extLst>
              <a:ext uri="{FF2B5EF4-FFF2-40B4-BE49-F238E27FC236}">
                <a16:creationId xmlns:a16="http://schemas.microsoft.com/office/drawing/2014/main" id="{ACAAE71F-8424-C2A1-0358-E191180956EE}"/>
              </a:ext>
            </a:extLst>
          </p:cNvPr>
          <p:cNvPicPr>
            <a:picLocks noChangeAspect="1"/>
          </p:cNvPicPr>
          <p:nvPr/>
        </p:nvPicPr>
        <p:blipFill rotWithShape="1">
          <a:blip r:embed="rId2">
            <a:extLst>
              <a:ext uri="{28A0092B-C50C-407E-A947-70E740481C1C}">
                <a14:useLocalDpi xmlns:a14="http://schemas.microsoft.com/office/drawing/2010/main" val="0"/>
              </a:ext>
            </a:extLst>
          </a:blip>
          <a:srcRect r="2" b="1319"/>
          <a:stretch/>
        </p:blipFill>
        <p:spPr>
          <a:xfrm>
            <a:off x="473996" y="1065208"/>
            <a:ext cx="4654296" cy="5003071"/>
          </a:xfrm>
          <a:prstGeom prst="rect">
            <a:avLst/>
          </a:prstGeom>
        </p:spPr>
      </p:pic>
    </p:spTree>
    <p:extLst>
      <p:ext uri="{BB962C8B-B14F-4D97-AF65-F5344CB8AC3E}">
        <p14:creationId xmlns:p14="http://schemas.microsoft.com/office/powerpoint/2010/main" val="227183258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9" name="Rectangle 11">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2">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3">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5">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2B8DA74-A195-4700-24E7-52F31FDE7E8C}"/>
              </a:ext>
            </a:extLst>
          </p:cNvPr>
          <p:cNvSpPr>
            <a:spLocks noGrp="1"/>
          </p:cNvSpPr>
          <p:nvPr>
            <p:ph type="title"/>
          </p:nvPr>
        </p:nvSpPr>
        <p:spPr>
          <a:xfrm>
            <a:off x="7086315" y="540000"/>
            <a:ext cx="4554821" cy="2186096"/>
          </a:xfrm>
        </p:spPr>
        <p:txBody>
          <a:bodyPr anchor="t">
            <a:normAutofit/>
          </a:bodyPr>
          <a:lstStyle/>
          <a:p>
            <a:r>
              <a:rPr lang="en-US" sz="3200" dirty="0"/>
              <a:t>If Christ is not Risen There is no Gospel</a:t>
            </a:r>
          </a:p>
        </p:txBody>
      </p:sp>
      <p:grpSp>
        <p:nvGrpSpPr>
          <p:cNvPr id="25" name="Group 24">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26" name="Oval 25">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B2AC344C-B145-3D3F-92BF-CE5788FFAE24}"/>
              </a:ext>
            </a:extLst>
          </p:cNvPr>
          <p:cNvSpPr>
            <a:spLocks noGrp="1"/>
          </p:cNvSpPr>
          <p:nvPr>
            <p:ph idx="1"/>
          </p:nvPr>
        </p:nvSpPr>
        <p:spPr>
          <a:xfrm>
            <a:off x="5768751" y="2122714"/>
            <a:ext cx="5872386" cy="4186011"/>
          </a:xfrm>
        </p:spPr>
        <p:txBody>
          <a:bodyPr anchor="t">
            <a:normAutofit fontScale="70000" lnSpcReduction="20000"/>
          </a:bodyPr>
          <a:lstStyle/>
          <a:p>
            <a:pPr marL="0" indent="0">
              <a:buNone/>
            </a:pPr>
            <a:r>
              <a:rPr lang="en-US" sz="3600" b="1" dirty="0"/>
              <a:t>1 Corinthians 15:3-5 New King James Version (NKJV)</a:t>
            </a:r>
          </a:p>
          <a:p>
            <a:endParaRPr lang="en-US" sz="3600" baseline="30000" dirty="0"/>
          </a:p>
          <a:p>
            <a:pPr marL="0" indent="0">
              <a:buNone/>
            </a:pPr>
            <a:r>
              <a:rPr lang="en-US" sz="3600" baseline="30000" dirty="0"/>
              <a:t>3 </a:t>
            </a:r>
            <a:r>
              <a:rPr lang="en-US" sz="3600" dirty="0"/>
              <a:t>For I delivered to you first of all that which I also received: that Christ died for our sins according to the Scriptures, </a:t>
            </a:r>
            <a:r>
              <a:rPr lang="en-US" sz="3600" baseline="30000" dirty="0"/>
              <a:t>4 </a:t>
            </a:r>
            <a:r>
              <a:rPr lang="en-US" sz="3600" dirty="0"/>
              <a:t>and that He was buried, and that He rose again the third day according to the Scriptures,</a:t>
            </a:r>
          </a:p>
          <a:p>
            <a:pPr>
              <a:lnSpc>
                <a:spcPct val="115000"/>
              </a:lnSpc>
            </a:pPr>
            <a:endParaRPr lang="en-US" sz="1100" dirty="0"/>
          </a:p>
          <a:p>
            <a:pPr>
              <a:lnSpc>
                <a:spcPct val="115000"/>
              </a:lnSpc>
            </a:pPr>
            <a:endParaRPr lang="en-US" sz="1100" dirty="0"/>
          </a:p>
        </p:txBody>
      </p:sp>
      <p:pic>
        <p:nvPicPr>
          <p:cNvPr id="4" name="Picture 3" descr="A picture containing text&#10;&#10;Description automatically generated">
            <a:extLst>
              <a:ext uri="{FF2B5EF4-FFF2-40B4-BE49-F238E27FC236}">
                <a16:creationId xmlns:a16="http://schemas.microsoft.com/office/drawing/2014/main" id="{E7325133-7B95-BE26-25F3-A6D6F887F516}"/>
              </a:ext>
            </a:extLst>
          </p:cNvPr>
          <p:cNvPicPr>
            <a:picLocks noChangeAspect="1"/>
          </p:cNvPicPr>
          <p:nvPr/>
        </p:nvPicPr>
        <p:blipFill rotWithShape="1">
          <a:blip r:embed="rId2">
            <a:extLst>
              <a:ext uri="{28A0092B-C50C-407E-A947-70E740481C1C}">
                <a14:useLocalDpi xmlns:a14="http://schemas.microsoft.com/office/drawing/2010/main" val="0"/>
              </a:ext>
            </a:extLst>
          </a:blip>
          <a:srcRect l="25311" r="17941" b="-1"/>
          <a:stretch/>
        </p:blipFill>
        <p:spPr>
          <a:xfrm>
            <a:off x="763555" y="2726095"/>
            <a:ext cx="4654296" cy="3155627"/>
          </a:xfrm>
          <a:prstGeom prst="rect">
            <a:avLst/>
          </a:prstGeom>
        </p:spPr>
      </p:pic>
      <p:pic>
        <p:nvPicPr>
          <p:cNvPr id="6" name="Picture 5" descr="1,102 Fake News Illustrations &amp; Clip Art - iStock">
            <a:extLst>
              <a:ext uri="{FF2B5EF4-FFF2-40B4-BE49-F238E27FC236}">
                <a16:creationId xmlns:a16="http://schemas.microsoft.com/office/drawing/2014/main" id="{D11CB0E5-CEA8-F5E8-1E48-E15D22026C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3554" y="1776607"/>
            <a:ext cx="4654296" cy="1507585"/>
          </a:xfrm>
          <a:prstGeom prst="rect">
            <a:avLst/>
          </a:prstGeom>
          <a:noFill/>
          <a:ln>
            <a:noFill/>
          </a:ln>
        </p:spPr>
      </p:pic>
    </p:spTree>
    <p:extLst>
      <p:ext uri="{BB962C8B-B14F-4D97-AF65-F5344CB8AC3E}">
        <p14:creationId xmlns:p14="http://schemas.microsoft.com/office/powerpoint/2010/main" val="2072463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9" name="Rectangle 11">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2">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3">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5">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2B8DA74-A195-4700-24E7-52F31FDE7E8C}"/>
              </a:ext>
            </a:extLst>
          </p:cNvPr>
          <p:cNvSpPr>
            <a:spLocks noGrp="1"/>
          </p:cNvSpPr>
          <p:nvPr>
            <p:ph type="title"/>
          </p:nvPr>
        </p:nvSpPr>
        <p:spPr>
          <a:xfrm>
            <a:off x="7086315" y="540000"/>
            <a:ext cx="4554821" cy="2186096"/>
          </a:xfrm>
        </p:spPr>
        <p:txBody>
          <a:bodyPr anchor="t">
            <a:normAutofit/>
          </a:bodyPr>
          <a:lstStyle/>
          <a:p>
            <a:r>
              <a:rPr lang="en-US" sz="3200" dirty="0"/>
              <a:t>If Christ is not Risen Our Preaching and Your Faith is Empty</a:t>
            </a:r>
          </a:p>
        </p:txBody>
      </p:sp>
      <p:grpSp>
        <p:nvGrpSpPr>
          <p:cNvPr id="25" name="Group 24">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26" name="Oval 25">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B2AC344C-B145-3D3F-92BF-CE5788FFAE24}"/>
              </a:ext>
            </a:extLst>
          </p:cNvPr>
          <p:cNvSpPr>
            <a:spLocks noGrp="1"/>
          </p:cNvSpPr>
          <p:nvPr>
            <p:ph idx="1"/>
          </p:nvPr>
        </p:nvSpPr>
        <p:spPr>
          <a:xfrm>
            <a:off x="5768751" y="2122714"/>
            <a:ext cx="5872386" cy="4186011"/>
          </a:xfrm>
        </p:spPr>
        <p:txBody>
          <a:bodyPr anchor="t">
            <a:normAutofit fontScale="62500" lnSpcReduction="20000"/>
          </a:bodyPr>
          <a:lstStyle/>
          <a:p>
            <a:pPr marL="0" indent="0">
              <a:buNone/>
            </a:pPr>
            <a:r>
              <a:rPr lang="en-US" sz="4800" b="1" dirty="0"/>
              <a:t>1 Corinthians 15:14 New King James Version (NKJV)</a:t>
            </a:r>
          </a:p>
          <a:p>
            <a:pPr marL="0" indent="0">
              <a:buNone/>
            </a:pPr>
            <a:endParaRPr lang="en-US" sz="4800" baseline="30000" dirty="0"/>
          </a:p>
          <a:p>
            <a:pPr marL="0" indent="0">
              <a:buNone/>
            </a:pPr>
            <a:r>
              <a:rPr lang="en-US" sz="4800" baseline="30000" dirty="0"/>
              <a:t>14 </a:t>
            </a:r>
            <a:r>
              <a:rPr lang="en-US" sz="4800" dirty="0"/>
              <a:t>And if Christ is not risen, then our preaching </a:t>
            </a:r>
            <a:r>
              <a:rPr lang="en-US" sz="4800" i="1" dirty="0"/>
              <a:t>is</a:t>
            </a:r>
            <a:r>
              <a:rPr lang="en-US" sz="4800" dirty="0"/>
              <a:t> empty and your faith </a:t>
            </a:r>
            <a:r>
              <a:rPr lang="en-US" sz="4800" i="1" dirty="0"/>
              <a:t>is</a:t>
            </a:r>
            <a:r>
              <a:rPr lang="en-US" sz="4800" dirty="0"/>
              <a:t> also empty. </a:t>
            </a:r>
          </a:p>
          <a:p>
            <a:pPr>
              <a:lnSpc>
                <a:spcPct val="115000"/>
              </a:lnSpc>
            </a:pPr>
            <a:endParaRPr lang="en-US" sz="1100" dirty="0"/>
          </a:p>
          <a:p>
            <a:pPr>
              <a:lnSpc>
                <a:spcPct val="115000"/>
              </a:lnSpc>
            </a:pPr>
            <a:endParaRPr lang="en-US" sz="1100" dirty="0"/>
          </a:p>
        </p:txBody>
      </p:sp>
      <p:pic>
        <p:nvPicPr>
          <p:cNvPr id="5" name="Picture 4" descr="Running on Empty? STOP &amp; REFUEL – Sermon Preview for August 27 | Faith  Baptist Church">
            <a:extLst>
              <a:ext uri="{FF2B5EF4-FFF2-40B4-BE49-F238E27FC236}">
                <a16:creationId xmlns:a16="http://schemas.microsoft.com/office/drawing/2014/main" id="{AE383EF4-7D4F-BE50-D79F-BEF919F42F4E}"/>
              </a:ext>
            </a:extLst>
          </p:cNvPr>
          <p:cNvPicPr/>
          <p:nvPr/>
        </p:nvPicPr>
        <p:blipFill rotWithShape="1">
          <a:blip r:embed="rId2">
            <a:extLst>
              <a:ext uri="{28A0092B-C50C-407E-A947-70E740481C1C}">
                <a14:useLocalDpi xmlns:a14="http://schemas.microsoft.com/office/drawing/2010/main" val="0"/>
              </a:ext>
            </a:extLst>
          </a:blip>
          <a:srcRect l="12150" r="13312" b="-1"/>
          <a:stretch/>
        </p:blipFill>
        <p:spPr bwMode="auto">
          <a:xfrm>
            <a:off x="1181100" y="1993844"/>
            <a:ext cx="4172343" cy="3784656"/>
          </a:xfrm>
          <a:prstGeom prst="rect">
            <a:avLst/>
          </a:prstGeom>
          <a:noFill/>
        </p:spPr>
      </p:pic>
    </p:spTree>
    <p:extLst>
      <p:ext uri="{BB962C8B-B14F-4D97-AF65-F5344CB8AC3E}">
        <p14:creationId xmlns:p14="http://schemas.microsoft.com/office/powerpoint/2010/main" val="418990491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9" name="Rectangle 11">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2">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3">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5">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2B8DA74-A195-4700-24E7-52F31FDE7E8C}"/>
              </a:ext>
            </a:extLst>
          </p:cNvPr>
          <p:cNvSpPr>
            <a:spLocks noGrp="1"/>
          </p:cNvSpPr>
          <p:nvPr>
            <p:ph type="title"/>
          </p:nvPr>
        </p:nvSpPr>
        <p:spPr>
          <a:xfrm>
            <a:off x="7086315" y="540000"/>
            <a:ext cx="4554821" cy="2186096"/>
          </a:xfrm>
        </p:spPr>
        <p:txBody>
          <a:bodyPr anchor="t">
            <a:normAutofit/>
          </a:bodyPr>
          <a:lstStyle/>
          <a:p>
            <a:r>
              <a:rPr lang="en-US" sz="3200" dirty="0"/>
              <a:t>If Christ is not Risen Our Faith is futile</a:t>
            </a:r>
          </a:p>
        </p:txBody>
      </p:sp>
      <p:grpSp>
        <p:nvGrpSpPr>
          <p:cNvPr id="25" name="Group 24">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26" name="Oval 25">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B2AC344C-B145-3D3F-92BF-CE5788FFAE24}"/>
              </a:ext>
            </a:extLst>
          </p:cNvPr>
          <p:cNvSpPr>
            <a:spLocks noGrp="1"/>
          </p:cNvSpPr>
          <p:nvPr>
            <p:ph idx="1"/>
          </p:nvPr>
        </p:nvSpPr>
        <p:spPr>
          <a:xfrm>
            <a:off x="5768751" y="2122714"/>
            <a:ext cx="5872386" cy="4186011"/>
          </a:xfrm>
        </p:spPr>
        <p:txBody>
          <a:bodyPr anchor="t">
            <a:normAutofit fontScale="55000" lnSpcReduction="20000"/>
          </a:bodyPr>
          <a:lstStyle/>
          <a:p>
            <a:pPr marL="0" indent="0">
              <a:buNone/>
            </a:pPr>
            <a:r>
              <a:rPr lang="en-US" sz="6600" b="1" dirty="0"/>
              <a:t>1 Corinthians 15:17 New King James Version (NKJV)</a:t>
            </a:r>
          </a:p>
          <a:p>
            <a:pPr marL="0" indent="0">
              <a:buNone/>
            </a:pPr>
            <a:endParaRPr lang="en-US" sz="6600" baseline="30000" dirty="0"/>
          </a:p>
          <a:p>
            <a:pPr marL="0" indent="0">
              <a:buNone/>
            </a:pPr>
            <a:r>
              <a:rPr lang="en-US" sz="6600" baseline="30000" dirty="0"/>
              <a:t>17 </a:t>
            </a:r>
            <a:r>
              <a:rPr lang="en-US" sz="6600" dirty="0"/>
              <a:t>And if Christ is not risen, your faith </a:t>
            </a:r>
            <a:r>
              <a:rPr lang="en-US" sz="6600" i="1" dirty="0"/>
              <a:t>is</a:t>
            </a:r>
            <a:r>
              <a:rPr lang="en-US" sz="6600" dirty="0"/>
              <a:t> futile; you are still in your sins! </a:t>
            </a:r>
          </a:p>
          <a:p>
            <a:pPr>
              <a:lnSpc>
                <a:spcPct val="115000"/>
              </a:lnSpc>
            </a:pPr>
            <a:endParaRPr lang="en-US" sz="1100" dirty="0"/>
          </a:p>
          <a:p>
            <a:pPr>
              <a:lnSpc>
                <a:spcPct val="115000"/>
              </a:lnSpc>
            </a:pPr>
            <a:endParaRPr lang="en-US" sz="1100" dirty="0"/>
          </a:p>
        </p:txBody>
      </p:sp>
      <p:pic>
        <p:nvPicPr>
          <p:cNvPr id="4" name="Picture 3" descr="A yellow sign with black text&#10;&#10;Description automatically generated with low confidence">
            <a:extLst>
              <a:ext uri="{FF2B5EF4-FFF2-40B4-BE49-F238E27FC236}">
                <a16:creationId xmlns:a16="http://schemas.microsoft.com/office/drawing/2014/main" id="{B144428F-73A2-A51F-A742-33F801978A70}"/>
              </a:ext>
            </a:extLst>
          </p:cNvPr>
          <p:cNvPicPr>
            <a:picLocks noChangeAspect="1"/>
          </p:cNvPicPr>
          <p:nvPr/>
        </p:nvPicPr>
        <p:blipFill rotWithShape="1">
          <a:blip r:embed="rId2">
            <a:extLst>
              <a:ext uri="{28A0092B-C50C-407E-A947-70E740481C1C}">
                <a14:useLocalDpi xmlns:a14="http://schemas.microsoft.com/office/drawing/2010/main" val="0"/>
              </a:ext>
            </a:extLst>
          </a:blip>
          <a:srcRect t="678" r="2" b="641"/>
          <a:stretch/>
        </p:blipFill>
        <p:spPr>
          <a:xfrm>
            <a:off x="932797" y="1627978"/>
            <a:ext cx="4654296" cy="4593011"/>
          </a:xfrm>
          <a:prstGeom prst="rect">
            <a:avLst/>
          </a:prstGeom>
        </p:spPr>
      </p:pic>
    </p:spTree>
    <p:extLst>
      <p:ext uri="{BB962C8B-B14F-4D97-AF65-F5344CB8AC3E}">
        <p14:creationId xmlns:p14="http://schemas.microsoft.com/office/powerpoint/2010/main" val="241167851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B4F9B187-EC02-44E0-99C7-5D629D664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
            <a:extLst>
              <a:ext uri="{FF2B5EF4-FFF2-40B4-BE49-F238E27FC236}">
                <a16:creationId xmlns:a16="http://schemas.microsoft.com/office/drawing/2014/main" id="{7C6B683D-13FA-4605-8648-01FC9C82FE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29" name="Rectangle 11">
              <a:extLst>
                <a:ext uri="{FF2B5EF4-FFF2-40B4-BE49-F238E27FC236}">
                  <a16:creationId xmlns:a16="http://schemas.microsoft.com/office/drawing/2014/main" id="{9852A959-AA36-4E4C-940B-F33A7BE0AB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2">
              <a:extLst>
                <a:ext uri="{FF2B5EF4-FFF2-40B4-BE49-F238E27FC236}">
                  <a16:creationId xmlns:a16="http://schemas.microsoft.com/office/drawing/2014/main" id="{FFFC38A9-EA65-4BD6-A6E1-CAD07CCB81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3">
              <a:extLst>
                <a:ext uri="{FF2B5EF4-FFF2-40B4-BE49-F238E27FC236}">
                  <a16:creationId xmlns:a16="http://schemas.microsoft.com/office/drawing/2014/main" id="{F9E36CA9-9013-4306-B36F-2E349B6FEDB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E8D3FFE-4362-43F6-99D3-1B83F7AD594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20" name="Rectangle 19">
                <a:extLst>
                  <a:ext uri="{FF2B5EF4-FFF2-40B4-BE49-F238E27FC236}">
                    <a16:creationId xmlns:a16="http://schemas.microsoft.com/office/drawing/2014/main" id="{F7AA39D6-8796-468A-8C18-D17C0BBF2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5967788-298A-4B75-B02F-0625E5F84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5">
              <a:extLst>
                <a:ext uri="{FF2B5EF4-FFF2-40B4-BE49-F238E27FC236}">
                  <a16:creationId xmlns:a16="http://schemas.microsoft.com/office/drawing/2014/main" id="{8D0FB4E1-29BE-427B-9999-B25351A07CB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18" name="Rectangle 17">
                <a:extLst>
                  <a:ext uri="{FF2B5EF4-FFF2-40B4-BE49-F238E27FC236}">
                    <a16:creationId xmlns:a16="http://schemas.microsoft.com/office/drawing/2014/main" id="{39914662-C165-4AD1-89C0-F6C47C109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4C8199-BC83-4D02-8937-CF9AB0F4C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4A28F3F3-1D22-45C2-8627-C7E4E74BDD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9D8267F7-1115-4F9A-BEF5-BB6664BCF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60000"/>
                </a:schemeClr>
              </a:gs>
              <a:gs pos="37000">
                <a:schemeClr val="bg2">
                  <a:alpha val="60000"/>
                </a:schemeClr>
              </a:gs>
              <a:gs pos="79000">
                <a:schemeClr val="bg2">
                  <a:alpha val="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52B8DA74-A195-4700-24E7-52F31FDE7E8C}"/>
              </a:ext>
            </a:extLst>
          </p:cNvPr>
          <p:cNvSpPr>
            <a:spLocks noGrp="1"/>
          </p:cNvSpPr>
          <p:nvPr>
            <p:ph type="title"/>
          </p:nvPr>
        </p:nvSpPr>
        <p:spPr>
          <a:xfrm>
            <a:off x="7086315" y="540000"/>
            <a:ext cx="4554821" cy="2186096"/>
          </a:xfrm>
        </p:spPr>
        <p:txBody>
          <a:bodyPr anchor="t">
            <a:normAutofit/>
          </a:bodyPr>
          <a:lstStyle/>
          <a:p>
            <a:r>
              <a:rPr lang="en-US" sz="3200" dirty="0"/>
              <a:t>If Christ is not  Risen We are Spreading a lie</a:t>
            </a:r>
          </a:p>
        </p:txBody>
      </p:sp>
      <p:grpSp>
        <p:nvGrpSpPr>
          <p:cNvPr id="25" name="Group 24">
            <a:extLst>
              <a:ext uri="{FF2B5EF4-FFF2-40B4-BE49-F238E27FC236}">
                <a16:creationId xmlns:a16="http://schemas.microsoft.com/office/drawing/2014/main" id="{7B4E221E-E4F3-4D25-8DC8-8A3D08C830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491700" y="811038"/>
            <a:ext cx="6131951" cy="5783897"/>
            <a:chOff x="4925125" y="3600"/>
            <a:chExt cx="7266875" cy="6854400"/>
          </a:xfrm>
        </p:grpSpPr>
        <p:sp>
          <p:nvSpPr>
            <p:cNvPr id="26" name="Oval 25">
              <a:extLst>
                <a:ext uri="{FF2B5EF4-FFF2-40B4-BE49-F238E27FC236}">
                  <a16:creationId xmlns:a16="http://schemas.microsoft.com/office/drawing/2014/main" id="{1DCB79C8-6A25-43E7-AC87-D1D7C607100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925125" y="1098000"/>
              <a:ext cx="5760000" cy="5760000"/>
            </a:xfrm>
            <a:prstGeom prst="ellipse">
              <a:avLst/>
            </a:prstGeom>
            <a:solidFill>
              <a:schemeClr val="accent1">
                <a:alpha val="8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BABC8D9-79F4-4665-99B3-4EA1B520E5C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105686" y="65314"/>
              <a:ext cx="4320000" cy="4320000"/>
            </a:xfrm>
            <a:prstGeom prst="ellipse">
              <a:avLst/>
            </a:prstGeom>
            <a:solidFill>
              <a:schemeClr val="accent3"/>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08BC036-0C59-4D8B-8F96-46D122C906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37600" y="3600"/>
              <a:ext cx="6854400" cy="6854400"/>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B2AC344C-B145-3D3F-92BF-CE5788FFAE24}"/>
              </a:ext>
            </a:extLst>
          </p:cNvPr>
          <p:cNvSpPr>
            <a:spLocks noGrp="1"/>
          </p:cNvSpPr>
          <p:nvPr>
            <p:ph idx="1"/>
          </p:nvPr>
        </p:nvSpPr>
        <p:spPr>
          <a:xfrm>
            <a:off x="5768751" y="2122714"/>
            <a:ext cx="5872386" cy="4186011"/>
          </a:xfrm>
        </p:spPr>
        <p:txBody>
          <a:bodyPr anchor="t">
            <a:normAutofit fontScale="25000" lnSpcReduction="20000"/>
          </a:bodyPr>
          <a:lstStyle/>
          <a:p>
            <a:pPr marL="0" indent="0">
              <a:buNone/>
            </a:pPr>
            <a:r>
              <a:rPr lang="en-US" sz="8800" b="1" dirty="0"/>
              <a:t>1 Corinthians 15:15 New King James Version (NKJV)</a:t>
            </a:r>
          </a:p>
          <a:p>
            <a:pPr marL="0" indent="0">
              <a:buNone/>
            </a:pPr>
            <a:endParaRPr lang="en-US" sz="8800" baseline="30000" dirty="0"/>
          </a:p>
          <a:p>
            <a:pPr marL="0" indent="0">
              <a:buNone/>
            </a:pPr>
            <a:r>
              <a:rPr lang="en-US" sz="8800" baseline="30000" dirty="0"/>
              <a:t>15 </a:t>
            </a:r>
            <a:r>
              <a:rPr lang="en-US" sz="8800" dirty="0"/>
              <a:t>Yes, and we are found false witnesses of God, because we have testified of God that He raised up Christ, whom He did not raise up—if in fact the dead do not rise. </a:t>
            </a:r>
          </a:p>
          <a:p>
            <a:pPr>
              <a:lnSpc>
                <a:spcPct val="115000"/>
              </a:lnSpc>
            </a:pPr>
            <a:endParaRPr lang="en-US" sz="1100" dirty="0"/>
          </a:p>
          <a:p>
            <a:pPr>
              <a:lnSpc>
                <a:spcPct val="115000"/>
              </a:lnSpc>
            </a:pPr>
            <a:endParaRPr lang="en-US" sz="1100" dirty="0"/>
          </a:p>
        </p:txBody>
      </p:sp>
      <p:pic>
        <p:nvPicPr>
          <p:cNvPr id="5" name="Picture 4" descr="Diagram&#10;&#10;Description automatically generated">
            <a:extLst>
              <a:ext uri="{FF2B5EF4-FFF2-40B4-BE49-F238E27FC236}">
                <a16:creationId xmlns:a16="http://schemas.microsoft.com/office/drawing/2014/main" id="{9F3B9F4F-2E60-DA7F-5DF2-BF3D7BDBD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76" y="1803787"/>
            <a:ext cx="4767651" cy="3398380"/>
          </a:xfrm>
          <a:prstGeom prst="rect">
            <a:avLst/>
          </a:prstGeom>
        </p:spPr>
      </p:pic>
    </p:spTree>
    <p:extLst>
      <p:ext uri="{BB962C8B-B14F-4D97-AF65-F5344CB8AC3E}">
        <p14:creationId xmlns:p14="http://schemas.microsoft.com/office/powerpoint/2010/main" val="3121363700"/>
      </p:ext>
    </p:extLst>
  </p:cSld>
  <p:clrMapOvr>
    <a:masterClrMapping/>
  </p:clrMapOvr>
  <p:transition spd="slow">
    <p:push dir="u"/>
  </p:transition>
</p:sld>
</file>

<file path=ppt/theme/theme1.xml><?xml version="1.0" encoding="utf-8"?>
<a:theme xmlns:a="http://schemas.openxmlformats.org/drawingml/2006/main" name="GlowVTI">
  <a:themeElements>
    <a:clrScheme name="Glow">
      <a:dk1>
        <a:sysClr val="windowText" lastClr="000000"/>
      </a:dk1>
      <a:lt1>
        <a:sysClr val="window" lastClr="FFFFFF"/>
      </a:lt1>
      <a:dk2>
        <a:srgbClr val="000000"/>
      </a:dk2>
      <a:lt2>
        <a:srgbClr val="F2F2F2"/>
      </a:lt2>
      <a:accent1>
        <a:srgbClr val="00BAC8"/>
      </a:accent1>
      <a:accent2>
        <a:srgbClr val="794DFF"/>
      </a:accent2>
      <a:accent3>
        <a:srgbClr val="00D17D"/>
      </a:accent3>
      <a:accent4>
        <a:srgbClr val="E69500"/>
      </a:accent4>
      <a:accent5>
        <a:srgbClr val="FE5D21"/>
      </a:accent5>
      <a:accent6>
        <a:srgbClr val="404040"/>
      </a:accent6>
      <a:hlink>
        <a:srgbClr val="3E8FF1"/>
      </a:hlink>
      <a:folHlink>
        <a:srgbClr val="939393"/>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docProps/app.xml><?xml version="1.0" encoding="utf-8"?>
<Properties xmlns="http://schemas.openxmlformats.org/officeDocument/2006/extended-properties" xmlns:vt="http://schemas.openxmlformats.org/officeDocument/2006/docPropsVTypes">
  <TotalTime>1435</TotalTime>
  <Words>528</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Avenir Next LT Pro</vt:lpstr>
      <vt:lpstr>Bell MT</vt:lpstr>
      <vt:lpstr>GlowVTI</vt:lpstr>
      <vt:lpstr>What Will You Do With Easter?</vt:lpstr>
      <vt:lpstr>Possible Answers</vt:lpstr>
      <vt:lpstr>Does not Celebrating Easter as the Resurrection Time of Christ Make it Any Less Important to Christians?</vt:lpstr>
      <vt:lpstr>If Christ is not Risen Then He is a Liar</vt:lpstr>
      <vt:lpstr>If Christ is not Risen There is no Gospel</vt:lpstr>
      <vt:lpstr>If Christ is not Risen There is no Gospel</vt:lpstr>
      <vt:lpstr>If Christ is not Risen Our Preaching and Your Faith is Empty</vt:lpstr>
      <vt:lpstr>If Christ is not Risen Our Faith is futile</vt:lpstr>
      <vt:lpstr>If Christ is not  Risen We are Spreading a lie</vt:lpstr>
      <vt:lpstr>If Christ is not Risen We have no hope for the future</vt:lpstr>
      <vt:lpstr>If Christ is not Risen We are most pitiable </vt:lpstr>
      <vt:lpstr>The Good News is Christ did rise from the grave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Will You Do With Easter?</dc:title>
  <dc:creator>Rob Miller</dc:creator>
  <cp:lastModifiedBy>West End</cp:lastModifiedBy>
  <cp:revision>4</cp:revision>
  <dcterms:created xsi:type="dcterms:W3CDTF">2023-03-28T17:56:33Z</dcterms:created>
  <dcterms:modified xsi:type="dcterms:W3CDTF">2023-04-09T02:00:14Z</dcterms:modified>
</cp:coreProperties>
</file>