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E6D0C-DD66-41F0-86E4-2D6186F06BCD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5E57D-CE13-4E4D-B50B-ECB47A5D3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7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add to or take away from commands</a:t>
            </a:r>
          </a:p>
          <a:p>
            <a:endParaRPr lang="en-US" dirty="0"/>
          </a:p>
          <a:p>
            <a:r>
              <a:rPr lang="en-US" dirty="0"/>
              <a:t>“To obey is better than sacrifice”</a:t>
            </a:r>
          </a:p>
          <a:p>
            <a:endParaRPr lang="en-US" dirty="0"/>
          </a:p>
          <a:p>
            <a:r>
              <a:rPr lang="en-US" dirty="0"/>
              <a:t>Col 3:17 “</a:t>
            </a:r>
            <a:r>
              <a:rPr lang="en-US" baseline="30000" dirty="0"/>
              <a:t>17 </a:t>
            </a:r>
            <a:r>
              <a:rPr lang="en-US" dirty="0"/>
              <a:t>And whatever you do in word or deed, </a:t>
            </a:r>
            <a:r>
              <a:rPr lang="en-US" i="1" dirty="0"/>
              <a:t>do</a:t>
            </a:r>
            <a:r>
              <a:rPr lang="en-US" dirty="0"/>
              <a:t> all in the name of the Lord Jesus, giving thanks to God the Father through Him.”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5E57D-CE13-4E4D-B50B-ECB47A5D3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86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2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5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5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4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8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3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9" r:id="rId5"/>
    <p:sldLayoutId id="2147483773" r:id="rId6"/>
    <p:sldLayoutId id="2147483774" r:id="rId7"/>
    <p:sldLayoutId id="2147483775" r:id="rId8"/>
    <p:sldLayoutId id="2147483778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map, text, food&#10;&#10;Description automatically generated">
            <a:extLst>
              <a:ext uri="{FF2B5EF4-FFF2-40B4-BE49-F238E27FC236}">
                <a16:creationId xmlns:a16="http://schemas.microsoft.com/office/drawing/2014/main" id="{D97BF95E-34C3-41B9-A3A0-2FD6BFBDAA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6D32E-E31D-49B8-9480-4C17B408B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1" y="4727173"/>
            <a:ext cx="7985759" cy="86882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/>
              <a:t>We are to be doing…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644BE-1CCC-4FCE-92FA-32C9BB4C0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Scripture Reading Mt 7:21</a:t>
            </a:r>
          </a:p>
        </p:txBody>
      </p:sp>
    </p:spTree>
    <p:extLst>
      <p:ext uri="{BB962C8B-B14F-4D97-AF65-F5344CB8AC3E}">
        <p14:creationId xmlns:p14="http://schemas.microsoft.com/office/powerpoint/2010/main" val="82044076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37E62-FD27-4873-B1DB-302CD9AF4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3600" dirty="0"/>
              <a:t>Doing what God Authorizes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8C98F1-F083-476D-9697-BC7B2FF85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" y="2092548"/>
            <a:ext cx="5666232" cy="3770184"/>
          </a:xfrm>
          <a:prstGeom prst="rect">
            <a:avLst/>
          </a:prstGeom>
        </p:spPr>
      </p:pic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DED88-3C25-4646-8433-FECEFEC44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2" y="2020824"/>
            <a:ext cx="3850048" cy="3959352"/>
          </a:xfrm>
        </p:spPr>
        <p:txBody>
          <a:bodyPr anchor="ctr">
            <a:normAutofit/>
          </a:bodyPr>
          <a:lstStyle/>
          <a:p>
            <a:r>
              <a:rPr lang="en-US" sz="3200" dirty="0"/>
              <a:t>Verses to consider</a:t>
            </a:r>
          </a:p>
          <a:p>
            <a:pPr lvl="1"/>
            <a:r>
              <a:rPr lang="en-US" sz="3200" dirty="0" err="1"/>
              <a:t>Deut</a:t>
            </a:r>
            <a:r>
              <a:rPr lang="en-US" sz="3200" dirty="0"/>
              <a:t> 12:32</a:t>
            </a:r>
          </a:p>
          <a:p>
            <a:pPr lvl="1"/>
            <a:r>
              <a:rPr lang="en-US" sz="3200" dirty="0"/>
              <a:t>1 Sam 15:22</a:t>
            </a:r>
          </a:p>
          <a:p>
            <a:pPr lvl="1"/>
            <a:r>
              <a:rPr lang="en-US" sz="3200" dirty="0"/>
              <a:t>Col 3:17</a:t>
            </a:r>
          </a:p>
        </p:txBody>
      </p:sp>
    </p:spTree>
    <p:extLst>
      <p:ext uri="{BB962C8B-B14F-4D97-AF65-F5344CB8AC3E}">
        <p14:creationId xmlns:p14="http://schemas.microsoft.com/office/powerpoint/2010/main" val="171224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486E0-9BD3-4197-8B98-D7085755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/>
              <a:t>Doing with a Proper Motive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mirror&#10;&#10;Description automatically generated">
            <a:extLst>
              <a:ext uri="{FF2B5EF4-FFF2-40B4-BE49-F238E27FC236}">
                <a16:creationId xmlns:a16="http://schemas.microsoft.com/office/drawing/2014/main" id="{5E121955-ADE4-4157-911E-5DCB1CA938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2" b="-1"/>
          <a:stretch/>
        </p:blipFill>
        <p:spPr>
          <a:xfrm>
            <a:off x="908304" y="2478024"/>
            <a:ext cx="6009855" cy="36941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B035-F50E-4BF7-95E1-707466FA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Verses to consider</a:t>
            </a:r>
          </a:p>
          <a:p>
            <a:pPr lvl="1"/>
            <a:r>
              <a:rPr lang="en-US" sz="3200" dirty="0"/>
              <a:t>Mt 5:14, 6:1-6</a:t>
            </a:r>
          </a:p>
          <a:p>
            <a:pPr lvl="1"/>
            <a:r>
              <a:rPr lang="en-US" sz="3200" dirty="0"/>
              <a:t>Phil 2:14-15</a:t>
            </a:r>
          </a:p>
          <a:p>
            <a:pPr lvl="1"/>
            <a:r>
              <a:rPr lang="en-US" sz="3200" dirty="0"/>
              <a:t>1 Pet 2:12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3871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486E0-9BD3-4197-8B98-D7085755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/>
              <a:t>Doing According to our Ability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B035-F50E-4BF7-95E1-707466FA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Verses to consider</a:t>
            </a:r>
          </a:p>
          <a:p>
            <a:pPr lvl="1"/>
            <a:r>
              <a:rPr lang="en-US" sz="3200" dirty="0"/>
              <a:t>Mt 25:15</a:t>
            </a:r>
          </a:p>
          <a:p>
            <a:pPr lvl="1"/>
            <a:r>
              <a:rPr lang="en-US" sz="3200" dirty="0"/>
              <a:t>Mk 14:1-8</a:t>
            </a:r>
          </a:p>
          <a:p>
            <a:pPr lvl="1"/>
            <a:r>
              <a:rPr lang="en-US" sz="3200" dirty="0"/>
              <a:t>Lk 21:1-4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C68B45B2-5B17-4EE9-9F2C-FBEBF1E5E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3" y="2478024"/>
            <a:ext cx="5594845" cy="36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43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486E0-9BD3-4197-8B98-D7085755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/>
              <a:t>Doing for God’s Glory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B035-F50E-4BF7-95E1-707466FA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Verses to consider</a:t>
            </a:r>
          </a:p>
          <a:p>
            <a:pPr lvl="1"/>
            <a:r>
              <a:rPr lang="en-US" sz="3200" dirty="0"/>
              <a:t>Rom 15:5-6</a:t>
            </a:r>
          </a:p>
          <a:p>
            <a:pPr lvl="1"/>
            <a:r>
              <a:rPr lang="en-US" sz="3200" dirty="0"/>
              <a:t>1 Cor 10:31</a:t>
            </a:r>
          </a:p>
          <a:p>
            <a:pPr lvl="1"/>
            <a:r>
              <a:rPr lang="en-US" sz="3200" dirty="0"/>
              <a:t>1 Pet 4:11</a:t>
            </a:r>
          </a:p>
          <a:p>
            <a:pPr lvl="1"/>
            <a:r>
              <a:rPr lang="en-US" sz="3200" dirty="0"/>
              <a:t>Rev 4:11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5" name="Picture 4" descr="A picture containing monitor, food&#10;&#10;Description automatically generated">
            <a:extLst>
              <a:ext uri="{FF2B5EF4-FFF2-40B4-BE49-F238E27FC236}">
                <a16:creationId xmlns:a16="http://schemas.microsoft.com/office/drawing/2014/main" id="{E2FAEC8E-D27F-402D-AAC1-8BEF45764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92" y="2276856"/>
            <a:ext cx="5414408" cy="38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79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486E0-9BD3-4197-8B98-D7085755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/>
              <a:t>Doing Now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B035-F50E-4BF7-95E1-707466FA1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3200" dirty="0"/>
              <a:t>Verses to consider</a:t>
            </a:r>
          </a:p>
          <a:p>
            <a:pPr lvl="1"/>
            <a:r>
              <a:rPr lang="en-US" sz="3200" dirty="0"/>
              <a:t>Prov 27:1</a:t>
            </a:r>
          </a:p>
          <a:p>
            <a:pPr lvl="1"/>
            <a:r>
              <a:rPr lang="en-US" sz="3200" dirty="0"/>
              <a:t>Lk 12:16-21</a:t>
            </a:r>
          </a:p>
          <a:p>
            <a:pPr lvl="1"/>
            <a:r>
              <a:rPr lang="en-US" sz="3200" dirty="0"/>
              <a:t>Jam 4:13-17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pic>
        <p:nvPicPr>
          <p:cNvPr id="6" name="Picture 5" descr="A picture containing bird, tree, flower&#10;&#10;Description automatically generated">
            <a:extLst>
              <a:ext uri="{FF2B5EF4-FFF2-40B4-BE49-F238E27FC236}">
                <a16:creationId xmlns:a16="http://schemas.microsoft.com/office/drawing/2014/main" id="{B3653223-EAE4-4155-87CE-F580361C6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50" y="2243910"/>
            <a:ext cx="5469150" cy="384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40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6908CC-6AC4-4222-8250-B90B6072E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751" y="302429"/>
            <a:ext cx="11550506" cy="6053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DB55EEF-EAFB-4658-9436-56E4A57E18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386"/>
          <a:stretch/>
        </p:blipFill>
        <p:spPr>
          <a:xfrm>
            <a:off x="352751" y="302429"/>
            <a:ext cx="11550506" cy="60539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608" y="2735029"/>
            <a:ext cx="14828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1761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We are to be doing…</vt:lpstr>
      <vt:lpstr>Doing what God Authorizes</vt:lpstr>
      <vt:lpstr>Doing with a Proper Motive</vt:lpstr>
      <vt:lpstr>Doing According to our Ability</vt:lpstr>
      <vt:lpstr>Doing for God’s Glory</vt:lpstr>
      <vt:lpstr>Doing Now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to be doing…</dc:title>
  <dc:creator>West End</dc:creator>
  <cp:lastModifiedBy>West End</cp:lastModifiedBy>
  <cp:revision>1</cp:revision>
  <dcterms:created xsi:type="dcterms:W3CDTF">2020-03-13T14:22:37Z</dcterms:created>
  <dcterms:modified xsi:type="dcterms:W3CDTF">2023-04-16T00:59:45Z</dcterms:modified>
</cp:coreProperties>
</file>