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65" r:id="rId4"/>
    <p:sldId id="264" r:id="rId5"/>
    <p:sldId id="263" r:id="rId6"/>
    <p:sldId id="267" r:id="rId7"/>
    <p:sldId id="269" r:id="rId8"/>
    <p:sldId id="271" r:id="rId9"/>
    <p:sldId id="273" r:id="rId10"/>
    <p:sldId id="27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88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5E4A76-2C6B-40A8-A024-9D3478A5B0D2}"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9CB46A34-3872-4E22-B1F5-66B9FA7E8761}">
      <dgm:prSet/>
      <dgm:spPr/>
      <dgm:t>
        <a:bodyPr/>
        <a:lstStyle/>
        <a:p>
          <a:endParaRPr lang="en-US" dirty="0"/>
        </a:p>
      </dgm:t>
    </dgm:pt>
    <dgm:pt modelId="{9A5DE8A2-4F6D-4AA7-934C-567FF0FE8062}" type="parTrans" cxnId="{66FF4E00-C740-43AB-B2BD-6A09A40AECD7}">
      <dgm:prSet/>
      <dgm:spPr/>
      <dgm:t>
        <a:bodyPr/>
        <a:lstStyle/>
        <a:p>
          <a:endParaRPr lang="en-US"/>
        </a:p>
      </dgm:t>
    </dgm:pt>
    <dgm:pt modelId="{CC52BBEC-7115-48DA-AD6E-51C7C6EA1A38}" type="sibTrans" cxnId="{66FF4E00-C740-43AB-B2BD-6A09A40AECD7}">
      <dgm:prSet/>
      <dgm:spPr/>
      <dgm:t>
        <a:bodyPr/>
        <a:lstStyle/>
        <a:p>
          <a:endParaRPr lang="en-US"/>
        </a:p>
      </dgm:t>
    </dgm:pt>
    <dgm:pt modelId="{BB43157B-8E6F-4DA0-8AA3-B5EE04055C05}">
      <dgm:prSet/>
      <dgm:spPr/>
      <dgm:t>
        <a:bodyPr/>
        <a:lstStyle/>
        <a:p>
          <a:endParaRPr lang="en-US" dirty="0"/>
        </a:p>
      </dgm:t>
    </dgm:pt>
    <dgm:pt modelId="{C4E73A3F-F5AD-46BF-8D8F-CFEB5DC3A0D2}" type="parTrans" cxnId="{28178142-3C50-49C3-9C9C-7DBFC640193B}">
      <dgm:prSet/>
      <dgm:spPr/>
      <dgm:t>
        <a:bodyPr/>
        <a:lstStyle/>
        <a:p>
          <a:endParaRPr lang="en-US"/>
        </a:p>
      </dgm:t>
    </dgm:pt>
    <dgm:pt modelId="{F4FF3D4E-71B3-478C-B285-92E28B31FD35}" type="sibTrans" cxnId="{28178142-3C50-49C3-9C9C-7DBFC640193B}">
      <dgm:prSet/>
      <dgm:spPr/>
      <dgm:t>
        <a:bodyPr/>
        <a:lstStyle/>
        <a:p>
          <a:endParaRPr lang="en-US"/>
        </a:p>
      </dgm:t>
    </dgm:pt>
    <dgm:pt modelId="{1BBA0215-9602-48CA-8B0A-4913C8254D0F}">
      <dgm:prSet/>
      <dgm:spPr/>
      <dgm:t>
        <a:bodyPr/>
        <a:lstStyle/>
        <a:p>
          <a:endParaRPr lang="en-US" dirty="0"/>
        </a:p>
      </dgm:t>
    </dgm:pt>
    <dgm:pt modelId="{004CF634-6A8D-4281-9565-986E30901D56}" type="parTrans" cxnId="{46EAAA9A-4D3A-4FBB-94DB-D4E429EBC211}">
      <dgm:prSet/>
      <dgm:spPr/>
      <dgm:t>
        <a:bodyPr/>
        <a:lstStyle/>
        <a:p>
          <a:endParaRPr lang="en-US"/>
        </a:p>
      </dgm:t>
    </dgm:pt>
    <dgm:pt modelId="{D95C3CBC-04AD-4110-8F9D-20C2EC520F45}" type="sibTrans" cxnId="{46EAAA9A-4D3A-4FBB-94DB-D4E429EBC211}">
      <dgm:prSet/>
      <dgm:spPr/>
      <dgm:t>
        <a:bodyPr/>
        <a:lstStyle/>
        <a:p>
          <a:endParaRPr lang="en-US"/>
        </a:p>
      </dgm:t>
    </dgm:pt>
    <dgm:pt modelId="{A9696B8D-7E0C-4033-903D-91F1116CC15D}" type="pres">
      <dgm:prSet presAssocID="{A25E4A76-2C6B-40A8-A024-9D3478A5B0D2}" presName="linear" presStyleCnt="0">
        <dgm:presLayoutVars>
          <dgm:animLvl val="lvl"/>
          <dgm:resizeHandles val="exact"/>
        </dgm:presLayoutVars>
      </dgm:prSet>
      <dgm:spPr/>
    </dgm:pt>
    <dgm:pt modelId="{4088E727-063A-42D6-A10E-1D0C906B6FE8}" type="pres">
      <dgm:prSet presAssocID="{9CB46A34-3872-4E22-B1F5-66B9FA7E8761}" presName="parentText" presStyleLbl="node1" presStyleIdx="0" presStyleCnt="3">
        <dgm:presLayoutVars>
          <dgm:chMax val="0"/>
          <dgm:bulletEnabled val="1"/>
        </dgm:presLayoutVars>
      </dgm:prSet>
      <dgm:spPr/>
    </dgm:pt>
    <dgm:pt modelId="{86108877-DF8F-4D22-8377-317ADF909810}" type="pres">
      <dgm:prSet presAssocID="{CC52BBEC-7115-48DA-AD6E-51C7C6EA1A38}" presName="spacer" presStyleCnt="0"/>
      <dgm:spPr/>
    </dgm:pt>
    <dgm:pt modelId="{48B80A5D-B8F0-4F82-8772-690F5C319DA0}" type="pres">
      <dgm:prSet presAssocID="{BB43157B-8E6F-4DA0-8AA3-B5EE04055C05}" presName="parentText" presStyleLbl="node1" presStyleIdx="1" presStyleCnt="3">
        <dgm:presLayoutVars>
          <dgm:chMax val="0"/>
          <dgm:bulletEnabled val="1"/>
        </dgm:presLayoutVars>
      </dgm:prSet>
      <dgm:spPr/>
    </dgm:pt>
    <dgm:pt modelId="{00305D7C-1017-4AD7-A4CD-72E84F1F3EDE}" type="pres">
      <dgm:prSet presAssocID="{F4FF3D4E-71B3-478C-B285-92E28B31FD35}" presName="spacer" presStyleCnt="0"/>
      <dgm:spPr/>
    </dgm:pt>
    <dgm:pt modelId="{4E09CB36-293D-40E5-84CB-F4CA774066CA}" type="pres">
      <dgm:prSet presAssocID="{1BBA0215-9602-48CA-8B0A-4913C8254D0F}" presName="parentText" presStyleLbl="node1" presStyleIdx="2" presStyleCnt="3">
        <dgm:presLayoutVars>
          <dgm:chMax val="0"/>
          <dgm:bulletEnabled val="1"/>
        </dgm:presLayoutVars>
      </dgm:prSet>
      <dgm:spPr/>
    </dgm:pt>
  </dgm:ptLst>
  <dgm:cxnLst>
    <dgm:cxn modelId="{66FF4E00-C740-43AB-B2BD-6A09A40AECD7}" srcId="{A25E4A76-2C6B-40A8-A024-9D3478A5B0D2}" destId="{9CB46A34-3872-4E22-B1F5-66B9FA7E8761}" srcOrd="0" destOrd="0" parTransId="{9A5DE8A2-4F6D-4AA7-934C-567FF0FE8062}" sibTransId="{CC52BBEC-7115-48DA-AD6E-51C7C6EA1A38}"/>
    <dgm:cxn modelId="{6244E21B-AC53-4CA0-B378-133ABB51B6AB}" type="presOf" srcId="{BB43157B-8E6F-4DA0-8AA3-B5EE04055C05}" destId="{48B80A5D-B8F0-4F82-8772-690F5C319DA0}" srcOrd="0" destOrd="0" presId="urn:microsoft.com/office/officeart/2005/8/layout/vList2"/>
    <dgm:cxn modelId="{33EA0562-CC44-495C-BF8D-536078E91EAD}" type="presOf" srcId="{9CB46A34-3872-4E22-B1F5-66B9FA7E8761}" destId="{4088E727-063A-42D6-A10E-1D0C906B6FE8}" srcOrd="0" destOrd="0" presId="urn:microsoft.com/office/officeart/2005/8/layout/vList2"/>
    <dgm:cxn modelId="{28178142-3C50-49C3-9C9C-7DBFC640193B}" srcId="{A25E4A76-2C6B-40A8-A024-9D3478A5B0D2}" destId="{BB43157B-8E6F-4DA0-8AA3-B5EE04055C05}" srcOrd="1" destOrd="0" parTransId="{C4E73A3F-F5AD-46BF-8D8F-CFEB5DC3A0D2}" sibTransId="{F4FF3D4E-71B3-478C-B285-92E28B31FD35}"/>
    <dgm:cxn modelId="{46EAAA9A-4D3A-4FBB-94DB-D4E429EBC211}" srcId="{A25E4A76-2C6B-40A8-A024-9D3478A5B0D2}" destId="{1BBA0215-9602-48CA-8B0A-4913C8254D0F}" srcOrd="2" destOrd="0" parTransId="{004CF634-6A8D-4281-9565-986E30901D56}" sibTransId="{D95C3CBC-04AD-4110-8F9D-20C2EC520F45}"/>
    <dgm:cxn modelId="{4168B9F7-F070-4204-81AD-D9D9DAC679A5}" type="presOf" srcId="{1BBA0215-9602-48CA-8B0A-4913C8254D0F}" destId="{4E09CB36-293D-40E5-84CB-F4CA774066CA}" srcOrd="0" destOrd="0" presId="urn:microsoft.com/office/officeart/2005/8/layout/vList2"/>
    <dgm:cxn modelId="{123F7FFF-C230-458E-83E4-43FA91C516E4}" type="presOf" srcId="{A25E4A76-2C6B-40A8-A024-9D3478A5B0D2}" destId="{A9696B8D-7E0C-4033-903D-91F1116CC15D}" srcOrd="0" destOrd="0" presId="urn:microsoft.com/office/officeart/2005/8/layout/vList2"/>
    <dgm:cxn modelId="{E423119B-A903-4F7C-80FC-A741532A2E07}" type="presParOf" srcId="{A9696B8D-7E0C-4033-903D-91F1116CC15D}" destId="{4088E727-063A-42D6-A10E-1D0C906B6FE8}" srcOrd="0" destOrd="0" presId="urn:microsoft.com/office/officeart/2005/8/layout/vList2"/>
    <dgm:cxn modelId="{DDE2A38A-4F2B-4C0E-962C-04976026E867}" type="presParOf" srcId="{A9696B8D-7E0C-4033-903D-91F1116CC15D}" destId="{86108877-DF8F-4D22-8377-317ADF909810}" srcOrd="1" destOrd="0" presId="urn:microsoft.com/office/officeart/2005/8/layout/vList2"/>
    <dgm:cxn modelId="{85C65C05-06FA-474B-A2AF-B6B964CBD4C7}" type="presParOf" srcId="{A9696B8D-7E0C-4033-903D-91F1116CC15D}" destId="{48B80A5D-B8F0-4F82-8772-690F5C319DA0}" srcOrd="2" destOrd="0" presId="urn:microsoft.com/office/officeart/2005/8/layout/vList2"/>
    <dgm:cxn modelId="{894A8A2E-9126-4782-A319-8D5A1AB50909}" type="presParOf" srcId="{A9696B8D-7E0C-4033-903D-91F1116CC15D}" destId="{00305D7C-1017-4AD7-A4CD-72E84F1F3EDE}" srcOrd="3" destOrd="0" presId="urn:microsoft.com/office/officeart/2005/8/layout/vList2"/>
    <dgm:cxn modelId="{38E93702-0411-468F-9901-AC2A6179FE6F}" type="presParOf" srcId="{A9696B8D-7E0C-4033-903D-91F1116CC15D}" destId="{4E09CB36-293D-40E5-84CB-F4CA774066CA}"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D67AE6-90D2-4372-AE09-84F0D1FCA4F8}"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6ED7F968-0FED-459F-840A-75F3392C70DF}">
      <dgm:prSet/>
      <dgm:spPr/>
      <dgm:t>
        <a:bodyPr/>
        <a:lstStyle/>
        <a:p>
          <a:endParaRPr lang="en-US" dirty="0"/>
        </a:p>
      </dgm:t>
    </dgm:pt>
    <dgm:pt modelId="{5124DADC-1CE3-48AC-BBCF-C2D7FD7647DF}" type="parTrans" cxnId="{EB44C005-FAA4-417B-8AF6-5E1EFB306BF1}">
      <dgm:prSet/>
      <dgm:spPr/>
      <dgm:t>
        <a:bodyPr/>
        <a:lstStyle/>
        <a:p>
          <a:endParaRPr lang="en-US"/>
        </a:p>
      </dgm:t>
    </dgm:pt>
    <dgm:pt modelId="{0F2C4C7C-C571-4388-98C6-80518CD63F2F}" type="sibTrans" cxnId="{EB44C005-FAA4-417B-8AF6-5E1EFB306BF1}">
      <dgm:prSet/>
      <dgm:spPr/>
      <dgm:t>
        <a:bodyPr/>
        <a:lstStyle/>
        <a:p>
          <a:endParaRPr lang="en-US"/>
        </a:p>
      </dgm:t>
    </dgm:pt>
    <dgm:pt modelId="{5EDEDE6F-9AFF-4F68-94BC-244684C3A554}">
      <dgm:prSet/>
      <dgm:spPr/>
      <dgm:t>
        <a:bodyPr/>
        <a:lstStyle/>
        <a:p>
          <a:endParaRPr lang="en-US" dirty="0"/>
        </a:p>
      </dgm:t>
    </dgm:pt>
    <dgm:pt modelId="{754A7065-8EDD-44EF-A29E-0D8157380A03}" type="parTrans" cxnId="{5A8BAE56-9599-436C-AD85-0DCABBC11BAD}">
      <dgm:prSet/>
      <dgm:spPr/>
      <dgm:t>
        <a:bodyPr/>
        <a:lstStyle/>
        <a:p>
          <a:endParaRPr lang="en-US"/>
        </a:p>
      </dgm:t>
    </dgm:pt>
    <dgm:pt modelId="{48E9384A-ABED-419F-AC3B-C2FA6A74DC22}" type="sibTrans" cxnId="{5A8BAE56-9599-436C-AD85-0DCABBC11BAD}">
      <dgm:prSet/>
      <dgm:spPr/>
      <dgm:t>
        <a:bodyPr/>
        <a:lstStyle/>
        <a:p>
          <a:endParaRPr lang="en-US"/>
        </a:p>
      </dgm:t>
    </dgm:pt>
    <dgm:pt modelId="{A9F87D35-0E3C-4B06-8DDA-C67897D1D5B7}">
      <dgm:prSet/>
      <dgm:spPr/>
      <dgm:t>
        <a:bodyPr/>
        <a:lstStyle/>
        <a:p>
          <a:endParaRPr lang="en-US" dirty="0"/>
        </a:p>
      </dgm:t>
    </dgm:pt>
    <dgm:pt modelId="{8F387A96-027E-4C42-A198-73E99A56560D}" type="parTrans" cxnId="{65D943CF-4A5F-4430-A0FD-444A21944B0B}">
      <dgm:prSet/>
      <dgm:spPr/>
      <dgm:t>
        <a:bodyPr/>
        <a:lstStyle/>
        <a:p>
          <a:endParaRPr lang="en-US"/>
        </a:p>
      </dgm:t>
    </dgm:pt>
    <dgm:pt modelId="{B2F14744-F008-445F-BEB8-FB8CA279075D}" type="sibTrans" cxnId="{65D943CF-4A5F-4430-A0FD-444A21944B0B}">
      <dgm:prSet/>
      <dgm:spPr/>
      <dgm:t>
        <a:bodyPr/>
        <a:lstStyle/>
        <a:p>
          <a:endParaRPr lang="en-US"/>
        </a:p>
      </dgm:t>
    </dgm:pt>
    <dgm:pt modelId="{78F1A97C-48AA-4763-B48B-D230822C1F98}" type="pres">
      <dgm:prSet presAssocID="{AFD67AE6-90D2-4372-AE09-84F0D1FCA4F8}" presName="vert0" presStyleCnt="0">
        <dgm:presLayoutVars>
          <dgm:dir/>
          <dgm:animOne val="branch"/>
          <dgm:animLvl val="lvl"/>
        </dgm:presLayoutVars>
      </dgm:prSet>
      <dgm:spPr/>
    </dgm:pt>
    <dgm:pt modelId="{95BB2F3B-76C3-472D-96AC-17A50616D145}" type="pres">
      <dgm:prSet presAssocID="{6ED7F968-0FED-459F-840A-75F3392C70DF}" presName="thickLine" presStyleLbl="alignNode1" presStyleIdx="0" presStyleCnt="3"/>
      <dgm:spPr/>
    </dgm:pt>
    <dgm:pt modelId="{2C4993B5-8050-45AB-AEDF-9CDA4CB0CC74}" type="pres">
      <dgm:prSet presAssocID="{6ED7F968-0FED-459F-840A-75F3392C70DF}" presName="horz1" presStyleCnt="0"/>
      <dgm:spPr/>
    </dgm:pt>
    <dgm:pt modelId="{0A882BFD-ED6A-4661-9FF3-09796C9DDE16}" type="pres">
      <dgm:prSet presAssocID="{6ED7F968-0FED-459F-840A-75F3392C70DF}" presName="tx1" presStyleLbl="revTx" presStyleIdx="0" presStyleCnt="3"/>
      <dgm:spPr/>
    </dgm:pt>
    <dgm:pt modelId="{79B9A18F-F9BA-4BE3-B767-C4FBD85F0623}" type="pres">
      <dgm:prSet presAssocID="{6ED7F968-0FED-459F-840A-75F3392C70DF}" presName="vert1" presStyleCnt="0"/>
      <dgm:spPr/>
    </dgm:pt>
    <dgm:pt modelId="{308E0243-ECED-4791-B723-AD5B1930C85C}" type="pres">
      <dgm:prSet presAssocID="{5EDEDE6F-9AFF-4F68-94BC-244684C3A554}" presName="thickLine" presStyleLbl="alignNode1" presStyleIdx="1" presStyleCnt="3"/>
      <dgm:spPr/>
    </dgm:pt>
    <dgm:pt modelId="{8767013D-ECC5-42AF-AAC9-B0A67B5509D9}" type="pres">
      <dgm:prSet presAssocID="{5EDEDE6F-9AFF-4F68-94BC-244684C3A554}" presName="horz1" presStyleCnt="0"/>
      <dgm:spPr/>
    </dgm:pt>
    <dgm:pt modelId="{7A597865-DCBC-46D7-AD35-095B3F61EE50}" type="pres">
      <dgm:prSet presAssocID="{5EDEDE6F-9AFF-4F68-94BC-244684C3A554}" presName="tx1" presStyleLbl="revTx" presStyleIdx="1" presStyleCnt="3" custLinFactNeighborX="620" custLinFactNeighborY="-6286"/>
      <dgm:spPr/>
    </dgm:pt>
    <dgm:pt modelId="{A71037B6-8C4E-498E-96C9-6250582773CA}" type="pres">
      <dgm:prSet presAssocID="{5EDEDE6F-9AFF-4F68-94BC-244684C3A554}" presName="vert1" presStyleCnt="0"/>
      <dgm:spPr/>
    </dgm:pt>
    <dgm:pt modelId="{CFB2617D-CED9-467C-838B-9984536CDC1C}" type="pres">
      <dgm:prSet presAssocID="{A9F87D35-0E3C-4B06-8DDA-C67897D1D5B7}" presName="thickLine" presStyleLbl="alignNode1" presStyleIdx="2" presStyleCnt="3"/>
      <dgm:spPr/>
    </dgm:pt>
    <dgm:pt modelId="{06B190AA-A435-464A-BF23-9C778257AB8B}" type="pres">
      <dgm:prSet presAssocID="{A9F87D35-0E3C-4B06-8DDA-C67897D1D5B7}" presName="horz1" presStyleCnt="0"/>
      <dgm:spPr/>
    </dgm:pt>
    <dgm:pt modelId="{F25FD094-1E72-4E7E-A979-B581E130104D}" type="pres">
      <dgm:prSet presAssocID="{A9F87D35-0E3C-4B06-8DDA-C67897D1D5B7}" presName="tx1" presStyleLbl="revTx" presStyleIdx="2" presStyleCnt="3"/>
      <dgm:spPr/>
    </dgm:pt>
    <dgm:pt modelId="{24C7E90C-D0D5-422E-8E6E-18FFAC692ED1}" type="pres">
      <dgm:prSet presAssocID="{A9F87D35-0E3C-4B06-8DDA-C67897D1D5B7}" presName="vert1" presStyleCnt="0"/>
      <dgm:spPr/>
    </dgm:pt>
  </dgm:ptLst>
  <dgm:cxnLst>
    <dgm:cxn modelId="{EB44C005-FAA4-417B-8AF6-5E1EFB306BF1}" srcId="{AFD67AE6-90D2-4372-AE09-84F0D1FCA4F8}" destId="{6ED7F968-0FED-459F-840A-75F3392C70DF}" srcOrd="0" destOrd="0" parTransId="{5124DADC-1CE3-48AC-BBCF-C2D7FD7647DF}" sibTransId="{0F2C4C7C-C571-4388-98C6-80518CD63F2F}"/>
    <dgm:cxn modelId="{5A8BAE56-9599-436C-AD85-0DCABBC11BAD}" srcId="{AFD67AE6-90D2-4372-AE09-84F0D1FCA4F8}" destId="{5EDEDE6F-9AFF-4F68-94BC-244684C3A554}" srcOrd="1" destOrd="0" parTransId="{754A7065-8EDD-44EF-A29E-0D8157380A03}" sibTransId="{48E9384A-ABED-419F-AC3B-C2FA6A74DC22}"/>
    <dgm:cxn modelId="{21DFEBA9-6A37-4C08-9574-DA6B828DA965}" type="presOf" srcId="{5EDEDE6F-9AFF-4F68-94BC-244684C3A554}" destId="{7A597865-DCBC-46D7-AD35-095B3F61EE50}" srcOrd="0" destOrd="0" presId="urn:microsoft.com/office/officeart/2008/layout/LinedList"/>
    <dgm:cxn modelId="{65D943CF-4A5F-4430-A0FD-444A21944B0B}" srcId="{AFD67AE6-90D2-4372-AE09-84F0D1FCA4F8}" destId="{A9F87D35-0E3C-4B06-8DDA-C67897D1D5B7}" srcOrd="2" destOrd="0" parTransId="{8F387A96-027E-4C42-A198-73E99A56560D}" sibTransId="{B2F14744-F008-445F-BEB8-FB8CA279075D}"/>
    <dgm:cxn modelId="{A9F6ADD0-E24D-4B58-87EE-C959D903B32E}" type="presOf" srcId="{6ED7F968-0FED-459F-840A-75F3392C70DF}" destId="{0A882BFD-ED6A-4661-9FF3-09796C9DDE16}" srcOrd="0" destOrd="0" presId="urn:microsoft.com/office/officeart/2008/layout/LinedList"/>
    <dgm:cxn modelId="{5EA5E0DB-D86F-4B83-90D3-7A0F57386FE0}" type="presOf" srcId="{AFD67AE6-90D2-4372-AE09-84F0D1FCA4F8}" destId="{78F1A97C-48AA-4763-B48B-D230822C1F98}" srcOrd="0" destOrd="0" presId="urn:microsoft.com/office/officeart/2008/layout/LinedList"/>
    <dgm:cxn modelId="{D0D49AF4-26B7-4FFD-81F7-3229FF161E4B}" type="presOf" srcId="{A9F87D35-0E3C-4B06-8DDA-C67897D1D5B7}" destId="{F25FD094-1E72-4E7E-A979-B581E130104D}" srcOrd="0" destOrd="0" presId="urn:microsoft.com/office/officeart/2008/layout/LinedList"/>
    <dgm:cxn modelId="{A792F08C-F050-4E68-BE88-2AE20144B886}" type="presParOf" srcId="{78F1A97C-48AA-4763-B48B-D230822C1F98}" destId="{95BB2F3B-76C3-472D-96AC-17A50616D145}" srcOrd="0" destOrd="0" presId="urn:microsoft.com/office/officeart/2008/layout/LinedList"/>
    <dgm:cxn modelId="{394913B3-5FFF-44EF-8D24-702013783626}" type="presParOf" srcId="{78F1A97C-48AA-4763-B48B-D230822C1F98}" destId="{2C4993B5-8050-45AB-AEDF-9CDA4CB0CC74}" srcOrd="1" destOrd="0" presId="urn:microsoft.com/office/officeart/2008/layout/LinedList"/>
    <dgm:cxn modelId="{6FDC9BE7-9F19-46DF-9ACF-C91056DB0BE1}" type="presParOf" srcId="{2C4993B5-8050-45AB-AEDF-9CDA4CB0CC74}" destId="{0A882BFD-ED6A-4661-9FF3-09796C9DDE16}" srcOrd="0" destOrd="0" presId="urn:microsoft.com/office/officeart/2008/layout/LinedList"/>
    <dgm:cxn modelId="{51433E8C-161D-43A6-8C58-710E4BD8DF73}" type="presParOf" srcId="{2C4993B5-8050-45AB-AEDF-9CDA4CB0CC74}" destId="{79B9A18F-F9BA-4BE3-B767-C4FBD85F0623}" srcOrd="1" destOrd="0" presId="urn:microsoft.com/office/officeart/2008/layout/LinedList"/>
    <dgm:cxn modelId="{FC50B90F-1661-472B-9DE3-996BE3CF484F}" type="presParOf" srcId="{78F1A97C-48AA-4763-B48B-D230822C1F98}" destId="{308E0243-ECED-4791-B723-AD5B1930C85C}" srcOrd="2" destOrd="0" presId="urn:microsoft.com/office/officeart/2008/layout/LinedList"/>
    <dgm:cxn modelId="{ED577B25-9AF3-4C0B-8D0D-B423B2BA74D0}" type="presParOf" srcId="{78F1A97C-48AA-4763-B48B-D230822C1F98}" destId="{8767013D-ECC5-42AF-AAC9-B0A67B5509D9}" srcOrd="3" destOrd="0" presId="urn:microsoft.com/office/officeart/2008/layout/LinedList"/>
    <dgm:cxn modelId="{1DC1A0DF-822F-40F8-8093-5D3D8AA812D0}" type="presParOf" srcId="{8767013D-ECC5-42AF-AAC9-B0A67B5509D9}" destId="{7A597865-DCBC-46D7-AD35-095B3F61EE50}" srcOrd="0" destOrd="0" presId="urn:microsoft.com/office/officeart/2008/layout/LinedList"/>
    <dgm:cxn modelId="{B3644BCE-2067-45F6-8764-FA5BC64BFA48}" type="presParOf" srcId="{8767013D-ECC5-42AF-AAC9-B0A67B5509D9}" destId="{A71037B6-8C4E-498E-96C9-6250582773CA}" srcOrd="1" destOrd="0" presId="urn:microsoft.com/office/officeart/2008/layout/LinedList"/>
    <dgm:cxn modelId="{7F3A767D-8B06-4CBF-81DE-6E9CA4239B6F}" type="presParOf" srcId="{78F1A97C-48AA-4763-B48B-D230822C1F98}" destId="{CFB2617D-CED9-467C-838B-9984536CDC1C}" srcOrd="4" destOrd="0" presId="urn:microsoft.com/office/officeart/2008/layout/LinedList"/>
    <dgm:cxn modelId="{9F23AF37-FDC0-4DD2-A41A-2ADD366D1F90}" type="presParOf" srcId="{78F1A97C-48AA-4763-B48B-D230822C1F98}" destId="{06B190AA-A435-464A-BF23-9C778257AB8B}" srcOrd="5" destOrd="0" presId="urn:microsoft.com/office/officeart/2008/layout/LinedList"/>
    <dgm:cxn modelId="{D79AEE23-EF1A-46A7-9F01-72B6D3C63ECC}" type="presParOf" srcId="{06B190AA-A435-464A-BF23-9C778257AB8B}" destId="{F25FD094-1E72-4E7E-A979-B581E130104D}" srcOrd="0" destOrd="0" presId="urn:microsoft.com/office/officeart/2008/layout/LinedList"/>
    <dgm:cxn modelId="{CCD31914-0BDD-4B22-AF6B-3D4E239DB3C1}" type="presParOf" srcId="{06B190AA-A435-464A-BF23-9C778257AB8B}" destId="{24C7E90C-D0D5-422E-8E6E-18FFAC692ED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88E727-063A-42D6-A10E-1D0C906B6FE8}">
      <dsp:nvSpPr>
        <dsp:cNvPr id="0" name=""/>
        <dsp:cNvSpPr/>
      </dsp:nvSpPr>
      <dsp:spPr>
        <a:xfrm>
          <a:off x="0" y="4149"/>
          <a:ext cx="6586489" cy="11419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a:lnSpc>
              <a:spcPct val="90000"/>
            </a:lnSpc>
            <a:spcBef>
              <a:spcPct val="0"/>
            </a:spcBef>
            <a:spcAft>
              <a:spcPct val="35000"/>
            </a:spcAft>
            <a:buNone/>
          </a:pPr>
          <a:endParaRPr lang="en-US" sz="6100" kern="1200" dirty="0"/>
        </a:p>
      </dsp:txBody>
      <dsp:txXfrm>
        <a:off x="55744" y="59893"/>
        <a:ext cx="6475001" cy="1030432"/>
      </dsp:txXfrm>
    </dsp:sp>
    <dsp:sp modelId="{48B80A5D-B8F0-4F82-8772-690F5C319DA0}">
      <dsp:nvSpPr>
        <dsp:cNvPr id="0" name=""/>
        <dsp:cNvSpPr/>
      </dsp:nvSpPr>
      <dsp:spPr>
        <a:xfrm>
          <a:off x="0" y="1321749"/>
          <a:ext cx="6586489" cy="114192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a:lnSpc>
              <a:spcPct val="90000"/>
            </a:lnSpc>
            <a:spcBef>
              <a:spcPct val="0"/>
            </a:spcBef>
            <a:spcAft>
              <a:spcPct val="35000"/>
            </a:spcAft>
            <a:buNone/>
          </a:pPr>
          <a:endParaRPr lang="en-US" sz="6100" kern="1200" dirty="0"/>
        </a:p>
      </dsp:txBody>
      <dsp:txXfrm>
        <a:off x="55744" y="1377493"/>
        <a:ext cx="6475001" cy="1030432"/>
      </dsp:txXfrm>
    </dsp:sp>
    <dsp:sp modelId="{4E09CB36-293D-40E5-84CB-F4CA774066CA}">
      <dsp:nvSpPr>
        <dsp:cNvPr id="0" name=""/>
        <dsp:cNvSpPr/>
      </dsp:nvSpPr>
      <dsp:spPr>
        <a:xfrm>
          <a:off x="0" y="2639349"/>
          <a:ext cx="6586489" cy="11419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a:lnSpc>
              <a:spcPct val="90000"/>
            </a:lnSpc>
            <a:spcBef>
              <a:spcPct val="0"/>
            </a:spcBef>
            <a:spcAft>
              <a:spcPct val="35000"/>
            </a:spcAft>
            <a:buNone/>
          </a:pPr>
          <a:endParaRPr lang="en-US" sz="6100" kern="1200" dirty="0"/>
        </a:p>
      </dsp:txBody>
      <dsp:txXfrm>
        <a:off x="55744" y="2695093"/>
        <a:ext cx="6475001" cy="10304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BB2F3B-76C3-472D-96AC-17A50616D145}">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882BFD-ED6A-4661-9FF3-09796C9DDE16}">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dirty="0"/>
        </a:p>
      </dsp:txBody>
      <dsp:txXfrm>
        <a:off x="0" y="2492"/>
        <a:ext cx="6492875" cy="1700138"/>
      </dsp:txXfrm>
    </dsp:sp>
    <dsp:sp modelId="{308E0243-ECED-4791-B723-AD5B1930C85C}">
      <dsp:nvSpPr>
        <dsp:cNvPr id="0" name=""/>
        <dsp:cNvSpPr/>
      </dsp:nvSpPr>
      <dsp:spPr>
        <a:xfrm>
          <a:off x="0" y="170263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597865-DCBC-46D7-AD35-095B3F61EE50}">
      <dsp:nvSpPr>
        <dsp:cNvPr id="0" name=""/>
        <dsp:cNvSpPr/>
      </dsp:nvSpPr>
      <dsp:spPr>
        <a:xfrm>
          <a:off x="0" y="159576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dirty="0"/>
        </a:p>
      </dsp:txBody>
      <dsp:txXfrm>
        <a:off x="0" y="1595760"/>
        <a:ext cx="6492875" cy="1700138"/>
      </dsp:txXfrm>
    </dsp:sp>
    <dsp:sp modelId="{CFB2617D-CED9-467C-838B-9984536CDC1C}">
      <dsp:nvSpPr>
        <dsp:cNvPr id="0" name=""/>
        <dsp:cNvSpPr/>
      </dsp:nvSpPr>
      <dsp:spPr>
        <a:xfrm>
          <a:off x="0" y="3402769"/>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5FD094-1E72-4E7E-A979-B581E130104D}">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dirty="0"/>
        </a:p>
      </dsp:txBody>
      <dsp:txXfrm>
        <a:off x="0" y="3402769"/>
        <a:ext cx="6492875" cy="170013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5D37C-AC01-4213-9485-1A63F47C10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38274F-44DE-4239-87DB-8D16E67924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83EB88-662C-473A-8B46-AC51A3C5B1DE}"/>
              </a:ext>
            </a:extLst>
          </p:cNvPr>
          <p:cNvSpPr>
            <a:spLocks noGrp="1"/>
          </p:cNvSpPr>
          <p:nvPr>
            <p:ph type="dt" sz="half" idx="10"/>
          </p:nvPr>
        </p:nvSpPr>
        <p:spPr/>
        <p:txBody>
          <a:bodyPr/>
          <a:lstStyle/>
          <a:p>
            <a:fld id="{76C60E06-5E5E-4AE6-8D99-4E169EC447FE}" type="datetimeFigureOut">
              <a:rPr lang="en-US" smtClean="0"/>
              <a:t>4/15/2023</a:t>
            </a:fld>
            <a:endParaRPr lang="en-US"/>
          </a:p>
        </p:txBody>
      </p:sp>
      <p:sp>
        <p:nvSpPr>
          <p:cNvPr id="5" name="Footer Placeholder 4">
            <a:extLst>
              <a:ext uri="{FF2B5EF4-FFF2-40B4-BE49-F238E27FC236}">
                <a16:creationId xmlns:a16="http://schemas.microsoft.com/office/drawing/2014/main" id="{785A0B63-AC92-48F4-A6C7-96C9646B26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E13B25-6EBF-4E0C-833B-2DEBFB608E5F}"/>
              </a:ext>
            </a:extLst>
          </p:cNvPr>
          <p:cNvSpPr>
            <a:spLocks noGrp="1"/>
          </p:cNvSpPr>
          <p:nvPr>
            <p:ph type="sldNum" sz="quarter" idx="12"/>
          </p:nvPr>
        </p:nvSpPr>
        <p:spPr/>
        <p:txBody>
          <a:bodyPr/>
          <a:lstStyle/>
          <a:p>
            <a:fld id="{0F8252DF-36D1-4DD4-AD43-CF823A49FDBD}" type="slidenum">
              <a:rPr lang="en-US" smtClean="0"/>
              <a:t>‹#›</a:t>
            </a:fld>
            <a:endParaRPr lang="en-US"/>
          </a:p>
        </p:txBody>
      </p:sp>
    </p:spTree>
    <p:extLst>
      <p:ext uri="{BB962C8B-B14F-4D97-AF65-F5344CB8AC3E}">
        <p14:creationId xmlns:p14="http://schemas.microsoft.com/office/powerpoint/2010/main" val="880018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9D810-A15C-4741-9CCF-075F5ECE04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3C2872-E69F-47E0-B26D-F5B9508C7C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36F49-F1FA-423E-A9FC-E32AA8D184B8}"/>
              </a:ext>
            </a:extLst>
          </p:cNvPr>
          <p:cNvSpPr>
            <a:spLocks noGrp="1"/>
          </p:cNvSpPr>
          <p:nvPr>
            <p:ph type="dt" sz="half" idx="10"/>
          </p:nvPr>
        </p:nvSpPr>
        <p:spPr/>
        <p:txBody>
          <a:bodyPr/>
          <a:lstStyle/>
          <a:p>
            <a:fld id="{76C60E06-5E5E-4AE6-8D99-4E169EC447FE}" type="datetimeFigureOut">
              <a:rPr lang="en-US" smtClean="0"/>
              <a:t>4/15/2023</a:t>
            </a:fld>
            <a:endParaRPr lang="en-US"/>
          </a:p>
        </p:txBody>
      </p:sp>
      <p:sp>
        <p:nvSpPr>
          <p:cNvPr id="5" name="Footer Placeholder 4">
            <a:extLst>
              <a:ext uri="{FF2B5EF4-FFF2-40B4-BE49-F238E27FC236}">
                <a16:creationId xmlns:a16="http://schemas.microsoft.com/office/drawing/2014/main" id="{64586B56-D733-480B-9583-022A56C5E3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F4288E-D557-47B5-8477-042E15ACCE58}"/>
              </a:ext>
            </a:extLst>
          </p:cNvPr>
          <p:cNvSpPr>
            <a:spLocks noGrp="1"/>
          </p:cNvSpPr>
          <p:nvPr>
            <p:ph type="sldNum" sz="quarter" idx="12"/>
          </p:nvPr>
        </p:nvSpPr>
        <p:spPr/>
        <p:txBody>
          <a:bodyPr/>
          <a:lstStyle/>
          <a:p>
            <a:fld id="{0F8252DF-36D1-4DD4-AD43-CF823A49FDBD}" type="slidenum">
              <a:rPr lang="en-US" smtClean="0"/>
              <a:t>‹#›</a:t>
            </a:fld>
            <a:endParaRPr lang="en-US"/>
          </a:p>
        </p:txBody>
      </p:sp>
    </p:spTree>
    <p:extLst>
      <p:ext uri="{BB962C8B-B14F-4D97-AF65-F5344CB8AC3E}">
        <p14:creationId xmlns:p14="http://schemas.microsoft.com/office/powerpoint/2010/main" val="1605516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C9DBB6-37BD-4D63-83FE-6EEC3E982E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25450A-3D09-40C8-8DEA-4375F16D1E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B5783C-0FF9-4935-AEF0-8984E64DFB08}"/>
              </a:ext>
            </a:extLst>
          </p:cNvPr>
          <p:cNvSpPr>
            <a:spLocks noGrp="1"/>
          </p:cNvSpPr>
          <p:nvPr>
            <p:ph type="dt" sz="half" idx="10"/>
          </p:nvPr>
        </p:nvSpPr>
        <p:spPr/>
        <p:txBody>
          <a:bodyPr/>
          <a:lstStyle/>
          <a:p>
            <a:fld id="{76C60E06-5E5E-4AE6-8D99-4E169EC447FE}" type="datetimeFigureOut">
              <a:rPr lang="en-US" smtClean="0"/>
              <a:t>4/15/2023</a:t>
            </a:fld>
            <a:endParaRPr lang="en-US"/>
          </a:p>
        </p:txBody>
      </p:sp>
      <p:sp>
        <p:nvSpPr>
          <p:cNvPr id="5" name="Footer Placeholder 4">
            <a:extLst>
              <a:ext uri="{FF2B5EF4-FFF2-40B4-BE49-F238E27FC236}">
                <a16:creationId xmlns:a16="http://schemas.microsoft.com/office/drawing/2014/main" id="{E4C34736-CDAF-41BE-8B2E-F3C82D7CF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369AFC-37DF-4085-8F6F-22C2F7F54504}"/>
              </a:ext>
            </a:extLst>
          </p:cNvPr>
          <p:cNvSpPr>
            <a:spLocks noGrp="1"/>
          </p:cNvSpPr>
          <p:nvPr>
            <p:ph type="sldNum" sz="quarter" idx="12"/>
          </p:nvPr>
        </p:nvSpPr>
        <p:spPr/>
        <p:txBody>
          <a:bodyPr/>
          <a:lstStyle/>
          <a:p>
            <a:fld id="{0F8252DF-36D1-4DD4-AD43-CF823A49FDBD}" type="slidenum">
              <a:rPr lang="en-US" smtClean="0"/>
              <a:t>‹#›</a:t>
            </a:fld>
            <a:endParaRPr lang="en-US"/>
          </a:p>
        </p:txBody>
      </p:sp>
    </p:spTree>
    <p:extLst>
      <p:ext uri="{BB962C8B-B14F-4D97-AF65-F5344CB8AC3E}">
        <p14:creationId xmlns:p14="http://schemas.microsoft.com/office/powerpoint/2010/main" val="238380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72BFB-3FDD-4C1D-AD5F-7BE2C6C000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F7DF22-98E7-4C52-B615-5B733F9772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E964C7-A4B9-4D9A-A0F8-FADDDF56B342}"/>
              </a:ext>
            </a:extLst>
          </p:cNvPr>
          <p:cNvSpPr>
            <a:spLocks noGrp="1"/>
          </p:cNvSpPr>
          <p:nvPr>
            <p:ph type="dt" sz="half" idx="10"/>
          </p:nvPr>
        </p:nvSpPr>
        <p:spPr/>
        <p:txBody>
          <a:bodyPr/>
          <a:lstStyle/>
          <a:p>
            <a:fld id="{76C60E06-5E5E-4AE6-8D99-4E169EC447FE}" type="datetimeFigureOut">
              <a:rPr lang="en-US" smtClean="0"/>
              <a:t>4/15/2023</a:t>
            </a:fld>
            <a:endParaRPr lang="en-US"/>
          </a:p>
        </p:txBody>
      </p:sp>
      <p:sp>
        <p:nvSpPr>
          <p:cNvPr id="5" name="Footer Placeholder 4">
            <a:extLst>
              <a:ext uri="{FF2B5EF4-FFF2-40B4-BE49-F238E27FC236}">
                <a16:creationId xmlns:a16="http://schemas.microsoft.com/office/drawing/2014/main" id="{DE1CA047-4F8C-4CDF-9609-B8534ADB4A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C813E8-8758-4BFC-A7D0-5B78CCBCC30C}"/>
              </a:ext>
            </a:extLst>
          </p:cNvPr>
          <p:cNvSpPr>
            <a:spLocks noGrp="1"/>
          </p:cNvSpPr>
          <p:nvPr>
            <p:ph type="sldNum" sz="quarter" idx="12"/>
          </p:nvPr>
        </p:nvSpPr>
        <p:spPr/>
        <p:txBody>
          <a:bodyPr/>
          <a:lstStyle/>
          <a:p>
            <a:fld id="{0F8252DF-36D1-4DD4-AD43-CF823A49FDBD}" type="slidenum">
              <a:rPr lang="en-US" smtClean="0"/>
              <a:t>‹#›</a:t>
            </a:fld>
            <a:endParaRPr lang="en-US"/>
          </a:p>
        </p:txBody>
      </p:sp>
    </p:spTree>
    <p:extLst>
      <p:ext uri="{BB962C8B-B14F-4D97-AF65-F5344CB8AC3E}">
        <p14:creationId xmlns:p14="http://schemas.microsoft.com/office/powerpoint/2010/main" val="753024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04975-B81A-4613-92E4-71D7DD8427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E85349-A97F-41F8-A449-7A9451952A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C881C6-9424-4F9C-8474-81D63D6BF765}"/>
              </a:ext>
            </a:extLst>
          </p:cNvPr>
          <p:cNvSpPr>
            <a:spLocks noGrp="1"/>
          </p:cNvSpPr>
          <p:nvPr>
            <p:ph type="dt" sz="half" idx="10"/>
          </p:nvPr>
        </p:nvSpPr>
        <p:spPr/>
        <p:txBody>
          <a:bodyPr/>
          <a:lstStyle/>
          <a:p>
            <a:fld id="{76C60E06-5E5E-4AE6-8D99-4E169EC447FE}" type="datetimeFigureOut">
              <a:rPr lang="en-US" smtClean="0"/>
              <a:t>4/15/2023</a:t>
            </a:fld>
            <a:endParaRPr lang="en-US"/>
          </a:p>
        </p:txBody>
      </p:sp>
      <p:sp>
        <p:nvSpPr>
          <p:cNvPr id="5" name="Footer Placeholder 4">
            <a:extLst>
              <a:ext uri="{FF2B5EF4-FFF2-40B4-BE49-F238E27FC236}">
                <a16:creationId xmlns:a16="http://schemas.microsoft.com/office/drawing/2014/main" id="{892EF431-9F63-4E99-8ECB-C1C2CD58CE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DF092B-F795-41C0-8392-86C1D2B4B21C}"/>
              </a:ext>
            </a:extLst>
          </p:cNvPr>
          <p:cNvSpPr>
            <a:spLocks noGrp="1"/>
          </p:cNvSpPr>
          <p:nvPr>
            <p:ph type="sldNum" sz="quarter" idx="12"/>
          </p:nvPr>
        </p:nvSpPr>
        <p:spPr/>
        <p:txBody>
          <a:bodyPr/>
          <a:lstStyle/>
          <a:p>
            <a:fld id="{0F8252DF-36D1-4DD4-AD43-CF823A49FDBD}" type="slidenum">
              <a:rPr lang="en-US" smtClean="0"/>
              <a:t>‹#›</a:t>
            </a:fld>
            <a:endParaRPr lang="en-US"/>
          </a:p>
        </p:txBody>
      </p:sp>
    </p:spTree>
    <p:extLst>
      <p:ext uri="{BB962C8B-B14F-4D97-AF65-F5344CB8AC3E}">
        <p14:creationId xmlns:p14="http://schemas.microsoft.com/office/powerpoint/2010/main" val="852735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FD61E-0A07-4DA1-9E71-16F22D62FC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155160-5153-4A04-80DB-38AEDEFA3E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E63597-9651-42CC-A116-0A5E40B0A8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454C97-D3E2-41D4-A674-EF735E1320C0}"/>
              </a:ext>
            </a:extLst>
          </p:cNvPr>
          <p:cNvSpPr>
            <a:spLocks noGrp="1"/>
          </p:cNvSpPr>
          <p:nvPr>
            <p:ph type="dt" sz="half" idx="10"/>
          </p:nvPr>
        </p:nvSpPr>
        <p:spPr/>
        <p:txBody>
          <a:bodyPr/>
          <a:lstStyle/>
          <a:p>
            <a:fld id="{76C60E06-5E5E-4AE6-8D99-4E169EC447FE}" type="datetimeFigureOut">
              <a:rPr lang="en-US" smtClean="0"/>
              <a:t>4/15/2023</a:t>
            </a:fld>
            <a:endParaRPr lang="en-US"/>
          </a:p>
        </p:txBody>
      </p:sp>
      <p:sp>
        <p:nvSpPr>
          <p:cNvPr id="6" name="Footer Placeholder 5">
            <a:extLst>
              <a:ext uri="{FF2B5EF4-FFF2-40B4-BE49-F238E27FC236}">
                <a16:creationId xmlns:a16="http://schemas.microsoft.com/office/drawing/2014/main" id="{B5C735B1-454A-4E5E-93B5-054629C1D5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5825BD-7DBD-447E-877D-7F4F7D29FD44}"/>
              </a:ext>
            </a:extLst>
          </p:cNvPr>
          <p:cNvSpPr>
            <a:spLocks noGrp="1"/>
          </p:cNvSpPr>
          <p:nvPr>
            <p:ph type="sldNum" sz="quarter" idx="12"/>
          </p:nvPr>
        </p:nvSpPr>
        <p:spPr/>
        <p:txBody>
          <a:bodyPr/>
          <a:lstStyle/>
          <a:p>
            <a:fld id="{0F8252DF-36D1-4DD4-AD43-CF823A49FDBD}" type="slidenum">
              <a:rPr lang="en-US" smtClean="0"/>
              <a:t>‹#›</a:t>
            </a:fld>
            <a:endParaRPr lang="en-US"/>
          </a:p>
        </p:txBody>
      </p:sp>
    </p:spTree>
    <p:extLst>
      <p:ext uri="{BB962C8B-B14F-4D97-AF65-F5344CB8AC3E}">
        <p14:creationId xmlns:p14="http://schemas.microsoft.com/office/powerpoint/2010/main" val="135071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CDAFD-F023-41D6-9562-5783700A50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594582-0144-4F74-8CF9-F4165D2DDC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CEC1DE-A40F-4AD2-B70D-71377A45A6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646E16-0A47-40A8-87B6-EA098EBFC8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FD5299-C1D8-4FD3-83BD-34B6F53A60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21332A-B5A0-4D17-BB3B-21C78C3AC719}"/>
              </a:ext>
            </a:extLst>
          </p:cNvPr>
          <p:cNvSpPr>
            <a:spLocks noGrp="1"/>
          </p:cNvSpPr>
          <p:nvPr>
            <p:ph type="dt" sz="half" idx="10"/>
          </p:nvPr>
        </p:nvSpPr>
        <p:spPr/>
        <p:txBody>
          <a:bodyPr/>
          <a:lstStyle/>
          <a:p>
            <a:fld id="{76C60E06-5E5E-4AE6-8D99-4E169EC447FE}" type="datetimeFigureOut">
              <a:rPr lang="en-US" smtClean="0"/>
              <a:t>4/15/2023</a:t>
            </a:fld>
            <a:endParaRPr lang="en-US"/>
          </a:p>
        </p:txBody>
      </p:sp>
      <p:sp>
        <p:nvSpPr>
          <p:cNvPr id="8" name="Footer Placeholder 7">
            <a:extLst>
              <a:ext uri="{FF2B5EF4-FFF2-40B4-BE49-F238E27FC236}">
                <a16:creationId xmlns:a16="http://schemas.microsoft.com/office/drawing/2014/main" id="{0CB0722C-8CF2-4DE4-8E92-2BF88AE068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62B3D2-6AD1-4D45-969C-A9659A54D4CA}"/>
              </a:ext>
            </a:extLst>
          </p:cNvPr>
          <p:cNvSpPr>
            <a:spLocks noGrp="1"/>
          </p:cNvSpPr>
          <p:nvPr>
            <p:ph type="sldNum" sz="quarter" idx="12"/>
          </p:nvPr>
        </p:nvSpPr>
        <p:spPr/>
        <p:txBody>
          <a:bodyPr/>
          <a:lstStyle/>
          <a:p>
            <a:fld id="{0F8252DF-36D1-4DD4-AD43-CF823A49FDBD}" type="slidenum">
              <a:rPr lang="en-US" smtClean="0"/>
              <a:t>‹#›</a:t>
            </a:fld>
            <a:endParaRPr lang="en-US"/>
          </a:p>
        </p:txBody>
      </p:sp>
    </p:spTree>
    <p:extLst>
      <p:ext uri="{BB962C8B-B14F-4D97-AF65-F5344CB8AC3E}">
        <p14:creationId xmlns:p14="http://schemas.microsoft.com/office/powerpoint/2010/main" val="1485756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A1569-5FBC-412B-BFCE-EF2838F94E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BD60F5-3A42-4D7E-8E5E-A013B101B853}"/>
              </a:ext>
            </a:extLst>
          </p:cNvPr>
          <p:cNvSpPr>
            <a:spLocks noGrp="1"/>
          </p:cNvSpPr>
          <p:nvPr>
            <p:ph type="dt" sz="half" idx="10"/>
          </p:nvPr>
        </p:nvSpPr>
        <p:spPr/>
        <p:txBody>
          <a:bodyPr/>
          <a:lstStyle/>
          <a:p>
            <a:fld id="{76C60E06-5E5E-4AE6-8D99-4E169EC447FE}" type="datetimeFigureOut">
              <a:rPr lang="en-US" smtClean="0"/>
              <a:t>4/15/2023</a:t>
            </a:fld>
            <a:endParaRPr lang="en-US"/>
          </a:p>
        </p:txBody>
      </p:sp>
      <p:sp>
        <p:nvSpPr>
          <p:cNvPr id="4" name="Footer Placeholder 3">
            <a:extLst>
              <a:ext uri="{FF2B5EF4-FFF2-40B4-BE49-F238E27FC236}">
                <a16:creationId xmlns:a16="http://schemas.microsoft.com/office/drawing/2014/main" id="{04FDF23F-4D26-43CC-99F8-11092CF206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97108C-6521-420A-B3E0-C795CAD4EE1E}"/>
              </a:ext>
            </a:extLst>
          </p:cNvPr>
          <p:cNvSpPr>
            <a:spLocks noGrp="1"/>
          </p:cNvSpPr>
          <p:nvPr>
            <p:ph type="sldNum" sz="quarter" idx="12"/>
          </p:nvPr>
        </p:nvSpPr>
        <p:spPr/>
        <p:txBody>
          <a:bodyPr/>
          <a:lstStyle/>
          <a:p>
            <a:fld id="{0F8252DF-36D1-4DD4-AD43-CF823A49FDBD}" type="slidenum">
              <a:rPr lang="en-US" smtClean="0"/>
              <a:t>‹#›</a:t>
            </a:fld>
            <a:endParaRPr lang="en-US"/>
          </a:p>
        </p:txBody>
      </p:sp>
    </p:spTree>
    <p:extLst>
      <p:ext uri="{BB962C8B-B14F-4D97-AF65-F5344CB8AC3E}">
        <p14:creationId xmlns:p14="http://schemas.microsoft.com/office/powerpoint/2010/main" val="3630489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4718A2-32ED-49BC-B323-69F55785F786}"/>
              </a:ext>
            </a:extLst>
          </p:cNvPr>
          <p:cNvSpPr>
            <a:spLocks noGrp="1"/>
          </p:cNvSpPr>
          <p:nvPr>
            <p:ph type="dt" sz="half" idx="10"/>
          </p:nvPr>
        </p:nvSpPr>
        <p:spPr/>
        <p:txBody>
          <a:bodyPr/>
          <a:lstStyle/>
          <a:p>
            <a:fld id="{76C60E06-5E5E-4AE6-8D99-4E169EC447FE}" type="datetimeFigureOut">
              <a:rPr lang="en-US" smtClean="0"/>
              <a:t>4/15/2023</a:t>
            </a:fld>
            <a:endParaRPr lang="en-US"/>
          </a:p>
        </p:txBody>
      </p:sp>
      <p:sp>
        <p:nvSpPr>
          <p:cNvPr id="3" name="Footer Placeholder 2">
            <a:extLst>
              <a:ext uri="{FF2B5EF4-FFF2-40B4-BE49-F238E27FC236}">
                <a16:creationId xmlns:a16="http://schemas.microsoft.com/office/drawing/2014/main" id="{1F17F0BD-B50F-4293-9611-F081AAB3D9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599544-7027-496C-AAD1-5E374D34D6C6}"/>
              </a:ext>
            </a:extLst>
          </p:cNvPr>
          <p:cNvSpPr>
            <a:spLocks noGrp="1"/>
          </p:cNvSpPr>
          <p:nvPr>
            <p:ph type="sldNum" sz="quarter" idx="12"/>
          </p:nvPr>
        </p:nvSpPr>
        <p:spPr/>
        <p:txBody>
          <a:bodyPr/>
          <a:lstStyle/>
          <a:p>
            <a:fld id="{0F8252DF-36D1-4DD4-AD43-CF823A49FDBD}" type="slidenum">
              <a:rPr lang="en-US" smtClean="0"/>
              <a:t>‹#›</a:t>
            </a:fld>
            <a:endParaRPr lang="en-US"/>
          </a:p>
        </p:txBody>
      </p:sp>
    </p:spTree>
    <p:extLst>
      <p:ext uri="{BB962C8B-B14F-4D97-AF65-F5344CB8AC3E}">
        <p14:creationId xmlns:p14="http://schemas.microsoft.com/office/powerpoint/2010/main" val="1502483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8C82-2235-4CE4-AFE3-B5F02ACB9C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23B748-3C91-4818-8C61-D273B443EC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C38EC3-BAB5-475B-B139-80855D97B6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EC0A5E-CE71-4363-97FF-F45CD127DDB0}"/>
              </a:ext>
            </a:extLst>
          </p:cNvPr>
          <p:cNvSpPr>
            <a:spLocks noGrp="1"/>
          </p:cNvSpPr>
          <p:nvPr>
            <p:ph type="dt" sz="half" idx="10"/>
          </p:nvPr>
        </p:nvSpPr>
        <p:spPr/>
        <p:txBody>
          <a:bodyPr/>
          <a:lstStyle/>
          <a:p>
            <a:fld id="{76C60E06-5E5E-4AE6-8D99-4E169EC447FE}" type="datetimeFigureOut">
              <a:rPr lang="en-US" smtClean="0"/>
              <a:t>4/15/2023</a:t>
            </a:fld>
            <a:endParaRPr lang="en-US"/>
          </a:p>
        </p:txBody>
      </p:sp>
      <p:sp>
        <p:nvSpPr>
          <p:cNvPr id="6" name="Footer Placeholder 5">
            <a:extLst>
              <a:ext uri="{FF2B5EF4-FFF2-40B4-BE49-F238E27FC236}">
                <a16:creationId xmlns:a16="http://schemas.microsoft.com/office/drawing/2014/main" id="{0BDEA124-A6A9-4D86-9CAF-8F01FCA96B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6179D6-38F7-4412-9F4C-79F346C3C8FF}"/>
              </a:ext>
            </a:extLst>
          </p:cNvPr>
          <p:cNvSpPr>
            <a:spLocks noGrp="1"/>
          </p:cNvSpPr>
          <p:nvPr>
            <p:ph type="sldNum" sz="quarter" idx="12"/>
          </p:nvPr>
        </p:nvSpPr>
        <p:spPr/>
        <p:txBody>
          <a:bodyPr/>
          <a:lstStyle/>
          <a:p>
            <a:fld id="{0F8252DF-36D1-4DD4-AD43-CF823A49FDBD}" type="slidenum">
              <a:rPr lang="en-US" smtClean="0"/>
              <a:t>‹#›</a:t>
            </a:fld>
            <a:endParaRPr lang="en-US"/>
          </a:p>
        </p:txBody>
      </p:sp>
    </p:spTree>
    <p:extLst>
      <p:ext uri="{BB962C8B-B14F-4D97-AF65-F5344CB8AC3E}">
        <p14:creationId xmlns:p14="http://schemas.microsoft.com/office/powerpoint/2010/main" val="1701137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4D474-528C-4C8B-B7B5-95CB40A3F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26F486-D014-445C-AB50-EB98529F86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709405-89B1-49A4-B58E-C34866ECA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FC51BE-7FC1-4FF7-8CC0-BAAEF44C89BE}"/>
              </a:ext>
            </a:extLst>
          </p:cNvPr>
          <p:cNvSpPr>
            <a:spLocks noGrp="1"/>
          </p:cNvSpPr>
          <p:nvPr>
            <p:ph type="dt" sz="half" idx="10"/>
          </p:nvPr>
        </p:nvSpPr>
        <p:spPr/>
        <p:txBody>
          <a:bodyPr/>
          <a:lstStyle/>
          <a:p>
            <a:fld id="{76C60E06-5E5E-4AE6-8D99-4E169EC447FE}" type="datetimeFigureOut">
              <a:rPr lang="en-US" smtClean="0"/>
              <a:t>4/15/2023</a:t>
            </a:fld>
            <a:endParaRPr lang="en-US"/>
          </a:p>
        </p:txBody>
      </p:sp>
      <p:sp>
        <p:nvSpPr>
          <p:cNvPr id="6" name="Footer Placeholder 5">
            <a:extLst>
              <a:ext uri="{FF2B5EF4-FFF2-40B4-BE49-F238E27FC236}">
                <a16:creationId xmlns:a16="http://schemas.microsoft.com/office/drawing/2014/main" id="{EE368326-FF81-453D-8BDD-7F3B048FF3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9BFF06-8BC9-41EF-9D0E-642AE2816902}"/>
              </a:ext>
            </a:extLst>
          </p:cNvPr>
          <p:cNvSpPr>
            <a:spLocks noGrp="1"/>
          </p:cNvSpPr>
          <p:nvPr>
            <p:ph type="sldNum" sz="quarter" idx="12"/>
          </p:nvPr>
        </p:nvSpPr>
        <p:spPr/>
        <p:txBody>
          <a:bodyPr/>
          <a:lstStyle/>
          <a:p>
            <a:fld id="{0F8252DF-36D1-4DD4-AD43-CF823A49FDBD}" type="slidenum">
              <a:rPr lang="en-US" smtClean="0"/>
              <a:t>‹#›</a:t>
            </a:fld>
            <a:endParaRPr lang="en-US"/>
          </a:p>
        </p:txBody>
      </p:sp>
    </p:spTree>
    <p:extLst>
      <p:ext uri="{BB962C8B-B14F-4D97-AF65-F5344CB8AC3E}">
        <p14:creationId xmlns:p14="http://schemas.microsoft.com/office/powerpoint/2010/main" val="2844088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8D6B5F-8F4A-4B58-AE08-B8EA13C9AB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F2257D-BBC7-418E-B0AD-E57D50AE38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CDF4D6-A6C3-46C7-BAFA-C85D77F9EC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C60E06-5E5E-4AE6-8D99-4E169EC447FE}" type="datetimeFigureOut">
              <a:rPr lang="en-US" smtClean="0"/>
              <a:t>4/15/2023</a:t>
            </a:fld>
            <a:endParaRPr lang="en-US"/>
          </a:p>
        </p:txBody>
      </p:sp>
      <p:sp>
        <p:nvSpPr>
          <p:cNvPr id="5" name="Footer Placeholder 4">
            <a:extLst>
              <a:ext uri="{FF2B5EF4-FFF2-40B4-BE49-F238E27FC236}">
                <a16:creationId xmlns:a16="http://schemas.microsoft.com/office/drawing/2014/main" id="{E992AC78-37BA-4B8E-A696-79AF2979EE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8CCDDB-1A4F-4FA1-9BA3-C2A7E343C8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252DF-36D1-4DD4-AD43-CF823A49FDBD}" type="slidenum">
              <a:rPr lang="en-US" smtClean="0"/>
              <a:t>‹#›</a:t>
            </a:fld>
            <a:endParaRPr lang="en-US"/>
          </a:p>
        </p:txBody>
      </p:sp>
    </p:spTree>
    <p:extLst>
      <p:ext uri="{BB962C8B-B14F-4D97-AF65-F5344CB8AC3E}">
        <p14:creationId xmlns:p14="http://schemas.microsoft.com/office/powerpoint/2010/main" val="3797388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04C92-8A97-4391-988F-ABF224B626DB}"/>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2B686540-65EA-4C23-9CF5-B1BDC489B49F}"/>
              </a:ext>
            </a:extLst>
          </p:cNvPr>
          <p:cNvSpPr>
            <a:spLocks noGrp="1"/>
          </p:cNvSpPr>
          <p:nvPr>
            <p:ph type="subTitle" idx="1"/>
          </p:nvPr>
        </p:nvSpPr>
        <p:spPr/>
        <p:txBody>
          <a:bodyPr/>
          <a:lstStyle/>
          <a:p>
            <a:endParaRPr lang="en-US"/>
          </a:p>
        </p:txBody>
      </p:sp>
      <p:pic>
        <p:nvPicPr>
          <p:cNvPr id="5" name="Picture 4" descr="A picture containing drawing&#10;&#10;Description automatically generated">
            <a:extLst>
              <a:ext uri="{FF2B5EF4-FFF2-40B4-BE49-F238E27FC236}">
                <a16:creationId xmlns:a16="http://schemas.microsoft.com/office/drawing/2014/main" id="{AB3569BF-EC24-4A99-80FA-5AB8F70545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25429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7A756C-1BEE-46E8-B160-F4EB602CCBCC}"/>
              </a:ext>
            </a:extLst>
          </p:cNvPr>
          <p:cNvSpPr>
            <a:spLocks noGrp="1"/>
          </p:cNvSpPr>
          <p:nvPr>
            <p:ph type="title"/>
          </p:nvPr>
        </p:nvSpPr>
        <p:spPr>
          <a:xfrm>
            <a:off x="838200" y="624568"/>
            <a:ext cx="3766457" cy="5412920"/>
          </a:xfrm>
        </p:spPr>
        <p:txBody>
          <a:bodyPr>
            <a:normAutofit/>
          </a:bodyPr>
          <a:lstStyle/>
          <a:p>
            <a:r>
              <a:rPr lang="en-US">
                <a:solidFill>
                  <a:srgbClr val="FFFFFF"/>
                </a:solidFill>
              </a:rPr>
              <a:t>What Separates Jesus from all other religious leaders and makes Him better</a:t>
            </a:r>
          </a:p>
        </p:txBody>
      </p:sp>
      <p:sp>
        <p:nvSpPr>
          <p:cNvPr id="3" name="Content Placeholder 2">
            <a:extLst>
              <a:ext uri="{FF2B5EF4-FFF2-40B4-BE49-F238E27FC236}">
                <a16:creationId xmlns:a16="http://schemas.microsoft.com/office/drawing/2014/main" id="{6800F4CF-2053-4EA7-8774-775FC89C4516}"/>
              </a:ext>
            </a:extLst>
          </p:cNvPr>
          <p:cNvSpPr>
            <a:spLocks noGrp="1"/>
          </p:cNvSpPr>
          <p:nvPr>
            <p:ph idx="1"/>
          </p:nvPr>
        </p:nvSpPr>
        <p:spPr>
          <a:xfrm>
            <a:off x="5600700" y="624568"/>
            <a:ext cx="5753098" cy="5412920"/>
          </a:xfrm>
        </p:spPr>
        <p:txBody>
          <a:bodyPr anchor="ctr">
            <a:normAutofit/>
          </a:bodyPr>
          <a:lstStyle/>
          <a:p>
            <a:endParaRPr lang="en-US" sz="2400" dirty="0"/>
          </a:p>
        </p:txBody>
      </p:sp>
      <p:sp>
        <p:nvSpPr>
          <p:cNvPr id="4" name="TextBox 3">
            <a:extLst>
              <a:ext uri="{FF2B5EF4-FFF2-40B4-BE49-F238E27FC236}">
                <a16:creationId xmlns:a16="http://schemas.microsoft.com/office/drawing/2014/main" id="{61DF149C-B2E8-4C03-A856-B47156426EE1}"/>
              </a:ext>
            </a:extLst>
          </p:cNvPr>
          <p:cNvSpPr txBox="1"/>
          <p:nvPr/>
        </p:nvSpPr>
        <p:spPr>
          <a:xfrm>
            <a:off x="5640404" y="624568"/>
            <a:ext cx="5713394" cy="4832092"/>
          </a:xfrm>
          <a:prstGeom prst="rect">
            <a:avLst/>
          </a:prstGeom>
          <a:noFill/>
        </p:spPr>
        <p:txBody>
          <a:bodyPr wrap="square" rtlCol="0">
            <a:spAutoFit/>
          </a:bodyPr>
          <a:lstStyle/>
          <a:p>
            <a:r>
              <a:rPr lang="en-US" sz="2800" dirty="0"/>
              <a:t>His teaching</a:t>
            </a:r>
          </a:p>
          <a:p>
            <a:endParaRPr lang="en-US" sz="2800" dirty="0"/>
          </a:p>
          <a:p>
            <a:r>
              <a:rPr lang="en-US" sz="2800" dirty="0"/>
              <a:t>His sinless life</a:t>
            </a:r>
          </a:p>
          <a:p>
            <a:endParaRPr lang="en-US" sz="2800" dirty="0"/>
          </a:p>
          <a:p>
            <a:r>
              <a:rPr lang="en-US" sz="2800" dirty="0"/>
              <a:t>His miracles</a:t>
            </a:r>
          </a:p>
          <a:p>
            <a:endParaRPr lang="en-US" sz="2800" dirty="0"/>
          </a:p>
          <a:p>
            <a:r>
              <a:rPr lang="en-US" sz="2800" dirty="0"/>
              <a:t>His fulfillment of prophecy</a:t>
            </a:r>
          </a:p>
          <a:p>
            <a:endParaRPr lang="en-US" sz="2800" dirty="0"/>
          </a:p>
          <a:p>
            <a:r>
              <a:rPr lang="en-US" sz="2800" dirty="0"/>
              <a:t>His claims</a:t>
            </a:r>
          </a:p>
          <a:p>
            <a:endParaRPr lang="en-US" sz="2800" dirty="0"/>
          </a:p>
          <a:p>
            <a:r>
              <a:rPr lang="en-US" sz="2800" dirty="0"/>
              <a:t>His rising from the dead</a:t>
            </a:r>
          </a:p>
        </p:txBody>
      </p:sp>
    </p:spTree>
    <p:extLst>
      <p:ext uri="{BB962C8B-B14F-4D97-AF65-F5344CB8AC3E}">
        <p14:creationId xmlns:p14="http://schemas.microsoft.com/office/powerpoint/2010/main" val="314154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D9057-2624-4E7C-9E8A-FB7FE259D565}"/>
              </a:ext>
            </a:extLst>
          </p:cNvPr>
          <p:cNvSpPr>
            <a:spLocks noGrp="1"/>
          </p:cNvSpPr>
          <p:nvPr>
            <p:ph type="title"/>
          </p:nvPr>
        </p:nvSpPr>
        <p:spPr>
          <a:xfrm>
            <a:off x="648929" y="629266"/>
            <a:ext cx="6586491" cy="1676603"/>
          </a:xfrm>
        </p:spPr>
        <p:txBody>
          <a:bodyPr>
            <a:normAutofit/>
          </a:bodyPr>
          <a:lstStyle/>
          <a:p>
            <a:r>
              <a:rPr lang="en-US" sz="4100"/>
              <a:t>His teachings are better than all other religious leaders</a:t>
            </a:r>
          </a:p>
        </p:txBody>
      </p:sp>
      <p:pic>
        <p:nvPicPr>
          <p:cNvPr id="7" name="Picture 6">
            <a:extLst>
              <a:ext uri="{FF2B5EF4-FFF2-40B4-BE49-F238E27FC236}">
                <a16:creationId xmlns:a16="http://schemas.microsoft.com/office/drawing/2014/main" id="{61E8C8C5-24E8-418E-B0B6-1907D31B6D2C}"/>
              </a:ext>
            </a:extLst>
          </p:cNvPr>
          <p:cNvPicPr>
            <a:picLocks noChangeAspect="1"/>
          </p:cNvPicPr>
          <p:nvPr/>
        </p:nvPicPr>
        <p:blipFill rotWithShape="1">
          <a:blip r:embed="rId2"/>
          <a:srcRect l="22629" r="26675"/>
          <a:stretch/>
        </p:blipFill>
        <p:spPr>
          <a:xfrm>
            <a:off x="7556408" y="10"/>
            <a:ext cx="4635591" cy="6857990"/>
          </a:xfrm>
          <a:prstGeom prst="rect">
            <a:avLst/>
          </a:prstGeom>
          <a:effectLst/>
        </p:spPr>
      </p:pic>
      <p:graphicFrame>
        <p:nvGraphicFramePr>
          <p:cNvPr id="5" name="Content Placeholder 2">
            <a:extLst>
              <a:ext uri="{FF2B5EF4-FFF2-40B4-BE49-F238E27FC236}">
                <a16:creationId xmlns:a16="http://schemas.microsoft.com/office/drawing/2014/main" id="{42EF0174-182A-4E39-9CB9-65F511C2BA34}"/>
              </a:ext>
            </a:extLst>
          </p:cNvPr>
          <p:cNvGraphicFramePr>
            <a:graphicFrameLocks noGrp="1"/>
          </p:cNvGraphicFramePr>
          <p:nvPr>
            <p:ph idx="1"/>
            <p:extLst>
              <p:ext uri="{D42A27DB-BD31-4B8C-83A1-F6EECF244321}">
                <p14:modId xmlns:p14="http://schemas.microsoft.com/office/powerpoint/2010/main" val="1387390187"/>
              </p:ext>
            </p:extLst>
          </p:nvPr>
        </p:nvGraphicFramePr>
        <p:xfrm>
          <a:off x="648930" y="2438400"/>
          <a:ext cx="6586489" cy="37854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BC89CFBD-6D35-445E-9ED2-E349AD44AE48}"/>
              </a:ext>
            </a:extLst>
          </p:cNvPr>
          <p:cNvSpPr txBox="1"/>
          <p:nvPr/>
        </p:nvSpPr>
        <p:spPr>
          <a:xfrm>
            <a:off x="731521" y="2598003"/>
            <a:ext cx="6239578" cy="830997"/>
          </a:xfrm>
          <a:prstGeom prst="rect">
            <a:avLst/>
          </a:prstGeom>
          <a:noFill/>
        </p:spPr>
        <p:txBody>
          <a:bodyPr wrap="square" rtlCol="0">
            <a:spAutoFit/>
          </a:bodyPr>
          <a:lstStyle/>
          <a:p>
            <a:pPr lvl="0"/>
            <a:r>
              <a:rPr lang="en-US" sz="2400" dirty="0">
                <a:solidFill>
                  <a:schemeClr val="bg1"/>
                </a:solidFill>
              </a:rPr>
              <a:t>No one has been able to find evil contained in His teachings</a:t>
            </a:r>
          </a:p>
        </p:txBody>
      </p:sp>
      <p:sp>
        <p:nvSpPr>
          <p:cNvPr id="4" name="TextBox 3">
            <a:extLst>
              <a:ext uri="{FF2B5EF4-FFF2-40B4-BE49-F238E27FC236}">
                <a16:creationId xmlns:a16="http://schemas.microsoft.com/office/drawing/2014/main" id="{2FDC786E-30E0-44A4-8EA4-DDBE56897E74}"/>
              </a:ext>
            </a:extLst>
          </p:cNvPr>
          <p:cNvSpPr txBox="1"/>
          <p:nvPr/>
        </p:nvSpPr>
        <p:spPr>
          <a:xfrm>
            <a:off x="805727" y="3773103"/>
            <a:ext cx="6272893" cy="830997"/>
          </a:xfrm>
          <a:prstGeom prst="rect">
            <a:avLst/>
          </a:prstGeom>
          <a:noFill/>
        </p:spPr>
        <p:txBody>
          <a:bodyPr wrap="square" rtlCol="0">
            <a:spAutoFit/>
          </a:bodyPr>
          <a:lstStyle/>
          <a:p>
            <a:pPr lvl="0"/>
            <a:r>
              <a:rPr lang="en-US" sz="2400" dirty="0">
                <a:solidFill>
                  <a:schemeClr val="bg1"/>
                </a:solidFill>
              </a:rPr>
              <a:t>No one has been able to find any true good that is not contained in His teachings</a:t>
            </a:r>
          </a:p>
        </p:txBody>
      </p:sp>
      <p:sp>
        <p:nvSpPr>
          <p:cNvPr id="6" name="TextBox 5">
            <a:extLst>
              <a:ext uri="{FF2B5EF4-FFF2-40B4-BE49-F238E27FC236}">
                <a16:creationId xmlns:a16="http://schemas.microsoft.com/office/drawing/2014/main" id="{95FDD02F-3312-4E22-844A-B98F2EDBBA7C}"/>
              </a:ext>
            </a:extLst>
          </p:cNvPr>
          <p:cNvSpPr txBox="1"/>
          <p:nvPr/>
        </p:nvSpPr>
        <p:spPr>
          <a:xfrm>
            <a:off x="805728" y="5229293"/>
            <a:ext cx="6272892" cy="830997"/>
          </a:xfrm>
          <a:prstGeom prst="rect">
            <a:avLst/>
          </a:prstGeom>
          <a:noFill/>
        </p:spPr>
        <p:txBody>
          <a:bodyPr wrap="square" rtlCol="0">
            <a:spAutoFit/>
          </a:bodyPr>
          <a:lstStyle/>
          <a:p>
            <a:pPr lvl="0"/>
            <a:r>
              <a:rPr lang="en-US" sz="2400" dirty="0">
                <a:solidFill>
                  <a:schemeClr val="bg1"/>
                </a:solidFill>
              </a:rPr>
              <a:t>His teaching has never been equaled or surpassed</a:t>
            </a:r>
          </a:p>
        </p:txBody>
      </p:sp>
    </p:spTree>
    <p:extLst>
      <p:ext uri="{BB962C8B-B14F-4D97-AF65-F5344CB8AC3E}">
        <p14:creationId xmlns:p14="http://schemas.microsoft.com/office/powerpoint/2010/main" val="1985006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9" name="Group 18">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0"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1"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2"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3"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4"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5"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75C69227-77E9-44B1-B4B2-E9AFDFFC03E8}"/>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rPr>
              <a:t>The reaction of those who Heard His teachings</a:t>
            </a:r>
          </a:p>
        </p:txBody>
      </p:sp>
      <p:graphicFrame>
        <p:nvGraphicFramePr>
          <p:cNvPr id="5" name="Content Placeholder 2">
            <a:extLst>
              <a:ext uri="{FF2B5EF4-FFF2-40B4-BE49-F238E27FC236}">
                <a16:creationId xmlns:a16="http://schemas.microsoft.com/office/drawing/2014/main" id="{A2785BA1-A8CE-407C-A602-795714B36D24}"/>
              </a:ext>
            </a:extLst>
          </p:cNvPr>
          <p:cNvGraphicFramePr>
            <a:graphicFrameLocks noGrp="1"/>
          </p:cNvGraphicFramePr>
          <p:nvPr>
            <p:ph idx="1"/>
            <p:extLst>
              <p:ext uri="{D42A27DB-BD31-4B8C-83A1-F6EECF244321}">
                <p14:modId xmlns:p14="http://schemas.microsoft.com/office/powerpoint/2010/main" val="1539392560"/>
              </p:ext>
            </p:extLst>
          </p:nvPr>
        </p:nvGraphicFramePr>
        <p:xfrm>
          <a:off x="5037963" y="384844"/>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28C29802-8FFF-45F1-AB3C-9E78189451B6}"/>
              </a:ext>
            </a:extLst>
          </p:cNvPr>
          <p:cNvSpPr txBox="1"/>
          <p:nvPr/>
        </p:nvSpPr>
        <p:spPr>
          <a:xfrm>
            <a:off x="5010741" y="427599"/>
            <a:ext cx="6385920" cy="1446550"/>
          </a:xfrm>
          <a:prstGeom prst="rect">
            <a:avLst/>
          </a:prstGeom>
          <a:noFill/>
        </p:spPr>
        <p:txBody>
          <a:bodyPr wrap="square" rtlCol="0">
            <a:spAutoFit/>
          </a:bodyPr>
          <a:lstStyle/>
          <a:p>
            <a:pPr lvl="0"/>
            <a:r>
              <a:rPr lang="en-US" sz="2200" dirty="0"/>
              <a:t>Mt</a:t>
            </a:r>
            <a:r>
              <a:rPr lang="en-US" sz="2200" baseline="0" dirty="0"/>
              <a:t> 7:28-29 “</a:t>
            </a:r>
            <a:r>
              <a:rPr lang="en-US" sz="2200" baseline="30000" dirty="0"/>
              <a:t>28 </a:t>
            </a:r>
            <a:r>
              <a:rPr lang="en-US" sz="2200" dirty="0"/>
              <a:t>And so it was, when Jesus had ended these sayings, that the people were astonished at His teaching, </a:t>
            </a:r>
            <a:r>
              <a:rPr lang="en-US" sz="2200" baseline="30000" dirty="0"/>
              <a:t>29 </a:t>
            </a:r>
            <a:r>
              <a:rPr lang="en-US" sz="2200" dirty="0"/>
              <a:t>for He taught them as one having authority, and not as the scribes.”</a:t>
            </a:r>
          </a:p>
        </p:txBody>
      </p:sp>
      <p:sp>
        <p:nvSpPr>
          <p:cNvPr id="4" name="TextBox 3">
            <a:extLst>
              <a:ext uri="{FF2B5EF4-FFF2-40B4-BE49-F238E27FC236}">
                <a16:creationId xmlns:a16="http://schemas.microsoft.com/office/drawing/2014/main" id="{F4EFEB0D-F1A1-445C-B21F-D676E0B4C2C2}"/>
              </a:ext>
            </a:extLst>
          </p:cNvPr>
          <p:cNvSpPr txBox="1"/>
          <p:nvPr/>
        </p:nvSpPr>
        <p:spPr>
          <a:xfrm>
            <a:off x="5050431" y="2214269"/>
            <a:ext cx="6385920" cy="1446550"/>
          </a:xfrm>
          <a:prstGeom prst="rect">
            <a:avLst/>
          </a:prstGeom>
          <a:noFill/>
        </p:spPr>
        <p:txBody>
          <a:bodyPr wrap="square" rtlCol="0">
            <a:spAutoFit/>
          </a:bodyPr>
          <a:lstStyle/>
          <a:p>
            <a:pPr lvl="0"/>
            <a:r>
              <a:rPr lang="en-US" sz="2200" dirty="0"/>
              <a:t>Mt</a:t>
            </a:r>
            <a:r>
              <a:rPr lang="en-US" sz="2200" baseline="0" dirty="0"/>
              <a:t> 13:54 “</a:t>
            </a:r>
            <a:r>
              <a:rPr lang="en-US" sz="2200" baseline="30000" dirty="0"/>
              <a:t>54 </a:t>
            </a:r>
            <a:r>
              <a:rPr lang="en-US" sz="2200" dirty="0"/>
              <a:t>When He had come to His own country, He taught them in their synagogue, so that they were astonished and said, “Where did this </a:t>
            </a:r>
            <a:r>
              <a:rPr lang="en-US" sz="2200" i="1" dirty="0"/>
              <a:t>Man</a:t>
            </a:r>
            <a:r>
              <a:rPr lang="en-US" sz="2200" dirty="0"/>
              <a:t> get this wisdom and </a:t>
            </a:r>
            <a:r>
              <a:rPr lang="en-US" sz="2200" i="1" dirty="0"/>
              <a:t>these</a:t>
            </a:r>
            <a:r>
              <a:rPr lang="en-US" sz="2200" dirty="0"/>
              <a:t> mighty works? </a:t>
            </a:r>
          </a:p>
        </p:txBody>
      </p:sp>
      <p:sp>
        <p:nvSpPr>
          <p:cNvPr id="6" name="TextBox 5">
            <a:extLst>
              <a:ext uri="{FF2B5EF4-FFF2-40B4-BE49-F238E27FC236}">
                <a16:creationId xmlns:a16="http://schemas.microsoft.com/office/drawing/2014/main" id="{B4E95F68-5A47-405A-BF8B-2EA5305FAE26}"/>
              </a:ext>
            </a:extLst>
          </p:cNvPr>
          <p:cNvSpPr txBox="1"/>
          <p:nvPr/>
        </p:nvSpPr>
        <p:spPr>
          <a:xfrm>
            <a:off x="5037963" y="4000939"/>
            <a:ext cx="6385919" cy="769441"/>
          </a:xfrm>
          <a:prstGeom prst="rect">
            <a:avLst/>
          </a:prstGeom>
          <a:noFill/>
        </p:spPr>
        <p:txBody>
          <a:bodyPr wrap="square" rtlCol="0">
            <a:spAutoFit/>
          </a:bodyPr>
          <a:lstStyle/>
          <a:p>
            <a:pPr lvl="0"/>
            <a:r>
              <a:rPr lang="en-US" sz="2200" dirty="0"/>
              <a:t>Jn 7:46 “</a:t>
            </a:r>
            <a:r>
              <a:rPr lang="en-US" sz="2200" baseline="30000" dirty="0"/>
              <a:t>46 </a:t>
            </a:r>
            <a:r>
              <a:rPr lang="en-US" sz="2200" dirty="0"/>
              <a:t>The officers answered, “No man ever spoke like this Man!”</a:t>
            </a:r>
          </a:p>
        </p:txBody>
      </p:sp>
    </p:spTree>
    <p:extLst>
      <p:ext uri="{BB962C8B-B14F-4D97-AF65-F5344CB8AC3E}">
        <p14:creationId xmlns:p14="http://schemas.microsoft.com/office/powerpoint/2010/main" val="355545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DC40FC-1712-41A1-8D1D-3E7B23605CF6}"/>
              </a:ext>
            </a:extLst>
          </p:cNvPr>
          <p:cNvSpPr>
            <a:spLocks noGrp="1"/>
          </p:cNvSpPr>
          <p:nvPr>
            <p:ph type="title"/>
          </p:nvPr>
        </p:nvSpPr>
        <p:spPr>
          <a:xfrm>
            <a:off x="838200" y="624568"/>
            <a:ext cx="3766457" cy="5412920"/>
          </a:xfrm>
        </p:spPr>
        <p:txBody>
          <a:bodyPr>
            <a:normAutofit/>
          </a:bodyPr>
          <a:lstStyle/>
          <a:p>
            <a:r>
              <a:rPr lang="en-US" dirty="0">
                <a:solidFill>
                  <a:srgbClr val="FFFFFF"/>
                </a:solidFill>
              </a:rPr>
              <a:t>No other religious leader has lived a life without sin</a:t>
            </a:r>
          </a:p>
        </p:txBody>
      </p:sp>
      <p:sp>
        <p:nvSpPr>
          <p:cNvPr id="17" name="Content Placeholder 2">
            <a:extLst>
              <a:ext uri="{FF2B5EF4-FFF2-40B4-BE49-F238E27FC236}">
                <a16:creationId xmlns:a16="http://schemas.microsoft.com/office/drawing/2014/main" id="{D54B7E35-687A-4758-ADC9-DECAF37AFE91}"/>
              </a:ext>
            </a:extLst>
          </p:cNvPr>
          <p:cNvSpPr>
            <a:spLocks noGrp="1"/>
          </p:cNvSpPr>
          <p:nvPr>
            <p:ph idx="1"/>
          </p:nvPr>
        </p:nvSpPr>
        <p:spPr>
          <a:xfrm>
            <a:off x="5600700" y="624568"/>
            <a:ext cx="5753098" cy="5412920"/>
          </a:xfrm>
        </p:spPr>
        <p:txBody>
          <a:bodyPr anchor="ctr">
            <a:normAutofit/>
          </a:bodyPr>
          <a:lstStyle/>
          <a:p>
            <a:endParaRPr lang="en-US" sz="2200" dirty="0"/>
          </a:p>
        </p:txBody>
      </p:sp>
      <p:sp>
        <p:nvSpPr>
          <p:cNvPr id="3" name="TextBox 2">
            <a:extLst>
              <a:ext uri="{FF2B5EF4-FFF2-40B4-BE49-F238E27FC236}">
                <a16:creationId xmlns:a16="http://schemas.microsoft.com/office/drawing/2014/main" id="{328D79E3-544C-4F6E-B68E-599A7530B844}"/>
              </a:ext>
            </a:extLst>
          </p:cNvPr>
          <p:cNvSpPr txBox="1"/>
          <p:nvPr/>
        </p:nvSpPr>
        <p:spPr>
          <a:xfrm>
            <a:off x="5600700" y="543827"/>
            <a:ext cx="5713395" cy="5786199"/>
          </a:xfrm>
          <a:prstGeom prst="rect">
            <a:avLst/>
          </a:prstGeom>
          <a:noFill/>
        </p:spPr>
        <p:txBody>
          <a:bodyPr wrap="square" rtlCol="0">
            <a:spAutoFit/>
          </a:bodyPr>
          <a:lstStyle/>
          <a:p>
            <a:r>
              <a:rPr lang="en-US" sz="2200" dirty="0"/>
              <a:t>Heb 4:15 “</a:t>
            </a:r>
            <a:r>
              <a:rPr lang="en-US" sz="2200" baseline="30000" dirty="0"/>
              <a:t>15 </a:t>
            </a:r>
            <a:r>
              <a:rPr lang="en-US" sz="2200" dirty="0"/>
              <a:t>For we do not have a High Priest who cannot sympathize with our weaknesses, but was in all </a:t>
            </a:r>
            <a:r>
              <a:rPr lang="en-US" sz="2200" i="1" dirty="0"/>
              <a:t>points</a:t>
            </a:r>
            <a:r>
              <a:rPr lang="en-US" sz="2200" dirty="0"/>
              <a:t> tempted as </a:t>
            </a:r>
            <a:r>
              <a:rPr lang="en-US" sz="2200" i="1" dirty="0"/>
              <a:t>we are,</a:t>
            </a:r>
            <a:r>
              <a:rPr lang="en-US" sz="2200" dirty="0"/>
              <a:t> </a:t>
            </a:r>
            <a:r>
              <a:rPr lang="en-US" sz="2200" i="1" dirty="0"/>
              <a:t>yet</a:t>
            </a:r>
            <a:r>
              <a:rPr lang="en-US" sz="2200" dirty="0"/>
              <a:t> without sin.”</a:t>
            </a:r>
          </a:p>
          <a:p>
            <a:endParaRPr lang="en-US" sz="2200" dirty="0"/>
          </a:p>
          <a:p>
            <a:r>
              <a:rPr lang="en-US" sz="2200" dirty="0"/>
              <a:t>1 Pet 2:22-25 “</a:t>
            </a:r>
            <a:r>
              <a:rPr lang="en-US" sz="2200" baseline="30000" dirty="0"/>
              <a:t>22 </a:t>
            </a:r>
            <a:r>
              <a:rPr lang="en-US" sz="2200" dirty="0"/>
              <a:t>“Who committed no sin, Nor was deceit found in His mouth”; </a:t>
            </a:r>
            <a:r>
              <a:rPr lang="en-US" sz="2200" baseline="30000" dirty="0"/>
              <a:t>23 </a:t>
            </a:r>
            <a:r>
              <a:rPr lang="en-US" sz="2200" dirty="0"/>
              <a:t>who, when He was reviled, did not revile in return; when He suffered, He did not threaten, but committed </a:t>
            </a:r>
            <a:r>
              <a:rPr lang="en-US" sz="2200" i="1" dirty="0"/>
              <a:t>Himself</a:t>
            </a:r>
            <a:r>
              <a:rPr lang="en-US" sz="2200" dirty="0"/>
              <a:t> to Him who judges righteously; </a:t>
            </a:r>
            <a:r>
              <a:rPr lang="en-US" sz="2200" baseline="30000" dirty="0"/>
              <a:t>24 </a:t>
            </a:r>
            <a:r>
              <a:rPr lang="en-US" sz="2200" dirty="0"/>
              <a:t>who Himself bore our sins in His own body on the tree, that we, having died to sins, might live for righteousness—by whose stripes you were healed. </a:t>
            </a:r>
            <a:r>
              <a:rPr lang="en-US" sz="2200" baseline="30000" dirty="0"/>
              <a:t>25 </a:t>
            </a:r>
            <a:r>
              <a:rPr lang="en-US" sz="2200" dirty="0"/>
              <a:t>For you were like sheep going astray, but have now returned to the Shepherd and Overseer of your souls.”</a:t>
            </a:r>
          </a:p>
          <a:p>
            <a:endParaRPr lang="en-US" dirty="0"/>
          </a:p>
        </p:txBody>
      </p:sp>
    </p:spTree>
    <p:extLst>
      <p:ext uri="{BB962C8B-B14F-4D97-AF65-F5344CB8AC3E}">
        <p14:creationId xmlns:p14="http://schemas.microsoft.com/office/powerpoint/2010/main" val="406058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976C7C-E5A3-4DBA-AA0F-705146D725FB}"/>
              </a:ext>
            </a:extLst>
          </p:cNvPr>
          <p:cNvSpPr>
            <a:spLocks noGrp="1"/>
          </p:cNvSpPr>
          <p:nvPr>
            <p:ph type="title"/>
          </p:nvPr>
        </p:nvSpPr>
        <p:spPr>
          <a:xfrm>
            <a:off x="838200" y="624568"/>
            <a:ext cx="3766457" cy="5412920"/>
          </a:xfrm>
        </p:spPr>
        <p:txBody>
          <a:bodyPr>
            <a:normAutofit/>
          </a:bodyPr>
          <a:lstStyle/>
          <a:p>
            <a:r>
              <a:rPr lang="en-US" dirty="0">
                <a:solidFill>
                  <a:srgbClr val="FFFFFF"/>
                </a:solidFill>
              </a:rPr>
              <a:t>There is only one place we should look for a role model</a:t>
            </a:r>
          </a:p>
        </p:txBody>
      </p:sp>
      <p:sp>
        <p:nvSpPr>
          <p:cNvPr id="3" name="Content Placeholder 2">
            <a:extLst>
              <a:ext uri="{FF2B5EF4-FFF2-40B4-BE49-F238E27FC236}">
                <a16:creationId xmlns:a16="http://schemas.microsoft.com/office/drawing/2014/main" id="{A89DA3B7-FC3A-4754-837E-1460BD9509BA}"/>
              </a:ext>
            </a:extLst>
          </p:cNvPr>
          <p:cNvSpPr>
            <a:spLocks noGrp="1"/>
          </p:cNvSpPr>
          <p:nvPr>
            <p:ph idx="1"/>
          </p:nvPr>
        </p:nvSpPr>
        <p:spPr>
          <a:xfrm>
            <a:off x="5600700" y="624568"/>
            <a:ext cx="5753098" cy="5412920"/>
          </a:xfrm>
        </p:spPr>
        <p:txBody>
          <a:bodyPr anchor="ctr">
            <a:normAutofit/>
          </a:bodyPr>
          <a:lstStyle/>
          <a:p>
            <a:pPr marL="0" indent="0">
              <a:buNone/>
            </a:pPr>
            <a:endParaRPr lang="en-US" sz="2400" dirty="0"/>
          </a:p>
        </p:txBody>
      </p:sp>
      <p:sp>
        <p:nvSpPr>
          <p:cNvPr id="5" name="TextBox 4">
            <a:extLst>
              <a:ext uri="{FF2B5EF4-FFF2-40B4-BE49-F238E27FC236}">
                <a16:creationId xmlns:a16="http://schemas.microsoft.com/office/drawing/2014/main" id="{D736C62A-10D8-4992-B125-9CFE100F0392}"/>
              </a:ext>
            </a:extLst>
          </p:cNvPr>
          <p:cNvSpPr txBox="1"/>
          <p:nvPr/>
        </p:nvSpPr>
        <p:spPr>
          <a:xfrm>
            <a:off x="5630177" y="1776756"/>
            <a:ext cx="5694143" cy="3108543"/>
          </a:xfrm>
          <a:prstGeom prst="rect">
            <a:avLst/>
          </a:prstGeom>
          <a:noFill/>
        </p:spPr>
        <p:txBody>
          <a:bodyPr wrap="square" rtlCol="0">
            <a:spAutoFit/>
          </a:bodyPr>
          <a:lstStyle/>
          <a:p>
            <a:r>
              <a:rPr lang="en-US" sz="2800" dirty="0"/>
              <a:t>Don’t look to an actor or actress</a:t>
            </a:r>
          </a:p>
          <a:p>
            <a:endParaRPr lang="en-US" sz="2800" dirty="0"/>
          </a:p>
          <a:p>
            <a:r>
              <a:rPr lang="en-US" sz="2800" dirty="0"/>
              <a:t>Don’t look to a singer or musician</a:t>
            </a:r>
          </a:p>
          <a:p>
            <a:endParaRPr lang="en-US" sz="2800" dirty="0"/>
          </a:p>
          <a:p>
            <a:r>
              <a:rPr lang="en-US" sz="2800" dirty="0"/>
              <a:t>Don’t look to the sports industry</a:t>
            </a:r>
          </a:p>
          <a:p>
            <a:endParaRPr lang="en-US" sz="2800" dirty="0"/>
          </a:p>
          <a:p>
            <a:r>
              <a:rPr lang="en-US" sz="2800" dirty="0"/>
              <a:t>Look to Jesus because He is better</a:t>
            </a:r>
          </a:p>
        </p:txBody>
      </p:sp>
    </p:spTree>
    <p:extLst>
      <p:ext uri="{BB962C8B-B14F-4D97-AF65-F5344CB8AC3E}">
        <p14:creationId xmlns:p14="http://schemas.microsoft.com/office/powerpoint/2010/main" val="1695031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4142096" cy="6213425"/>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2CE6758-FA76-4CA4-8B74-2080F23DF5C4}"/>
              </a:ext>
            </a:extLst>
          </p:cNvPr>
          <p:cNvSpPr>
            <a:spLocks noGrp="1"/>
          </p:cNvSpPr>
          <p:nvPr>
            <p:ph type="title"/>
          </p:nvPr>
        </p:nvSpPr>
        <p:spPr>
          <a:xfrm>
            <a:off x="524256" y="583616"/>
            <a:ext cx="3722141" cy="5520579"/>
          </a:xfrm>
        </p:spPr>
        <p:txBody>
          <a:bodyPr>
            <a:normAutofit/>
          </a:bodyPr>
          <a:lstStyle/>
          <a:p>
            <a:r>
              <a:rPr lang="en-US">
                <a:solidFill>
                  <a:srgbClr val="FFFFFF"/>
                </a:solidFill>
              </a:rPr>
              <a:t>His miracles set Him apart from all other religious leaders</a:t>
            </a:r>
          </a:p>
        </p:txBody>
      </p:sp>
      <p:sp>
        <p:nvSpPr>
          <p:cNvPr id="10"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503" y="321732"/>
            <a:ext cx="7240765"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717D76B-E5BD-42D8-9C54-FCAC42101412}"/>
              </a:ext>
            </a:extLst>
          </p:cNvPr>
          <p:cNvSpPr>
            <a:spLocks noGrp="1"/>
          </p:cNvSpPr>
          <p:nvPr>
            <p:ph idx="1"/>
          </p:nvPr>
        </p:nvSpPr>
        <p:spPr>
          <a:xfrm>
            <a:off x="4934269" y="583616"/>
            <a:ext cx="6594189" cy="5520579"/>
          </a:xfrm>
        </p:spPr>
        <p:txBody>
          <a:bodyPr anchor="ctr">
            <a:normAutofit/>
          </a:bodyPr>
          <a:lstStyle/>
          <a:p>
            <a:endParaRPr lang="en-US" dirty="0">
              <a:solidFill>
                <a:srgbClr val="FFFFFF"/>
              </a:solidFill>
            </a:endParaRPr>
          </a:p>
        </p:txBody>
      </p:sp>
      <p:sp>
        <p:nvSpPr>
          <p:cNvPr id="4" name="TextBox 3">
            <a:extLst>
              <a:ext uri="{FF2B5EF4-FFF2-40B4-BE49-F238E27FC236}">
                <a16:creationId xmlns:a16="http://schemas.microsoft.com/office/drawing/2014/main" id="{539564F8-F58E-43E6-B91E-121E774FDD7F}"/>
              </a:ext>
            </a:extLst>
          </p:cNvPr>
          <p:cNvSpPr txBox="1"/>
          <p:nvPr/>
        </p:nvSpPr>
        <p:spPr>
          <a:xfrm>
            <a:off x="5188017" y="583616"/>
            <a:ext cx="5775158" cy="4524315"/>
          </a:xfrm>
          <a:prstGeom prst="rect">
            <a:avLst/>
          </a:prstGeom>
          <a:noFill/>
        </p:spPr>
        <p:txBody>
          <a:bodyPr wrap="square" rtlCol="0">
            <a:spAutoFit/>
          </a:bodyPr>
          <a:lstStyle/>
          <a:p>
            <a:r>
              <a:rPr lang="en-US" sz="2400" dirty="0">
                <a:solidFill>
                  <a:srgbClr val="FFFFFF"/>
                </a:solidFill>
              </a:rPr>
              <a:t>Some examples</a:t>
            </a:r>
          </a:p>
          <a:p>
            <a:pPr lvl="1"/>
            <a:r>
              <a:rPr lang="en-US" sz="2400" dirty="0">
                <a:solidFill>
                  <a:srgbClr val="FFFFFF"/>
                </a:solidFill>
              </a:rPr>
              <a:t>Water into wine</a:t>
            </a:r>
          </a:p>
          <a:p>
            <a:pPr lvl="1"/>
            <a:r>
              <a:rPr lang="en-US" sz="2400" dirty="0">
                <a:solidFill>
                  <a:srgbClr val="FFFFFF"/>
                </a:solidFill>
              </a:rPr>
              <a:t>Calming a stormy sea</a:t>
            </a:r>
          </a:p>
          <a:p>
            <a:pPr lvl="1"/>
            <a:r>
              <a:rPr lang="en-US" sz="2400" dirty="0">
                <a:solidFill>
                  <a:srgbClr val="FFFFFF"/>
                </a:solidFill>
              </a:rPr>
              <a:t>Bringing people back to life </a:t>
            </a:r>
          </a:p>
          <a:p>
            <a:pPr lvl="1"/>
            <a:r>
              <a:rPr lang="en-US" sz="2400" dirty="0">
                <a:solidFill>
                  <a:srgbClr val="FFFFFF"/>
                </a:solidFill>
              </a:rPr>
              <a:t>Healing all kinds of various diseases</a:t>
            </a:r>
          </a:p>
          <a:p>
            <a:pPr lvl="1"/>
            <a:endParaRPr lang="en-US" sz="2400" dirty="0">
              <a:solidFill>
                <a:srgbClr val="FFFFFF"/>
              </a:solidFill>
            </a:endParaRPr>
          </a:p>
          <a:p>
            <a:r>
              <a:rPr lang="en-US" sz="2400" dirty="0">
                <a:solidFill>
                  <a:srgbClr val="FFFFFF"/>
                </a:solidFill>
              </a:rPr>
              <a:t>Jn 20:30-31 “</a:t>
            </a:r>
            <a:r>
              <a:rPr lang="en-US" sz="2400" baseline="30000" dirty="0">
                <a:solidFill>
                  <a:srgbClr val="FFFFFF"/>
                </a:solidFill>
              </a:rPr>
              <a:t>30 </a:t>
            </a:r>
            <a:r>
              <a:rPr lang="en-US" sz="2400" dirty="0">
                <a:solidFill>
                  <a:srgbClr val="FFFFFF"/>
                </a:solidFill>
              </a:rPr>
              <a:t>And truly Jesus did many other signs in the presence of His disciples, which are not written in this book; </a:t>
            </a:r>
            <a:r>
              <a:rPr lang="en-US" sz="2400" baseline="30000" dirty="0">
                <a:solidFill>
                  <a:srgbClr val="FFFFFF"/>
                </a:solidFill>
              </a:rPr>
              <a:t>31 </a:t>
            </a:r>
            <a:r>
              <a:rPr lang="en-US" sz="2400" dirty="0">
                <a:solidFill>
                  <a:srgbClr val="FFFFFF"/>
                </a:solidFill>
              </a:rPr>
              <a:t>but these are written that you may believe that Jesus is the Christ, the Son of God, and that believing you may have life in His name.</a:t>
            </a:r>
          </a:p>
        </p:txBody>
      </p:sp>
    </p:spTree>
    <p:extLst>
      <p:ext uri="{BB962C8B-B14F-4D97-AF65-F5344CB8AC3E}">
        <p14:creationId xmlns:p14="http://schemas.microsoft.com/office/powerpoint/2010/main" val="2511805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4142096" cy="6213425"/>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F1B4FD7-0AD8-4035-92F5-5EC4767FBC10}"/>
              </a:ext>
            </a:extLst>
          </p:cNvPr>
          <p:cNvSpPr>
            <a:spLocks noGrp="1"/>
          </p:cNvSpPr>
          <p:nvPr>
            <p:ph type="title"/>
          </p:nvPr>
        </p:nvSpPr>
        <p:spPr>
          <a:xfrm>
            <a:off x="524256" y="583616"/>
            <a:ext cx="3722141" cy="5520579"/>
          </a:xfrm>
        </p:spPr>
        <p:txBody>
          <a:bodyPr>
            <a:normAutofit/>
          </a:bodyPr>
          <a:lstStyle/>
          <a:p>
            <a:r>
              <a:rPr lang="en-US">
                <a:solidFill>
                  <a:srgbClr val="FFFFFF"/>
                </a:solidFill>
              </a:rPr>
              <a:t>His fulfillment of prophecy sets him apart from other religious leaders</a:t>
            </a:r>
          </a:p>
        </p:txBody>
      </p:sp>
      <p:sp>
        <p:nvSpPr>
          <p:cNvPr id="10"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503" y="321732"/>
            <a:ext cx="7240765"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EB9C7D4D-8D74-42C2-A637-B05F099D6EB7}"/>
              </a:ext>
            </a:extLst>
          </p:cNvPr>
          <p:cNvSpPr>
            <a:spLocks noGrp="1"/>
          </p:cNvSpPr>
          <p:nvPr>
            <p:ph idx="1"/>
          </p:nvPr>
        </p:nvSpPr>
        <p:spPr>
          <a:xfrm>
            <a:off x="4934269" y="583616"/>
            <a:ext cx="6594189" cy="5520579"/>
          </a:xfrm>
        </p:spPr>
        <p:txBody>
          <a:bodyPr anchor="ctr">
            <a:normAutofit/>
          </a:bodyPr>
          <a:lstStyle/>
          <a:p>
            <a:endParaRPr lang="en-US" dirty="0">
              <a:solidFill>
                <a:srgbClr val="FFFFFF"/>
              </a:solidFill>
            </a:endParaRPr>
          </a:p>
        </p:txBody>
      </p:sp>
      <p:sp>
        <p:nvSpPr>
          <p:cNvPr id="4" name="TextBox 3">
            <a:extLst>
              <a:ext uri="{FF2B5EF4-FFF2-40B4-BE49-F238E27FC236}">
                <a16:creationId xmlns:a16="http://schemas.microsoft.com/office/drawing/2014/main" id="{B55A016F-4ED3-48A1-A638-2F28E97D915E}"/>
              </a:ext>
            </a:extLst>
          </p:cNvPr>
          <p:cNvSpPr txBox="1"/>
          <p:nvPr/>
        </p:nvSpPr>
        <p:spPr>
          <a:xfrm>
            <a:off x="4934269" y="583616"/>
            <a:ext cx="6244189" cy="4154984"/>
          </a:xfrm>
          <a:prstGeom prst="rect">
            <a:avLst/>
          </a:prstGeom>
          <a:noFill/>
        </p:spPr>
        <p:txBody>
          <a:bodyPr wrap="square" rtlCol="0">
            <a:spAutoFit/>
          </a:bodyPr>
          <a:lstStyle/>
          <a:p>
            <a:endParaRPr lang="en-US" sz="2400" dirty="0">
              <a:solidFill>
                <a:srgbClr val="FFFFFF"/>
              </a:solidFill>
            </a:endParaRPr>
          </a:p>
          <a:p>
            <a:endParaRPr lang="en-US" sz="2400" dirty="0">
              <a:solidFill>
                <a:srgbClr val="FFFFFF"/>
              </a:solidFill>
            </a:endParaRPr>
          </a:p>
          <a:p>
            <a:r>
              <a:rPr lang="en-US" sz="2400" dirty="0">
                <a:solidFill>
                  <a:srgbClr val="FFFFFF"/>
                </a:solidFill>
              </a:rPr>
              <a:t>Dr. Charles C. Ryrie has pointed out that, by the law of chance, it would require two hundred billion earths, populated with four billion people each, to come up with one person who could achieve one hundred accurate prophecies in sequence without errors. </a:t>
            </a:r>
          </a:p>
          <a:p>
            <a:endParaRPr lang="en-US" sz="2400" dirty="0">
              <a:solidFill>
                <a:srgbClr val="FFFFFF"/>
              </a:solidFill>
            </a:endParaRPr>
          </a:p>
          <a:p>
            <a:r>
              <a:rPr lang="en-US" sz="2400" dirty="0">
                <a:solidFill>
                  <a:srgbClr val="FFFFFF"/>
                </a:solidFill>
              </a:rPr>
              <a:t>The Bible records not one hundred but over three hundred prophecies that Jesus fulfilled. </a:t>
            </a:r>
          </a:p>
        </p:txBody>
      </p:sp>
    </p:spTree>
    <p:extLst>
      <p:ext uri="{BB962C8B-B14F-4D97-AF65-F5344CB8AC3E}">
        <p14:creationId xmlns:p14="http://schemas.microsoft.com/office/powerpoint/2010/main" val="120185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07F95F-FCEA-41EE-91C6-7624C928C146}"/>
              </a:ext>
            </a:extLst>
          </p:cNvPr>
          <p:cNvSpPr>
            <a:spLocks noGrp="1"/>
          </p:cNvSpPr>
          <p:nvPr>
            <p:ph type="title"/>
          </p:nvPr>
        </p:nvSpPr>
        <p:spPr>
          <a:xfrm>
            <a:off x="838200" y="624568"/>
            <a:ext cx="3766457" cy="5412920"/>
          </a:xfrm>
        </p:spPr>
        <p:txBody>
          <a:bodyPr>
            <a:normAutofit/>
          </a:bodyPr>
          <a:lstStyle/>
          <a:p>
            <a:r>
              <a:rPr lang="en-US">
                <a:solidFill>
                  <a:srgbClr val="FFFFFF"/>
                </a:solidFill>
              </a:rPr>
              <a:t>His claims set Him apart from other religious leader</a:t>
            </a:r>
          </a:p>
        </p:txBody>
      </p:sp>
      <p:sp>
        <p:nvSpPr>
          <p:cNvPr id="3" name="Content Placeholder 2">
            <a:extLst>
              <a:ext uri="{FF2B5EF4-FFF2-40B4-BE49-F238E27FC236}">
                <a16:creationId xmlns:a16="http://schemas.microsoft.com/office/drawing/2014/main" id="{33F511C1-B0EF-4088-80CF-A3EAFFD2A51B}"/>
              </a:ext>
            </a:extLst>
          </p:cNvPr>
          <p:cNvSpPr>
            <a:spLocks noGrp="1"/>
          </p:cNvSpPr>
          <p:nvPr>
            <p:ph idx="1"/>
          </p:nvPr>
        </p:nvSpPr>
        <p:spPr>
          <a:xfrm>
            <a:off x="5600700" y="624568"/>
            <a:ext cx="5753098" cy="5412920"/>
          </a:xfrm>
        </p:spPr>
        <p:txBody>
          <a:bodyPr anchor="ctr">
            <a:normAutofit/>
          </a:bodyPr>
          <a:lstStyle/>
          <a:p>
            <a:pPr marL="0" indent="0">
              <a:buNone/>
            </a:pPr>
            <a:endParaRPr lang="en-US" sz="2400" dirty="0"/>
          </a:p>
        </p:txBody>
      </p:sp>
      <p:sp>
        <p:nvSpPr>
          <p:cNvPr id="4" name="TextBox 3">
            <a:extLst>
              <a:ext uri="{FF2B5EF4-FFF2-40B4-BE49-F238E27FC236}">
                <a16:creationId xmlns:a16="http://schemas.microsoft.com/office/drawing/2014/main" id="{326B2698-6D7F-43C7-922D-32DBE4FBCD77}"/>
              </a:ext>
            </a:extLst>
          </p:cNvPr>
          <p:cNvSpPr txBox="1"/>
          <p:nvPr/>
        </p:nvSpPr>
        <p:spPr>
          <a:xfrm>
            <a:off x="5524901" y="624568"/>
            <a:ext cx="5929162" cy="4832092"/>
          </a:xfrm>
          <a:prstGeom prst="rect">
            <a:avLst/>
          </a:prstGeom>
          <a:noFill/>
        </p:spPr>
        <p:txBody>
          <a:bodyPr wrap="square" rtlCol="0">
            <a:spAutoFit/>
          </a:bodyPr>
          <a:lstStyle/>
          <a:p>
            <a:r>
              <a:rPr lang="en-US" sz="2800" dirty="0"/>
              <a:t>Jesus is different from other religious leaders such as Buddha, Mohammed, and Confucius, because Jesus claimed to be God and these other teachers did not. </a:t>
            </a:r>
          </a:p>
          <a:p>
            <a:endParaRPr lang="en-US" sz="2800" dirty="0"/>
          </a:p>
          <a:p>
            <a:r>
              <a:rPr lang="en-US" sz="2800" dirty="0"/>
              <a:t>Jesus’ claims were identifying Him as more than just a prophet or teacher . . . His made claims to deity.</a:t>
            </a:r>
          </a:p>
          <a:p>
            <a:endParaRPr lang="en-US" sz="2800" dirty="0"/>
          </a:p>
          <a:p>
            <a:r>
              <a:rPr lang="en-US" sz="2800" dirty="0"/>
              <a:t>Jn 10:30 “</a:t>
            </a:r>
            <a:r>
              <a:rPr lang="en-US" sz="2800" baseline="30000" dirty="0"/>
              <a:t>30 </a:t>
            </a:r>
            <a:r>
              <a:rPr lang="en-US" sz="2800" dirty="0"/>
              <a:t>I and </a:t>
            </a:r>
            <a:r>
              <a:rPr lang="en-US" sz="2800" i="1" dirty="0"/>
              <a:t>My</a:t>
            </a:r>
            <a:r>
              <a:rPr lang="en-US" sz="2800" dirty="0"/>
              <a:t> Father are one.”</a:t>
            </a:r>
          </a:p>
        </p:txBody>
      </p:sp>
    </p:spTree>
    <p:extLst>
      <p:ext uri="{BB962C8B-B14F-4D97-AF65-F5344CB8AC3E}">
        <p14:creationId xmlns:p14="http://schemas.microsoft.com/office/powerpoint/2010/main" val="238157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9DDFED-39C6-4333-AF53-16189018D9D2}"/>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a:solidFill>
                  <a:srgbClr val="FFFFFF"/>
                </a:solidFill>
              </a:rPr>
              <a:t>He is the only religious leader to die and rise again</a:t>
            </a:r>
          </a:p>
        </p:txBody>
      </p:sp>
      <p:sp>
        <p:nvSpPr>
          <p:cNvPr id="12"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icture containing building, sitting, dark, white&#10;&#10;Description automatically generated">
            <a:extLst>
              <a:ext uri="{FF2B5EF4-FFF2-40B4-BE49-F238E27FC236}">
                <a16:creationId xmlns:a16="http://schemas.microsoft.com/office/drawing/2014/main" id="{04C8B956-0A05-41FC-A4BB-58E30FEEFDFF}"/>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0500"/>
          <a:stretch/>
        </p:blipFill>
        <p:spPr>
          <a:xfrm>
            <a:off x="976251" y="942538"/>
            <a:ext cx="7163222" cy="4808332"/>
          </a:xfrm>
          <a:prstGeom prst="rect">
            <a:avLst/>
          </a:prstGeom>
          <a:effectLst/>
        </p:spPr>
      </p:pic>
    </p:spTree>
    <p:extLst>
      <p:ext uri="{BB962C8B-B14F-4D97-AF65-F5344CB8AC3E}">
        <p14:creationId xmlns:p14="http://schemas.microsoft.com/office/powerpoint/2010/main" val="2936182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618</Words>
  <Application>Microsoft Office PowerPoint</Application>
  <PresentationFormat>Widescreen</PresentationFormat>
  <Paragraphs>53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His teachings are better than all other religious leaders</vt:lpstr>
      <vt:lpstr>The reaction of those who Heard His teachings</vt:lpstr>
      <vt:lpstr>No other religious leader has lived a life without sin</vt:lpstr>
      <vt:lpstr>There is only one place we should look for a role model</vt:lpstr>
      <vt:lpstr>His miracles set Him apart from all other religious leaders</vt:lpstr>
      <vt:lpstr>His fulfillment of prophecy sets him apart from other religious leaders</vt:lpstr>
      <vt:lpstr>His claims set Him apart from other religious leader</vt:lpstr>
      <vt:lpstr>He is the only religious leader to die and rise again</vt:lpstr>
      <vt:lpstr>What Separates Jesus from all other religious leaders and makes Him better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West End</dc:creator>
  <cp:lastModifiedBy>West End</cp:lastModifiedBy>
  <cp:revision>4</cp:revision>
  <dcterms:created xsi:type="dcterms:W3CDTF">2020-01-08T21:06:00Z</dcterms:created>
  <dcterms:modified xsi:type="dcterms:W3CDTF">2023-04-16T01:00:50Z</dcterms:modified>
</cp:coreProperties>
</file>