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9728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D0DB20-0279-4895-BBE8-180DD1C6837B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89D948F-DC00-44CB-ABA5-34205628AAED}">
      <dgm:prSet/>
      <dgm:spPr/>
      <dgm:t>
        <a:bodyPr/>
        <a:lstStyle/>
        <a:p>
          <a:r>
            <a:rPr lang="en-US" dirty="0"/>
            <a:t>Reconciliation: the restoration of a relationship to a harmonious state after a dispute; it is the bringing of accord out of discord between two parties</a:t>
          </a:r>
        </a:p>
      </dgm:t>
    </dgm:pt>
    <dgm:pt modelId="{8B9C0CAE-3F95-42C5-8A34-03B5BC8BC73C}" type="parTrans" cxnId="{395A3401-5E2A-48C3-B5B5-A6D35DFF0BED}">
      <dgm:prSet/>
      <dgm:spPr/>
      <dgm:t>
        <a:bodyPr/>
        <a:lstStyle/>
        <a:p>
          <a:endParaRPr lang="en-US"/>
        </a:p>
      </dgm:t>
    </dgm:pt>
    <dgm:pt modelId="{6E9650C0-02BE-4D7A-8F2A-BC40653373ED}" type="sibTrans" cxnId="{395A3401-5E2A-48C3-B5B5-A6D35DFF0BED}">
      <dgm:prSet/>
      <dgm:spPr/>
      <dgm:t>
        <a:bodyPr/>
        <a:lstStyle/>
        <a:p>
          <a:endParaRPr lang="en-US"/>
        </a:p>
      </dgm:t>
    </dgm:pt>
    <dgm:pt modelId="{1C1A44AF-EAC9-4E16-B206-A75146C8442B}">
      <dgm:prSet/>
      <dgm:spPr/>
      <dgm:t>
        <a:bodyPr/>
        <a:lstStyle/>
        <a:p>
          <a:r>
            <a:rPr lang="en-US"/>
            <a:t>Redeem: To purchase back; to ransom, to liberate or rescue from captivity or bondage.</a:t>
          </a:r>
        </a:p>
      </dgm:t>
    </dgm:pt>
    <dgm:pt modelId="{90311E38-1820-431A-B3C5-A0A28ACABCE6}" type="parTrans" cxnId="{E7307064-48F5-4E59-B6A6-933045392C52}">
      <dgm:prSet/>
      <dgm:spPr/>
      <dgm:t>
        <a:bodyPr/>
        <a:lstStyle/>
        <a:p>
          <a:endParaRPr lang="en-US"/>
        </a:p>
      </dgm:t>
    </dgm:pt>
    <dgm:pt modelId="{CB6FF282-D8C0-46DE-8817-F5521E2895EE}" type="sibTrans" cxnId="{E7307064-48F5-4E59-B6A6-933045392C52}">
      <dgm:prSet/>
      <dgm:spPr/>
      <dgm:t>
        <a:bodyPr/>
        <a:lstStyle/>
        <a:p>
          <a:endParaRPr lang="en-US"/>
        </a:p>
      </dgm:t>
    </dgm:pt>
    <dgm:pt modelId="{5039E0F8-8F0C-4CE3-9416-37A2D3302AFD}">
      <dgm:prSet/>
      <dgm:spPr/>
      <dgm:t>
        <a:bodyPr/>
        <a:lstStyle/>
        <a:p>
          <a:r>
            <a:rPr lang="en-US"/>
            <a:t>Restored: Returning something to its original state</a:t>
          </a:r>
        </a:p>
      </dgm:t>
    </dgm:pt>
    <dgm:pt modelId="{67F37BC3-3F94-40D9-81E6-6E0E5953AED6}" type="parTrans" cxnId="{3F790879-8A0E-4382-9B79-536FED67CE47}">
      <dgm:prSet/>
      <dgm:spPr/>
      <dgm:t>
        <a:bodyPr/>
        <a:lstStyle/>
        <a:p>
          <a:endParaRPr lang="en-US"/>
        </a:p>
      </dgm:t>
    </dgm:pt>
    <dgm:pt modelId="{6D991963-5FEA-4B2E-8D33-DAD0B42ADB10}" type="sibTrans" cxnId="{3F790879-8A0E-4382-9B79-536FED67CE47}">
      <dgm:prSet/>
      <dgm:spPr/>
      <dgm:t>
        <a:bodyPr/>
        <a:lstStyle/>
        <a:p>
          <a:endParaRPr lang="en-US"/>
        </a:p>
      </dgm:t>
    </dgm:pt>
    <dgm:pt modelId="{0BBBF5DF-7337-4E01-ADB1-B5666D2AB917}" type="pres">
      <dgm:prSet presAssocID="{10D0DB20-0279-4895-BBE8-180DD1C6837B}" presName="Name0" presStyleCnt="0">
        <dgm:presLayoutVars>
          <dgm:dir/>
          <dgm:animLvl val="lvl"/>
          <dgm:resizeHandles val="exact"/>
        </dgm:presLayoutVars>
      </dgm:prSet>
      <dgm:spPr/>
    </dgm:pt>
    <dgm:pt modelId="{A9F76D66-753B-4B3C-839A-5F7C1BEA1E28}" type="pres">
      <dgm:prSet presAssocID="{5039E0F8-8F0C-4CE3-9416-37A2D3302AFD}" presName="boxAndChildren" presStyleCnt="0"/>
      <dgm:spPr/>
    </dgm:pt>
    <dgm:pt modelId="{31166625-3C4F-48C2-A3C4-C8821C9839D6}" type="pres">
      <dgm:prSet presAssocID="{5039E0F8-8F0C-4CE3-9416-37A2D3302AFD}" presName="parentTextBox" presStyleLbl="node1" presStyleIdx="0" presStyleCnt="3"/>
      <dgm:spPr/>
    </dgm:pt>
    <dgm:pt modelId="{1F87A39A-36D0-4692-8393-08B2FADE7B6A}" type="pres">
      <dgm:prSet presAssocID="{CB6FF282-D8C0-46DE-8817-F5521E2895EE}" presName="sp" presStyleCnt="0"/>
      <dgm:spPr/>
    </dgm:pt>
    <dgm:pt modelId="{652C4F91-9BA3-4FB9-B42E-D7F59073EFC0}" type="pres">
      <dgm:prSet presAssocID="{1C1A44AF-EAC9-4E16-B206-A75146C8442B}" presName="arrowAndChildren" presStyleCnt="0"/>
      <dgm:spPr/>
    </dgm:pt>
    <dgm:pt modelId="{097C03EE-EC22-48A8-9403-C225C7A09395}" type="pres">
      <dgm:prSet presAssocID="{1C1A44AF-EAC9-4E16-B206-A75146C8442B}" presName="parentTextArrow" presStyleLbl="node1" presStyleIdx="1" presStyleCnt="3"/>
      <dgm:spPr/>
    </dgm:pt>
    <dgm:pt modelId="{6EECDE4D-3129-44EF-995E-6AB0FF8E7F09}" type="pres">
      <dgm:prSet presAssocID="{6E9650C0-02BE-4D7A-8F2A-BC40653373ED}" presName="sp" presStyleCnt="0"/>
      <dgm:spPr/>
    </dgm:pt>
    <dgm:pt modelId="{3E076D30-7F59-430F-A1CA-D1540D8630F0}" type="pres">
      <dgm:prSet presAssocID="{089D948F-DC00-44CB-ABA5-34205628AAED}" presName="arrowAndChildren" presStyleCnt="0"/>
      <dgm:spPr/>
    </dgm:pt>
    <dgm:pt modelId="{472F3F52-4517-4852-B462-95D06B05CA7E}" type="pres">
      <dgm:prSet presAssocID="{089D948F-DC00-44CB-ABA5-34205628AAED}" presName="parentTextArrow" presStyleLbl="node1" presStyleIdx="2" presStyleCnt="3"/>
      <dgm:spPr/>
    </dgm:pt>
  </dgm:ptLst>
  <dgm:cxnLst>
    <dgm:cxn modelId="{395A3401-5E2A-48C3-B5B5-A6D35DFF0BED}" srcId="{10D0DB20-0279-4895-BBE8-180DD1C6837B}" destId="{089D948F-DC00-44CB-ABA5-34205628AAED}" srcOrd="0" destOrd="0" parTransId="{8B9C0CAE-3F95-42C5-8A34-03B5BC8BC73C}" sibTransId="{6E9650C0-02BE-4D7A-8F2A-BC40653373ED}"/>
    <dgm:cxn modelId="{14D5101C-9C89-45EC-BA29-30B370321A25}" type="presOf" srcId="{5039E0F8-8F0C-4CE3-9416-37A2D3302AFD}" destId="{31166625-3C4F-48C2-A3C4-C8821C9839D6}" srcOrd="0" destOrd="0" presId="urn:microsoft.com/office/officeart/2005/8/layout/process4"/>
    <dgm:cxn modelId="{E7307064-48F5-4E59-B6A6-933045392C52}" srcId="{10D0DB20-0279-4895-BBE8-180DD1C6837B}" destId="{1C1A44AF-EAC9-4E16-B206-A75146C8442B}" srcOrd="1" destOrd="0" parTransId="{90311E38-1820-431A-B3C5-A0A28ACABCE6}" sibTransId="{CB6FF282-D8C0-46DE-8817-F5521E2895EE}"/>
    <dgm:cxn modelId="{BD7EE669-D480-4670-A847-6CC837C98EED}" type="presOf" srcId="{1C1A44AF-EAC9-4E16-B206-A75146C8442B}" destId="{097C03EE-EC22-48A8-9403-C225C7A09395}" srcOrd="0" destOrd="0" presId="urn:microsoft.com/office/officeart/2005/8/layout/process4"/>
    <dgm:cxn modelId="{3AEBD96A-7CC8-4A92-BC32-CCBAE4D8C4E7}" type="presOf" srcId="{089D948F-DC00-44CB-ABA5-34205628AAED}" destId="{472F3F52-4517-4852-B462-95D06B05CA7E}" srcOrd="0" destOrd="0" presId="urn:microsoft.com/office/officeart/2005/8/layout/process4"/>
    <dgm:cxn modelId="{85187077-88B3-4BE7-A7DC-9722ACEE59B9}" type="presOf" srcId="{10D0DB20-0279-4895-BBE8-180DD1C6837B}" destId="{0BBBF5DF-7337-4E01-ADB1-B5666D2AB917}" srcOrd="0" destOrd="0" presId="urn:microsoft.com/office/officeart/2005/8/layout/process4"/>
    <dgm:cxn modelId="{3F790879-8A0E-4382-9B79-536FED67CE47}" srcId="{10D0DB20-0279-4895-BBE8-180DD1C6837B}" destId="{5039E0F8-8F0C-4CE3-9416-37A2D3302AFD}" srcOrd="2" destOrd="0" parTransId="{67F37BC3-3F94-40D9-81E6-6E0E5953AED6}" sibTransId="{6D991963-5FEA-4B2E-8D33-DAD0B42ADB10}"/>
    <dgm:cxn modelId="{4B18B09C-FB7B-461B-AD1A-6192973C6F41}" type="presParOf" srcId="{0BBBF5DF-7337-4E01-ADB1-B5666D2AB917}" destId="{A9F76D66-753B-4B3C-839A-5F7C1BEA1E28}" srcOrd="0" destOrd="0" presId="urn:microsoft.com/office/officeart/2005/8/layout/process4"/>
    <dgm:cxn modelId="{21594BBD-4959-4CF4-873D-3F6F4CC66488}" type="presParOf" srcId="{A9F76D66-753B-4B3C-839A-5F7C1BEA1E28}" destId="{31166625-3C4F-48C2-A3C4-C8821C9839D6}" srcOrd="0" destOrd="0" presId="urn:microsoft.com/office/officeart/2005/8/layout/process4"/>
    <dgm:cxn modelId="{B731B376-E505-49C7-9D3D-B428B74909B8}" type="presParOf" srcId="{0BBBF5DF-7337-4E01-ADB1-B5666D2AB917}" destId="{1F87A39A-36D0-4692-8393-08B2FADE7B6A}" srcOrd="1" destOrd="0" presId="urn:microsoft.com/office/officeart/2005/8/layout/process4"/>
    <dgm:cxn modelId="{DA1AC290-3186-4E85-BAB4-DF0DC54668EE}" type="presParOf" srcId="{0BBBF5DF-7337-4E01-ADB1-B5666D2AB917}" destId="{652C4F91-9BA3-4FB9-B42E-D7F59073EFC0}" srcOrd="2" destOrd="0" presId="urn:microsoft.com/office/officeart/2005/8/layout/process4"/>
    <dgm:cxn modelId="{C606B1DE-846B-4DF7-BD3E-FC741B530E35}" type="presParOf" srcId="{652C4F91-9BA3-4FB9-B42E-D7F59073EFC0}" destId="{097C03EE-EC22-48A8-9403-C225C7A09395}" srcOrd="0" destOrd="0" presId="urn:microsoft.com/office/officeart/2005/8/layout/process4"/>
    <dgm:cxn modelId="{57F8F809-7CEA-44DB-AB6F-17402CB6E3DD}" type="presParOf" srcId="{0BBBF5DF-7337-4E01-ADB1-B5666D2AB917}" destId="{6EECDE4D-3129-44EF-995E-6AB0FF8E7F09}" srcOrd="3" destOrd="0" presId="urn:microsoft.com/office/officeart/2005/8/layout/process4"/>
    <dgm:cxn modelId="{B54C4605-77A3-4ADA-B3BE-114DD086166A}" type="presParOf" srcId="{0BBBF5DF-7337-4E01-ADB1-B5666D2AB917}" destId="{3E076D30-7F59-430F-A1CA-D1540D8630F0}" srcOrd="4" destOrd="0" presId="urn:microsoft.com/office/officeart/2005/8/layout/process4"/>
    <dgm:cxn modelId="{C54F064E-E0BC-4F4B-9697-DD2F328832A5}" type="presParOf" srcId="{3E076D30-7F59-430F-A1CA-D1540D8630F0}" destId="{472F3F52-4517-4852-B462-95D06B05CA7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BB78C2-3210-403A-9950-824FA2E181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5497BFC-E15C-4D3B-BEC7-2B196B5913DB}">
      <dgm:prSet/>
      <dgm:spPr/>
      <dgm:t>
        <a:bodyPr/>
        <a:lstStyle/>
        <a:p>
          <a:r>
            <a:rPr lang="en-US" baseline="30000"/>
            <a:t>11 </a:t>
          </a:r>
          <a:r>
            <a:rPr lang="en-US"/>
            <a:t>who once was unprofitable to you, but now is profitable to you and to me.</a:t>
          </a:r>
        </a:p>
      </dgm:t>
    </dgm:pt>
    <dgm:pt modelId="{098DD0A7-EF9E-44DB-9373-974268321EF8}" type="parTrans" cxnId="{DADB03AE-E1E9-40F6-BF7C-3809FCB31B3A}">
      <dgm:prSet/>
      <dgm:spPr/>
      <dgm:t>
        <a:bodyPr/>
        <a:lstStyle/>
        <a:p>
          <a:endParaRPr lang="en-US"/>
        </a:p>
      </dgm:t>
    </dgm:pt>
    <dgm:pt modelId="{55D1FE90-7587-42F2-B32A-E1377BD21A48}" type="sibTrans" cxnId="{DADB03AE-E1E9-40F6-BF7C-3809FCB31B3A}">
      <dgm:prSet/>
      <dgm:spPr/>
      <dgm:t>
        <a:bodyPr/>
        <a:lstStyle/>
        <a:p>
          <a:endParaRPr lang="en-US"/>
        </a:p>
      </dgm:t>
    </dgm:pt>
    <dgm:pt modelId="{9555726D-E5BA-4D28-A1E7-9BE38C867967}">
      <dgm:prSet/>
      <dgm:spPr/>
      <dgm:t>
        <a:bodyPr/>
        <a:lstStyle/>
        <a:p>
          <a:r>
            <a:rPr lang="en-US" baseline="30000"/>
            <a:t>18 </a:t>
          </a:r>
          <a:r>
            <a:rPr lang="en-US"/>
            <a:t>But if he has wronged you or owes anything, put that on my account.</a:t>
          </a:r>
        </a:p>
      </dgm:t>
    </dgm:pt>
    <dgm:pt modelId="{A95A73A6-5AC3-4BBF-A23E-EF2BFCB4245A}" type="parTrans" cxnId="{2C0E1E51-9B45-4523-A282-92DE5B2BD9E1}">
      <dgm:prSet/>
      <dgm:spPr/>
      <dgm:t>
        <a:bodyPr/>
        <a:lstStyle/>
        <a:p>
          <a:endParaRPr lang="en-US"/>
        </a:p>
      </dgm:t>
    </dgm:pt>
    <dgm:pt modelId="{2B6FDBF1-46EC-4836-A2F2-3F54E086085A}" type="sibTrans" cxnId="{2C0E1E51-9B45-4523-A282-92DE5B2BD9E1}">
      <dgm:prSet/>
      <dgm:spPr/>
      <dgm:t>
        <a:bodyPr/>
        <a:lstStyle/>
        <a:p>
          <a:endParaRPr lang="en-US"/>
        </a:p>
      </dgm:t>
    </dgm:pt>
    <dgm:pt modelId="{E2F5223A-F097-4D3B-A2FF-437A3FD61A66}" type="pres">
      <dgm:prSet presAssocID="{9CBB78C2-3210-403A-9950-824FA2E181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781E71-756F-45CD-AF9D-A2521F510096}" type="pres">
      <dgm:prSet presAssocID="{45497BFC-E15C-4D3B-BEC7-2B196B5913DB}" presName="hierRoot1" presStyleCnt="0"/>
      <dgm:spPr/>
    </dgm:pt>
    <dgm:pt modelId="{74936F92-03D6-4CC6-A381-470AA605F21C}" type="pres">
      <dgm:prSet presAssocID="{45497BFC-E15C-4D3B-BEC7-2B196B5913DB}" presName="composite" presStyleCnt="0"/>
      <dgm:spPr/>
    </dgm:pt>
    <dgm:pt modelId="{52D25DC0-FD6C-40F8-A7CF-5CA0A42EADC7}" type="pres">
      <dgm:prSet presAssocID="{45497BFC-E15C-4D3B-BEC7-2B196B5913DB}" presName="background" presStyleLbl="node0" presStyleIdx="0" presStyleCnt="2"/>
      <dgm:spPr/>
    </dgm:pt>
    <dgm:pt modelId="{1F79641F-C26F-4B6C-B19E-F4820E2E34C5}" type="pres">
      <dgm:prSet presAssocID="{45497BFC-E15C-4D3B-BEC7-2B196B5913DB}" presName="text" presStyleLbl="fgAcc0" presStyleIdx="0" presStyleCnt="2">
        <dgm:presLayoutVars>
          <dgm:chPref val="3"/>
        </dgm:presLayoutVars>
      </dgm:prSet>
      <dgm:spPr/>
    </dgm:pt>
    <dgm:pt modelId="{FAAA1CA0-8B19-427B-9A86-ED7EEA7189A7}" type="pres">
      <dgm:prSet presAssocID="{45497BFC-E15C-4D3B-BEC7-2B196B5913DB}" presName="hierChild2" presStyleCnt="0"/>
      <dgm:spPr/>
    </dgm:pt>
    <dgm:pt modelId="{3C16A08F-EA25-4E1B-A8FB-DD444B280EEE}" type="pres">
      <dgm:prSet presAssocID="{9555726D-E5BA-4D28-A1E7-9BE38C867967}" presName="hierRoot1" presStyleCnt="0"/>
      <dgm:spPr/>
    </dgm:pt>
    <dgm:pt modelId="{255189D0-4DFF-40D4-B3E2-4C4A0AE5AFAF}" type="pres">
      <dgm:prSet presAssocID="{9555726D-E5BA-4D28-A1E7-9BE38C867967}" presName="composite" presStyleCnt="0"/>
      <dgm:spPr/>
    </dgm:pt>
    <dgm:pt modelId="{C16CE500-8D75-4688-A2A9-10A48CC9A1C7}" type="pres">
      <dgm:prSet presAssocID="{9555726D-E5BA-4D28-A1E7-9BE38C867967}" presName="background" presStyleLbl="node0" presStyleIdx="1" presStyleCnt="2"/>
      <dgm:spPr/>
    </dgm:pt>
    <dgm:pt modelId="{1E6A6176-F81B-4505-8EB3-571646221143}" type="pres">
      <dgm:prSet presAssocID="{9555726D-E5BA-4D28-A1E7-9BE38C867967}" presName="text" presStyleLbl="fgAcc0" presStyleIdx="1" presStyleCnt="2">
        <dgm:presLayoutVars>
          <dgm:chPref val="3"/>
        </dgm:presLayoutVars>
      </dgm:prSet>
      <dgm:spPr/>
    </dgm:pt>
    <dgm:pt modelId="{2B7CE10E-5557-41E5-A545-725E17ACFAC8}" type="pres">
      <dgm:prSet presAssocID="{9555726D-E5BA-4D28-A1E7-9BE38C867967}" presName="hierChild2" presStyleCnt="0"/>
      <dgm:spPr/>
    </dgm:pt>
  </dgm:ptLst>
  <dgm:cxnLst>
    <dgm:cxn modelId="{3A70102B-5D8D-4260-95B7-030659E625A1}" type="presOf" srcId="{9CBB78C2-3210-403A-9950-824FA2E18114}" destId="{E2F5223A-F097-4D3B-A2FF-437A3FD61A66}" srcOrd="0" destOrd="0" presId="urn:microsoft.com/office/officeart/2005/8/layout/hierarchy1"/>
    <dgm:cxn modelId="{72BC1C68-E7BA-4752-A6C7-CD3873FA9F2A}" type="presOf" srcId="{45497BFC-E15C-4D3B-BEC7-2B196B5913DB}" destId="{1F79641F-C26F-4B6C-B19E-F4820E2E34C5}" srcOrd="0" destOrd="0" presId="urn:microsoft.com/office/officeart/2005/8/layout/hierarchy1"/>
    <dgm:cxn modelId="{2C0E1E51-9B45-4523-A282-92DE5B2BD9E1}" srcId="{9CBB78C2-3210-403A-9950-824FA2E18114}" destId="{9555726D-E5BA-4D28-A1E7-9BE38C867967}" srcOrd="1" destOrd="0" parTransId="{A95A73A6-5AC3-4BBF-A23E-EF2BFCB4245A}" sibTransId="{2B6FDBF1-46EC-4836-A2F2-3F54E086085A}"/>
    <dgm:cxn modelId="{8EFEAC89-4A99-464A-AECA-37E3D54E6702}" type="presOf" srcId="{9555726D-E5BA-4D28-A1E7-9BE38C867967}" destId="{1E6A6176-F81B-4505-8EB3-571646221143}" srcOrd="0" destOrd="0" presId="urn:microsoft.com/office/officeart/2005/8/layout/hierarchy1"/>
    <dgm:cxn modelId="{DADB03AE-E1E9-40F6-BF7C-3809FCB31B3A}" srcId="{9CBB78C2-3210-403A-9950-824FA2E18114}" destId="{45497BFC-E15C-4D3B-BEC7-2B196B5913DB}" srcOrd="0" destOrd="0" parTransId="{098DD0A7-EF9E-44DB-9373-974268321EF8}" sibTransId="{55D1FE90-7587-42F2-B32A-E1377BD21A48}"/>
    <dgm:cxn modelId="{DDB14E6E-6FB5-40D7-8DA9-D4263CCA380B}" type="presParOf" srcId="{E2F5223A-F097-4D3B-A2FF-437A3FD61A66}" destId="{22781E71-756F-45CD-AF9D-A2521F510096}" srcOrd="0" destOrd="0" presId="urn:microsoft.com/office/officeart/2005/8/layout/hierarchy1"/>
    <dgm:cxn modelId="{D11D9EA5-FA8A-4ACC-B33D-6FF7D15F0014}" type="presParOf" srcId="{22781E71-756F-45CD-AF9D-A2521F510096}" destId="{74936F92-03D6-4CC6-A381-470AA605F21C}" srcOrd="0" destOrd="0" presId="urn:microsoft.com/office/officeart/2005/8/layout/hierarchy1"/>
    <dgm:cxn modelId="{35EE3873-9A3E-4470-AFB5-B9621E0C28B6}" type="presParOf" srcId="{74936F92-03D6-4CC6-A381-470AA605F21C}" destId="{52D25DC0-FD6C-40F8-A7CF-5CA0A42EADC7}" srcOrd="0" destOrd="0" presId="urn:microsoft.com/office/officeart/2005/8/layout/hierarchy1"/>
    <dgm:cxn modelId="{1AC6BB5F-88AF-44FF-9D4D-4948B231C517}" type="presParOf" srcId="{74936F92-03D6-4CC6-A381-470AA605F21C}" destId="{1F79641F-C26F-4B6C-B19E-F4820E2E34C5}" srcOrd="1" destOrd="0" presId="urn:microsoft.com/office/officeart/2005/8/layout/hierarchy1"/>
    <dgm:cxn modelId="{F947F851-4B78-4931-98F3-1AD2F6223C39}" type="presParOf" srcId="{22781E71-756F-45CD-AF9D-A2521F510096}" destId="{FAAA1CA0-8B19-427B-9A86-ED7EEA7189A7}" srcOrd="1" destOrd="0" presId="urn:microsoft.com/office/officeart/2005/8/layout/hierarchy1"/>
    <dgm:cxn modelId="{24EB4386-4C9A-4E53-9126-B2E3B2EF30B5}" type="presParOf" srcId="{E2F5223A-F097-4D3B-A2FF-437A3FD61A66}" destId="{3C16A08F-EA25-4E1B-A8FB-DD444B280EEE}" srcOrd="1" destOrd="0" presId="urn:microsoft.com/office/officeart/2005/8/layout/hierarchy1"/>
    <dgm:cxn modelId="{05DD63E8-7A76-46A5-A8F4-EFBE58F1F0D7}" type="presParOf" srcId="{3C16A08F-EA25-4E1B-A8FB-DD444B280EEE}" destId="{255189D0-4DFF-40D4-B3E2-4C4A0AE5AFAF}" srcOrd="0" destOrd="0" presId="urn:microsoft.com/office/officeart/2005/8/layout/hierarchy1"/>
    <dgm:cxn modelId="{18828484-FE84-483B-B1D9-E4B5BDD95D73}" type="presParOf" srcId="{255189D0-4DFF-40D4-B3E2-4C4A0AE5AFAF}" destId="{C16CE500-8D75-4688-A2A9-10A48CC9A1C7}" srcOrd="0" destOrd="0" presId="urn:microsoft.com/office/officeart/2005/8/layout/hierarchy1"/>
    <dgm:cxn modelId="{F24F8E7A-04C8-4AA4-90D7-92FA3E3DF248}" type="presParOf" srcId="{255189D0-4DFF-40D4-B3E2-4C4A0AE5AFAF}" destId="{1E6A6176-F81B-4505-8EB3-571646221143}" srcOrd="1" destOrd="0" presId="urn:microsoft.com/office/officeart/2005/8/layout/hierarchy1"/>
    <dgm:cxn modelId="{68561D51-EDAE-4819-A5BD-E2BA36C8EFE3}" type="presParOf" srcId="{3C16A08F-EA25-4E1B-A8FB-DD444B280EEE}" destId="{2B7CE10E-5557-41E5-A545-725E17ACFA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66625-3C4F-48C2-A3C4-C8821C9839D6}">
      <dsp:nvSpPr>
        <dsp:cNvPr id="0" name=""/>
        <dsp:cNvSpPr/>
      </dsp:nvSpPr>
      <dsp:spPr>
        <a:xfrm>
          <a:off x="0" y="4015183"/>
          <a:ext cx="4800600" cy="13178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Restored: Returning something to its original state</a:t>
          </a:r>
        </a:p>
      </dsp:txBody>
      <dsp:txXfrm>
        <a:off x="0" y="4015183"/>
        <a:ext cx="4800600" cy="1317872"/>
      </dsp:txXfrm>
    </dsp:sp>
    <dsp:sp modelId="{097C03EE-EC22-48A8-9403-C225C7A09395}">
      <dsp:nvSpPr>
        <dsp:cNvPr id="0" name=""/>
        <dsp:cNvSpPr/>
      </dsp:nvSpPr>
      <dsp:spPr>
        <a:xfrm rot="10800000">
          <a:off x="0" y="2008063"/>
          <a:ext cx="4800600" cy="202688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Redeem: To purchase back; to ransom, to liberate or rescue from captivity or bondage.</a:t>
          </a:r>
        </a:p>
      </dsp:txBody>
      <dsp:txXfrm rot="10800000">
        <a:off x="0" y="2008063"/>
        <a:ext cx="4800600" cy="1317011"/>
      </dsp:txXfrm>
    </dsp:sp>
    <dsp:sp modelId="{472F3F52-4517-4852-B462-95D06B05CA7E}">
      <dsp:nvSpPr>
        <dsp:cNvPr id="0" name=""/>
        <dsp:cNvSpPr/>
      </dsp:nvSpPr>
      <dsp:spPr>
        <a:xfrm rot="10800000">
          <a:off x="0" y="942"/>
          <a:ext cx="4800600" cy="202688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Reconciliation: the restoration of a relationship to a harmonious state after a dispute; it is the bringing of accord out of discord between two parties</a:t>
          </a:r>
        </a:p>
      </dsp:txBody>
      <dsp:txXfrm rot="10800000">
        <a:off x="0" y="942"/>
        <a:ext cx="4800600" cy="1317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25DC0-FD6C-40F8-A7CF-5CA0A42EADC7}">
      <dsp:nvSpPr>
        <dsp:cNvPr id="0" name=""/>
        <dsp:cNvSpPr/>
      </dsp:nvSpPr>
      <dsp:spPr>
        <a:xfrm>
          <a:off x="1127" y="439306"/>
          <a:ext cx="3958362" cy="2513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9641F-C26F-4B6C-B19E-F4820E2E34C5}">
      <dsp:nvSpPr>
        <dsp:cNvPr id="0" name=""/>
        <dsp:cNvSpPr/>
      </dsp:nvSpPr>
      <dsp:spPr>
        <a:xfrm>
          <a:off x="440945" y="857133"/>
          <a:ext cx="3958362" cy="2513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baseline="30000"/>
            <a:t>11 </a:t>
          </a:r>
          <a:r>
            <a:rPr lang="en-US" sz="3200" kern="1200"/>
            <a:t>who once was unprofitable to you, but now is profitable to you and to me.</a:t>
          </a:r>
        </a:p>
      </dsp:txBody>
      <dsp:txXfrm>
        <a:off x="514565" y="930753"/>
        <a:ext cx="3811122" cy="2366320"/>
      </dsp:txXfrm>
    </dsp:sp>
    <dsp:sp modelId="{C16CE500-8D75-4688-A2A9-10A48CC9A1C7}">
      <dsp:nvSpPr>
        <dsp:cNvPr id="0" name=""/>
        <dsp:cNvSpPr/>
      </dsp:nvSpPr>
      <dsp:spPr>
        <a:xfrm>
          <a:off x="4839126" y="439306"/>
          <a:ext cx="3958362" cy="2513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A6176-F81B-4505-8EB3-571646221143}">
      <dsp:nvSpPr>
        <dsp:cNvPr id="0" name=""/>
        <dsp:cNvSpPr/>
      </dsp:nvSpPr>
      <dsp:spPr>
        <a:xfrm>
          <a:off x="5278944" y="857133"/>
          <a:ext cx="3958362" cy="2513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baseline="30000"/>
            <a:t>18 </a:t>
          </a:r>
          <a:r>
            <a:rPr lang="en-US" sz="3200" kern="1200"/>
            <a:t>But if he has wronged you or owes anything, put that on my account.</a:t>
          </a:r>
        </a:p>
      </dsp:txBody>
      <dsp:txXfrm>
        <a:off x="5352564" y="930753"/>
        <a:ext cx="3811122" cy="2366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484ADC-755D-51C8-521B-DDB7A7CB2D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748771-829A-9089-690C-66585BF962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CDD39-8A84-4CB6-A284-C80C67FE00B3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FCBFE7-55AC-A4EA-4B59-616966A63F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49D90D-6C92-5D61-41A4-ED41A63925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72E65-1199-41F8-BCF8-A16131875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5891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7FD30-FC32-45BC-AC46-7BEECB75BA65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99DAE-5180-47C9-BA01-0EC2A5AB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0691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context indicates Onesimus has stolen some property and run away costing Philemon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99DAE-5180-47C9-BA01-0EC2A5AB8DFE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32C23D62-9A6D-EA7B-374E-391B7D1F2D6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72370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Philemon had no problem loving the saints, the test for him would com when he was required to show that same love to Onesimus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99DAE-5180-47C9-BA01-0EC2A5AB8DFE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69154495-368A-A124-D8E0-6EB3ECA3476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545442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17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2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8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0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6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8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17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2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6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5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2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04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367089D-960D-4A84-8D96-E7C43B7A5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06F54D-04EF-4345-A564-7A7B57B6C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799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A63FA5D-402E-473D-AF05-018BE28B2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3"/>
            <a:ext cx="9601199" cy="5333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2CCE6C-13CF-92D1-ADE8-551A87550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524000"/>
            <a:ext cx="4114800" cy="2581369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If you were Philemon, how would you have received back Onesimus?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C9BF4D-2E5A-E869-1696-755D09029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67369"/>
            <a:ext cx="4114800" cy="789300"/>
          </a:xfrm>
        </p:spPr>
        <p:txBody>
          <a:bodyPr>
            <a:normAutofit/>
          </a:bodyPr>
          <a:lstStyle/>
          <a:p>
            <a:r>
              <a:rPr lang="en-US" dirty="0"/>
              <a:t>Reconciliation with a Restored/Redeemed Soul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FF51F5D-4685-49E9-A917-F72705071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3598" y="1256820"/>
            <a:ext cx="3903070" cy="43367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alcohol, receipt&#10;&#10;Description automatically generated">
            <a:extLst>
              <a:ext uri="{FF2B5EF4-FFF2-40B4-BE49-F238E27FC236}">
                <a16:creationId xmlns:a16="http://schemas.microsoft.com/office/drawing/2014/main" id="{6271B327-690C-577B-B053-FF620B565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057" y="2766032"/>
            <a:ext cx="2650938" cy="132546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0D3D82-8B25-4DD9-9924-4CEAD450C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68085" y="4572000"/>
            <a:ext cx="87403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44377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367089D-960D-4A84-8D96-E7C43B7A5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06F54D-04EF-4345-A564-7A7B57B6C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799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A63FA5D-402E-473D-AF05-018BE28B2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762003"/>
            <a:ext cx="9601199" cy="5333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2CCE6C-13CF-92D1-ADE8-551A87550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524000"/>
            <a:ext cx="4114800" cy="2581369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If you were Philemon, how would you have received back Onesimus?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C9BF4D-2E5A-E869-1696-755D09029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67369"/>
            <a:ext cx="4114800" cy="789300"/>
          </a:xfrm>
        </p:spPr>
        <p:txBody>
          <a:bodyPr>
            <a:normAutofit/>
          </a:bodyPr>
          <a:lstStyle/>
          <a:p>
            <a:r>
              <a:rPr lang="en-US" dirty="0"/>
              <a:t>Reconciliation with a Restored/Redeemed Soul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FF51F5D-4685-49E9-A917-F72705071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3598" y="1256820"/>
            <a:ext cx="3903070" cy="43367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alcohol, receipt&#10;&#10;Description automatically generated">
            <a:extLst>
              <a:ext uri="{FF2B5EF4-FFF2-40B4-BE49-F238E27FC236}">
                <a16:creationId xmlns:a16="http://schemas.microsoft.com/office/drawing/2014/main" id="{6271B327-690C-577B-B053-FF620B565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057" y="2766032"/>
            <a:ext cx="2650938" cy="132546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0D3D82-8B25-4DD9-9924-4CEAD450C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68085" y="4572000"/>
            <a:ext cx="87403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86794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8B38D4-9D92-4608-A16B-260E8CC21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1A94AE6-0978-4A09-B78E-D60AC4842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3B8FAD-67BA-6BC0-6F7B-65D2A747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045" y="2286000"/>
            <a:ext cx="3279556" cy="2286000"/>
          </a:xfrm>
        </p:spPr>
        <p:txBody>
          <a:bodyPr anchor="ctr">
            <a:normAutofit/>
          </a:bodyPr>
          <a:lstStyle/>
          <a:p>
            <a:pPr algn="ctr"/>
            <a:r>
              <a:rPr lang="en-US" sz="2600">
                <a:solidFill>
                  <a:schemeClr val="bg1"/>
                </a:solidFill>
              </a:rPr>
              <a:t>Introduction: Important Definitions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3C1C28-086C-4DE1-CD0A-99EBAF4CFC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593006"/>
              </p:ext>
            </p:extLst>
          </p:nvPr>
        </p:nvGraphicFramePr>
        <p:xfrm>
          <a:off x="5486400" y="762001"/>
          <a:ext cx="4800600" cy="533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415611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DCC43-D9A0-2399-EC05-C4872814C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Onesimus wronged Philemon (vs 11, 18)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F0853B9-6FE4-339B-E3E4-FB64CCED0A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29566" y="2286000"/>
          <a:ext cx="9238434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638643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97B04-049E-1481-B212-703E8E779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48" y="2286000"/>
            <a:ext cx="3568911" cy="2285999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Receive him back (Forgive)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97C6E-A414-4825-10B5-288179DB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762000"/>
            <a:ext cx="4114800" cy="5334000"/>
          </a:xfrm>
        </p:spPr>
        <p:txBody>
          <a:bodyPr anchor="ctr"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baseline="30000" dirty="0"/>
          </a:p>
          <a:p>
            <a:pPr marL="0" indent="0">
              <a:lnSpc>
                <a:spcPct val="120000"/>
              </a:lnSpc>
              <a:buNone/>
            </a:pPr>
            <a:endParaRPr lang="en-US" baseline="30000" dirty="0"/>
          </a:p>
          <a:p>
            <a:pPr marL="0" indent="0">
              <a:lnSpc>
                <a:spcPct val="120000"/>
              </a:lnSpc>
              <a:buNone/>
            </a:pPr>
            <a:endParaRPr lang="en-US" baseline="30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200" baseline="30000" dirty="0"/>
              <a:t>12 </a:t>
            </a:r>
            <a:r>
              <a:rPr lang="en-US" sz="3200" dirty="0"/>
              <a:t>I am sending him back. You therefore receive him, that is, my own </a:t>
            </a:r>
            <a:r>
              <a:rPr lang="en-US" sz="3200" baseline="30000" dirty="0"/>
              <a:t> </a:t>
            </a:r>
            <a:r>
              <a:rPr lang="en-US" sz="3200" dirty="0"/>
              <a:t>heart, </a:t>
            </a:r>
          </a:p>
          <a:p>
            <a:pPr marL="78867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200" dirty="0"/>
              <a:t>One who means a great deal to me </a:t>
            </a:r>
          </a:p>
          <a:p>
            <a:pPr marL="78867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200" dirty="0"/>
              <a:t>Involves the idea of forgive and be reconciled </a:t>
            </a:r>
          </a:p>
          <a:p>
            <a:pPr lvl="1">
              <a:lnSpc>
                <a:spcPct val="120000"/>
              </a:lnSpc>
            </a:pPr>
            <a:endParaRPr lang="en-US" sz="3200" dirty="0"/>
          </a:p>
          <a:p>
            <a:pPr lvl="1">
              <a:lnSpc>
                <a:spcPct val="120000"/>
              </a:lnSpc>
            </a:pPr>
            <a:r>
              <a:rPr lang="en-US" sz="3200" dirty="0"/>
              <a:t>Philemon’s dilemma </a:t>
            </a:r>
          </a:p>
          <a:p>
            <a:pPr marL="78867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200" dirty="0"/>
              <a:t>If he was lenient others may try and do the same</a:t>
            </a:r>
          </a:p>
          <a:p>
            <a:pPr marL="78867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200" dirty="0"/>
              <a:t> If he is too harsh it hurts his reputation and influence as a Christian</a:t>
            </a:r>
          </a:p>
          <a:p>
            <a:pPr marL="56007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 marL="560070" lvl="1" indent="-285750">
              <a:lnSpc>
                <a:spcPct val="120000"/>
              </a:lnSpc>
            </a:pPr>
            <a:r>
              <a:rPr lang="en-US" dirty="0"/>
              <a:t>		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 marL="560070" indent="-285750">
              <a:lnSpc>
                <a:spcPct val="120000"/>
              </a:lnSpc>
            </a:pPr>
            <a:endParaRPr lang="en-US" dirty="0"/>
          </a:p>
          <a:p>
            <a:pPr marL="56007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560070" indent="-285750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1856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97B04-049E-1481-B212-703E8E779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48" y="2286000"/>
            <a:ext cx="3568911" cy="2285999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Receive him back (Forgive)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97C6E-A414-4825-10B5-288179DB5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762000"/>
            <a:ext cx="4114800" cy="5526258"/>
          </a:xfrm>
        </p:spPr>
        <p:txBody>
          <a:bodyPr anchor="ctr">
            <a:normAutofit fontScale="32500" lnSpcReduction="20000"/>
          </a:bodyPr>
          <a:lstStyle/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z="5500" dirty="0"/>
              <a:t>1.	 Paul’s solution (vs 18-19)</a:t>
            </a:r>
          </a:p>
          <a:p>
            <a:pPr marL="925830" lvl="2" indent="-742950">
              <a:buFont typeface="+mj-lt"/>
              <a:buAutoNum type="arabicPeriod"/>
            </a:pPr>
            <a:r>
              <a:rPr lang="en-US" sz="5500" baseline="30000" dirty="0"/>
              <a:t>18 </a:t>
            </a:r>
            <a:r>
              <a:rPr lang="en-US" sz="5500" dirty="0"/>
              <a:t>But if he has wronged you or owes anything, put that on my account. </a:t>
            </a:r>
            <a:r>
              <a:rPr lang="en-US" sz="5500" baseline="30000" dirty="0"/>
              <a:t>19 </a:t>
            </a:r>
            <a:r>
              <a:rPr lang="en-US" sz="5500" dirty="0"/>
              <a:t>I, Paul, am writing with my own hand. I will repay—not to mention to you that you owe me even your own self besides. </a:t>
            </a:r>
          </a:p>
          <a:p>
            <a:pPr marL="0" lvl="1"/>
            <a:r>
              <a:rPr lang="en-US" sz="5500" dirty="0"/>
              <a:t>2.	We are commanded to forgive (Mt 18:20-35; Lk 17:1-5)</a:t>
            </a:r>
          </a:p>
          <a:p>
            <a:pPr marL="0" lvl="1"/>
            <a:r>
              <a:rPr lang="en-US" sz="5500" dirty="0"/>
              <a:t>3.	Jesus gives us an example to follow (Eph 4:31-33; col 3:12-13)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marL="560070" lvl="1" indent="-285750"/>
            <a:r>
              <a:rPr lang="en-US" dirty="0"/>
              <a:t>		</a:t>
            </a:r>
          </a:p>
          <a:p>
            <a:pPr lvl="1"/>
            <a:endParaRPr lang="en-US" dirty="0"/>
          </a:p>
          <a:p>
            <a:pPr marL="560070" indent="-285750"/>
            <a:endParaRPr lang="en-US" dirty="0"/>
          </a:p>
          <a:p>
            <a:pPr marL="56007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60070" indent="-2857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53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9327C4-60F0-F554-6EF7-0AEEB4CDD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48" y="2286000"/>
            <a:ext cx="3568911" cy="2285999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Accept and honor your new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47BD9-E559-7864-D32D-0212BFD96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762000"/>
            <a:ext cx="4114800" cy="5334000"/>
          </a:xfrm>
        </p:spPr>
        <p:txBody>
          <a:bodyPr anchor="ctr">
            <a:normAutofit/>
          </a:bodyPr>
          <a:lstStyle/>
          <a:p>
            <a:r>
              <a:rPr lang="en-US" sz="2400" baseline="30000" dirty="0"/>
              <a:t>15 </a:t>
            </a:r>
            <a:r>
              <a:rPr lang="en-US" sz="2400" dirty="0"/>
              <a:t>For perhaps he departed for a while for this </a:t>
            </a:r>
            <a:r>
              <a:rPr lang="en-US" sz="2400" i="1" dirty="0"/>
              <a:t>purpose,</a:t>
            </a:r>
            <a:r>
              <a:rPr lang="en-US" sz="2400" dirty="0"/>
              <a:t> that you might receive him forever, </a:t>
            </a:r>
            <a:r>
              <a:rPr lang="en-US" sz="2400" baseline="30000" dirty="0"/>
              <a:t>16 </a:t>
            </a:r>
            <a:r>
              <a:rPr lang="en-US" sz="2400" dirty="0">
                <a:highlight>
                  <a:srgbClr val="FF0000"/>
                </a:highlight>
              </a:rPr>
              <a:t>no longer as a slave </a:t>
            </a:r>
            <a:r>
              <a:rPr lang="en-US" sz="2400" dirty="0"/>
              <a:t>but more than a slave—</a:t>
            </a:r>
            <a:r>
              <a:rPr lang="en-US" sz="2400" dirty="0">
                <a:highlight>
                  <a:srgbClr val="FF0000"/>
                </a:highlight>
              </a:rPr>
              <a:t>a beloved brother</a:t>
            </a:r>
            <a:r>
              <a:rPr lang="en-US" sz="2400" dirty="0"/>
              <a:t>, especially to me but how much more to you, both </a:t>
            </a:r>
            <a:r>
              <a:rPr lang="en-US" sz="2400" dirty="0">
                <a:highlight>
                  <a:srgbClr val="FF0000"/>
                </a:highlight>
              </a:rPr>
              <a:t>in the flesh and in the Lord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7229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1343E-4FFF-6095-94AF-D17B960F6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48" y="2286000"/>
            <a:ext cx="3568911" cy="2285999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Love as jesus loves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2E95C-E64B-0DAB-1454-30ED99856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762000"/>
            <a:ext cx="4114800" cy="5334000"/>
          </a:xfrm>
        </p:spPr>
        <p:txBody>
          <a:bodyPr anchor="ctr">
            <a:normAutofit/>
          </a:bodyPr>
          <a:lstStyle/>
          <a:p>
            <a:r>
              <a:rPr lang="en-US" sz="2400" baseline="30000" dirty="0"/>
              <a:t>17 </a:t>
            </a:r>
            <a:r>
              <a:rPr lang="en-US" sz="2400" dirty="0"/>
              <a:t>If then you count me as a partner, receive him as </a:t>
            </a:r>
            <a:r>
              <a:rPr lang="en-US" sz="2400" i="1" dirty="0"/>
              <a:t>you would</a:t>
            </a:r>
            <a:r>
              <a:rPr lang="en-US" sz="2400" dirty="0"/>
              <a:t> me. </a:t>
            </a:r>
          </a:p>
        </p:txBody>
      </p:sp>
    </p:spTree>
    <p:extLst>
      <p:ext uri="{BB962C8B-B14F-4D97-AF65-F5344CB8AC3E}">
        <p14:creationId xmlns:p14="http://schemas.microsoft.com/office/powerpoint/2010/main" val="69918472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1343E-4FFF-6095-94AF-D17B960F6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48" y="2286000"/>
            <a:ext cx="3568911" cy="2285999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Love as jesus loves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2E95C-E64B-0DAB-1454-30ED99856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762000"/>
            <a:ext cx="4114800" cy="5334000"/>
          </a:xfrm>
        </p:spPr>
        <p:txBody>
          <a:bodyPr anchor="ctr">
            <a:normAutofit/>
          </a:bodyPr>
          <a:lstStyle/>
          <a:p>
            <a:r>
              <a:rPr lang="en-US" baseline="30000" dirty="0"/>
              <a:t>5 </a:t>
            </a:r>
            <a:r>
              <a:rPr lang="en-US" dirty="0"/>
              <a:t>hearing of your love and faith which you have toward the Lord Jesus and toward all the saints, </a:t>
            </a:r>
            <a:r>
              <a:rPr lang="en-US" baseline="30000" dirty="0"/>
              <a:t>6 </a:t>
            </a:r>
            <a:r>
              <a:rPr lang="en-US" dirty="0"/>
              <a:t>that the sharing of your faith may become effective by the acknowledgment of every good thing which is in you in Christ Jesus. </a:t>
            </a:r>
            <a:r>
              <a:rPr lang="en-US" baseline="30000" dirty="0"/>
              <a:t>7 </a:t>
            </a:r>
            <a:r>
              <a:rPr lang="en-US" dirty="0"/>
              <a:t>For we have great joy and consolation in your love, because the hearts of the saints have been refreshed by you, brother.</a:t>
            </a:r>
          </a:p>
        </p:txBody>
      </p:sp>
    </p:spTree>
    <p:extLst>
      <p:ext uri="{BB962C8B-B14F-4D97-AF65-F5344CB8AC3E}">
        <p14:creationId xmlns:p14="http://schemas.microsoft.com/office/powerpoint/2010/main" val="1681712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1343E-4FFF-6095-94AF-D17B960F6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48" y="2286000"/>
            <a:ext cx="3568911" cy="2285999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Love as jesus loves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2E95C-E64B-0DAB-1454-30ED99856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762000"/>
            <a:ext cx="4114800" cy="5334000"/>
          </a:xfrm>
        </p:spPr>
        <p:txBody>
          <a:bodyPr anchor="ctr">
            <a:normAutofit/>
          </a:bodyPr>
          <a:lstStyle/>
          <a:p>
            <a:r>
              <a:rPr lang="en-US" dirty="0"/>
              <a:t>Mt 22:39 </a:t>
            </a:r>
            <a:r>
              <a:rPr lang="en-US" baseline="30000" dirty="0"/>
              <a:t>39 </a:t>
            </a:r>
            <a:r>
              <a:rPr lang="en-US" dirty="0"/>
              <a:t>And </a:t>
            </a:r>
            <a:r>
              <a:rPr lang="en-US" i="1" dirty="0"/>
              <a:t>the</a:t>
            </a:r>
            <a:r>
              <a:rPr lang="en-US" dirty="0"/>
              <a:t> second </a:t>
            </a:r>
            <a:r>
              <a:rPr lang="en-US" i="1" dirty="0"/>
              <a:t>is</a:t>
            </a:r>
            <a:r>
              <a:rPr lang="en-US" dirty="0"/>
              <a:t> like it: ‘You shall love your neighbor as yourself.’ </a:t>
            </a:r>
          </a:p>
          <a:p>
            <a:endParaRPr lang="en-US" dirty="0"/>
          </a:p>
          <a:p>
            <a:r>
              <a:rPr lang="en-US" dirty="0"/>
              <a:t>Lk 6:27-28 </a:t>
            </a:r>
            <a:r>
              <a:rPr lang="en-US" baseline="30000" dirty="0"/>
              <a:t>27 </a:t>
            </a:r>
            <a:r>
              <a:rPr lang="en-US" dirty="0"/>
              <a:t>But I say to you who hear: Love your enemies, do good to those who hate you, </a:t>
            </a:r>
            <a:r>
              <a:rPr lang="en-US" baseline="30000" dirty="0"/>
              <a:t>28 </a:t>
            </a:r>
            <a:r>
              <a:rPr lang="en-US" dirty="0"/>
              <a:t>bless those who curse you, and pray for those who spitefully use you.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83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ortalVTI">
  <a:themeElements>
    <a:clrScheme name="Earth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82</TotalTime>
  <Words>572</Words>
  <Application>Microsoft Office PowerPoint</Application>
  <PresentationFormat>Custom</PresentationFormat>
  <Paragraphs>57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Trade Gothic Next Cond</vt:lpstr>
      <vt:lpstr>Trade Gothic Next Light</vt:lpstr>
      <vt:lpstr>PortalVTI</vt:lpstr>
      <vt:lpstr>If you were Philemon, how would you have received back Onesimus?</vt:lpstr>
      <vt:lpstr>Introduction: Important Definitions</vt:lpstr>
      <vt:lpstr>Onesimus wronged Philemon (vs 11, 18)</vt:lpstr>
      <vt:lpstr>Receive him back (Forgive)</vt:lpstr>
      <vt:lpstr>Receive him back (Forgive)</vt:lpstr>
      <vt:lpstr>Accept and honor your new relationship</vt:lpstr>
      <vt:lpstr>Love as jesus loves</vt:lpstr>
      <vt:lpstr>Love as jesus loves</vt:lpstr>
      <vt:lpstr>Love as jesus loves</vt:lpstr>
      <vt:lpstr>If you were Philemon, how would you have received back Onesimus?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were Philemon, how would you have received back Onesimus?</dc:title>
  <dc:creator>Rob Miller</dc:creator>
  <cp:lastModifiedBy>West End</cp:lastModifiedBy>
  <cp:revision>2</cp:revision>
  <dcterms:created xsi:type="dcterms:W3CDTF">2023-03-11T06:06:28Z</dcterms:created>
  <dcterms:modified xsi:type="dcterms:W3CDTF">2023-03-11T17:27:57Z</dcterms:modified>
</cp:coreProperties>
</file>