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6"/>
  </p:notesMasterIdLst>
  <p:sldIdLst>
    <p:sldId id="256" r:id="rId2"/>
    <p:sldId id="257" r:id="rId3"/>
    <p:sldId id="258" r:id="rId4"/>
    <p:sldId id="259" r:id="rId5"/>
    <p:sldId id="260" r:id="rId6"/>
    <p:sldId id="264" r:id="rId7"/>
    <p:sldId id="262" r:id="rId8"/>
    <p:sldId id="263" r:id="rId9"/>
    <p:sldId id="265" r:id="rId10"/>
    <p:sldId id="266" r:id="rId11"/>
    <p:sldId id="267" r:id="rId12"/>
    <p:sldId id="268" r:id="rId13"/>
    <p:sldId id="269" r:id="rId14"/>
    <p:sldId id="270" r:id="rId15"/>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284EB0-ABEA-4FA4-BC5F-CF4055119B63}" type="datetimeFigureOut">
              <a:rPr lang="en-US" smtClean="0"/>
              <a:t>1/27/2023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2DAAD-6B56-4F65-B0F9-C88F5F4CA1B3}" type="slidenum">
              <a:rPr lang="en-US" smtClean="0"/>
              <a:t>‹#›</a:t>
            </a:fld>
            <a:endParaRPr lang="en-US"/>
          </a:p>
        </p:txBody>
      </p:sp>
    </p:spTree>
    <p:extLst>
      <p:ext uri="{BB962C8B-B14F-4D97-AF65-F5344CB8AC3E}">
        <p14:creationId xmlns:p14="http://schemas.microsoft.com/office/powerpoint/2010/main" val="73613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Gotquestions.org</a:t>
            </a:r>
          </a:p>
        </p:txBody>
      </p:sp>
      <p:sp>
        <p:nvSpPr>
          <p:cNvPr id="4" name="Slide Number Placeholder 3"/>
          <p:cNvSpPr>
            <a:spLocks noGrp="1"/>
          </p:cNvSpPr>
          <p:nvPr>
            <p:ph type="sldNum" sz="quarter" idx="5"/>
          </p:nvPr>
        </p:nvSpPr>
        <p:spPr/>
        <p:txBody>
          <a:bodyPr/>
          <a:lstStyle/>
          <a:p>
            <a:fld id="{17C2DAAD-6B56-4F65-B0F9-C88F5F4CA1B3}" type="slidenum">
              <a:rPr lang="en-US" smtClean="0"/>
              <a:t>7</a:t>
            </a:fld>
            <a:endParaRPr lang="en-US"/>
          </a:p>
        </p:txBody>
      </p:sp>
    </p:spTree>
    <p:extLst>
      <p:ext uri="{BB962C8B-B14F-4D97-AF65-F5344CB8AC3E}">
        <p14:creationId xmlns:p14="http://schemas.microsoft.com/office/powerpoint/2010/main" val="2201658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Gotquestions.org</a:t>
            </a:r>
          </a:p>
        </p:txBody>
      </p:sp>
      <p:sp>
        <p:nvSpPr>
          <p:cNvPr id="4" name="Slide Number Placeholder 3"/>
          <p:cNvSpPr>
            <a:spLocks noGrp="1"/>
          </p:cNvSpPr>
          <p:nvPr>
            <p:ph type="sldNum" sz="quarter" idx="5"/>
          </p:nvPr>
        </p:nvSpPr>
        <p:spPr/>
        <p:txBody>
          <a:bodyPr/>
          <a:lstStyle/>
          <a:p>
            <a:fld id="{17C2DAAD-6B56-4F65-B0F9-C88F5F4CA1B3}" type="slidenum">
              <a:rPr lang="en-US" smtClean="0"/>
              <a:t>8</a:t>
            </a:fld>
            <a:endParaRPr lang="en-US"/>
          </a:p>
        </p:txBody>
      </p:sp>
    </p:spTree>
    <p:extLst>
      <p:ext uri="{BB962C8B-B14F-4D97-AF65-F5344CB8AC3E}">
        <p14:creationId xmlns:p14="http://schemas.microsoft.com/office/powerpoint/2010/main" val="854812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2DAAD-6B56-4F65-B0F9-C88F5F4CA1B3}" type="slidenum">
              <a:rPr lang="en-US" smtClean="0"/>
              <a:t>9</a:t>
            </a:fld>
            <a:endParaRPr lang="en-US"/>
          </a:p>
        </p:txBody>
      </p:sp>
    </p:spTree>
    <p:extLst>
      <p:ext uri="{BB962C8B-B14F-4D97-AF65-F5344CB8AC3E}">
        <p14:creationId xmlns:p14="http://schemas.microsoft.com/office/powerpoint/2010/main" val="4079761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Gotquestions.org</a:t>
            </a:r>
          </a:p>
        </p:txBody>
      </p:sp>
      <p:sp>
        <p:nvSpPr>
          <p:cNvPr id="4" name="Slide Number Placeholder 3"/>
          <p:cNvSpPr>
            <a:spLocks noGrp="1"/>
          </p:cNvSpPr>
          <p:nvPr>
            <p:ph type="sldNum" sz="quarter" idx="5"/>
          </p:nvPr>
        </p:nvSpPr>
        <p:spPr/>
        <p:txBody>
          <a:bodyPr/>
          <a:lstStyle/>
          <a:p>
            <a:fld id="{17C2DAAD-6B56-4F65-B0F9-C88F5F4CA1B3}" type="slidenum">
              <a:rPr lang="en-US" smtClean="0"/>
              <a:t>10</a:t>
            </a:fld>
            <a:endParaRPr lang="en-US"/>
          </a:p>
        </p:txBody>
      </p:sp>
    </p:spTree>
    <p:extLst>
      <p:ext uri="{BB962C8B-B14F-4D97-AF65-F5344CB8AC3E}">
        <p14:creationId xmlns:p14="http://schemas.microsoft.com/office/powerpoint/2010/main" val="14898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2DAAD-6B56-4F65-B0F9-C88F5F4CA1B3}" type="slidenum">
              <a:rPr lang="en-US" smtClean="0"/>
              <a:t>11</a:t>
            </a:fld>
            <a:endParaRPr lang="en-US"/>
          </a:p>
        </p:txBody>
      </p:sp>
    </p:spTree>
    <p:extLst>
      <p:ext uri="{BB962C8B-B14F-4D97-AF65-F5344CB8AC3E}">
        <p14:creationId xmlns:p14="http://schemas.microsoft.com/office/powerpoint/2010/main" val="2423895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2DAAD-6B56-4F65-B0F9-C88F5F4CA1B3}" type="slidenum">
              <a:rPr lang="en-US" smtClean="0"/>
              <a:t>12</a:t>
            </a:fld>
            <a:endParaRPr lang="en-US"/>
          </a:p>
        </p:txBody>
      </p:sp>
    </p:spTree>
    <p:extLst>
      <p:ext uri="{BB962C8B-B14F-4D97-AF65-F5344CB8AC3E}">
        <p14:creationId xmlns:p14="http://schemas.microsoft.com/office/powerpoint/2010/main" val="228056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2DAAD-6B56-4F65-B0F9-C88F5F4CA1B3}" type="slidenum">
              <a:rPr lang="en-US" smtClean="0"/>
              <a:t>13</a:t>
            </a:fld>
            <a:endParaRPr lang="en-US"/>
          </a:p>
        </p:txBody>
      </p:sp>
    </p:spTree>
    <p:extLst>
      <p:ext uri="{BB962C8B-B14F-4D97-AF65-F5344CB8AC3E}">
        <p14:creationId xmlns:p14="http://schemas.microsoft.com/office/powerpoint/2010/main" val="1194085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C2DAAD-6B56-4F65-B0F9-C88F5F4CA1B3}" type="slidenum">
              <a:rPr lang="en-US" smtClean="0"/>
              <a:t>14</a:t>
            </a:fld>
            <a:endParaRPr lang="en-US"/>
          </a:p>
        </p:txBody>
      </p:sp>
    </p:spTree>
    <p:extLst>
      <p:ext uri="{BB962C8B-B14F-4D97-AF65-F5344CB8AC3E}">
        <p14:creationId xmlns:p14="http://schemas.microsoft.com/office/powerpoint/2010/main" val="240734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9980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1713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08485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27321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38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329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86029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717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61410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741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1/26/2023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34951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1/26/2023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3934735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1A72E5-7034-3C75-C57C-0BEE67C33063}"/>
              </a:ext>
            </a:extLst>
          </p:cNvPr>
          <p:cNvSpPr>
            <a:spLocks noGrp="1"/>
          </p:cNvSpPr>
          <p:nvPr>
            <p:ph type="ctrTitle"/>
          </p:nvPr>
        </p:nvSpPr>
        <p:spPr>
          <a:xfrm>
            <a:off x="432906" y="4134848"/>
            <a:ext cx="4933421" cy="2006220"/>
          </a:xfrm>
        </p:spPr>
        <p:txBody>
          <a:bodyPr anchor="ctr">
            <a:normAutofit/>
          </a:bodyPr>
          <a:lstStyle/>
          <a:p>
            <a:pPr>
              <a:lnSpc>
                <a:spcPct val="90000"/>
              </a:lnSpc>
            </a:pPr>
            <a:r>
              <a:rPr lang="en-US" dirty="0"/>
              <a:t>Realities of Life</a:t>
            </a:r>
          </a:p>
        </p:txBody>
      </p:sp>
      <p:sp>
        <p:nvSpPr>
          <p:cNvPr id="3" name="Subtitle 2">
            <a:extLst>
              <a:ext uri="{FF2B5EF4-FFF2-40B4-BE49-F238E27FC236}">
                <a16:creationId xmlns:a16="http://schemas.microsoft.com/office/drawing/2014/main" id="{7974FCA9-ABB9-EF8D-3E6C-418235B301D2}"/>
              </a:ext>
            </a:extLst>
          </p:cNvPr>
          <p:cNvSpPr>
            <a:spLocks noGrp="1"/>
          </p:cNvSpPr>
          <p:nvPr>
            <p:ph type="subTitle" idx="1"/>
          </p:nvPr>
        </p:nvSpPr>
        <p:spPr>
          <a:xfrm>
            <a:off x="5529551" y="4134848"/>
            <a:ext cx="4376226" cy="2006220"/>
          </a:xfrm>
        </p:spPr>
        <p:txBody>
          <a:bodyPr anchor="ctr">
            <a:normAutofit/>
          </a:bodyPr>
          <a:lstStyle/>
          <a:p>
            <a:r>
              <a:rPr lang="en-US" sz="6000" dirty="0">
                <a:solidFill>
                  <a:schemeClr val="tx2"/>
                </a:solidFill>
              </a:rPr>
              <a:t>Eccl 9:1-10</a:t>
            </a:r>
          </a:p>
        </p:txBody>
      </p:sp>
      <p:cxnSp>
        <p:nvCxnSpPr>
          <p:cNvPr id="17" name="Straight Connector 11">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340" y="489855"/>
            <a:ext cx="1003236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Picture 4" descr="A picture containing text&#10;&#10;Description automatically generated">
            <a:extLst>
              <a:ext uri="{FF2B5EF4-FFF2-40B4-BE49-F238E27FC236}">
                <a16:creationId xmlns:a16="http://schemas.microsoft.com/office/drawing/2014/main" id="{34CC7E6D-DEBC-0384-D016-3F26330BB6FD}"/>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1098240" y="661136"/>
            <a:ext cx="8704563" cy="3090120"/>
          </a:xfrm>
          <a:prstGeom prst="rect">
            <a:avLst/>
          </a:prstGeom>
        </p:spPr>
      </p:pic>
      <p:cxnSp>
        <p:nvCxnSpPr>
          <p:cNvPr id="18" name="Straight Connector 13">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340" y="3922535"/>
            <a:ext cx="1003236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340" y="6368138"/>
            <a:ext cx="1003236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5002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#3: While There is Life, There is Hope</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t>Once death comes, it’s too late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If you want to spend eternity in Heaven</a:t>
            </a:r>
          </a:p>
          <a:p>
            <a:r>
              <a:rPr lang="en-US" dirty="0"/>
              <a:t> and not Hell, you must plan and prepare </a:t>
            </a:r>
          </a:p>
          <a:p>
            <a:r>
              <a:rPr lang="en-US" dirty="0"/>
              <a:t>before you die</a:t>
            </a:r>
          </a:p>
        </p:txBody>
      </p:sp>
      <p:pic>
        <p:nvPicPr>
          <p:cNvPr id="5" name="Picture 4" descr="A picture containing text, sign&#10;&#10;Description automatically generated">
            <a:extLst>
              <a:ext uri="{FF2B5EF4-FFF2-40B4-BE49-F238E27FC236}">
                <a16:creationId xmlns:a16="http://schemas.microsoft.com/office/drawing/2014/main" id="{9AE28584-1708-7770-CA07-4780C5636C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8252" y="3386532"/>
            <a:ext cx="2715066" cy="2493059"/>
          </a:xfrm>
          <a:prstGeom prst="rect">
            <a:avLst/>
          </a:prstGeom>
        </p:spPr>
      </p:pic>
    </p:spTree>
    <p:extLst>
      <p:ext uri="{BB962C8B-B14F-4D97-AF65-F5344CB8AC3E}">
        <p14:creationId xmlns:p14="http://schemas.microsoft.com/office/powerpoint/2010/main" val="1185163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#4: Life is Short so  Cherish its Joys (vs 7)</a:t>
            </a:r>
          </a:p>
        </p:txBody>
      </p:sp>
      <p:sp>
        <p:nvSpPr>
          <p:cNvPr id="6" name="Text Placeholder 5">
            <a:extLst>
              <a:ext uri="{FF2B5EF4-FFF2-40B4-BE49-F238E27FC236}">
                <a16:creationId xmlns:a16="http://schemas.microsoft.com/office/drawing/2014/main" id="{776BF720-063A-F9DF-D586-CE6214B1BE9D}"/>
              </a:ext>
            </a:extLst>
          </p:cNvPr>
          <p:cNvSpPr>
            <a:spLocks noGrp="1"/>
          </p:cNvSpPr>
          <p:nvPr>
            <p:ph type="body" idx="1"/>
          </p:nvPr>
        </p:nvSpPr>
        <p:spPr/>
        <p:txBody>
          <a:bodyPr/>
          <a:lstStyle/>
          <a:p>
            <a:endParaRPr lang="en-US"/>
          </a:p>
        </p:txBody>
      </p:sp>
      <p:pic>
        <p:nvPicPr>
          <p:cNvPr id="11" name="Content Placeholder 10" descr="A picture containing text, sign&#10;&#10;Description automatically generated">
            <a:extLst>
              <a:ext uri="{FF2B5EF4-FFF2-40B4-BE49-F238E27FC236}">
                <a16:creationId xmlns:a16="http://schemas.microsoft.com/office/drawing/2014/main" id="{62842BE1-8158-5750-F2CC-F66AAE1BB15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631" y="2500922"/>
            <a:ext cx="5372551" cy="3688742"/>
          </a:xfrm>
        </p:spPr>
      </p:pic>
      <p:sp>
        <p:nvSpPr>
          <p:cNvPr id="7" name="Text Placeholder 6">
            <a:extLst>
              <a:ext uri="{FF2B5EF4-FFF2-40B4-BE49-F238E27FC236}">
                <a16:creationId xmlns:a16="http://schemas.microsoft.com/office/drawing/2014/main" id="{1A565547-A110-FB4D-8161-5DDE5A59C844}"/>
              </a:ext>
            </a:extLst>
          </p:cNvPr>
          <p:cNvSpPr>
            <a:spLocks noGrp="1"/>
          </p:cNvSpPr>
          <p:nvPr>
            <p:ph type="body" sz="quarter" idx="3"/>
          </p:nvPr>
        </p:nvSpPr>
        <p:spPr>
          <a:xfrm>
            <a:off x="6257120" y="2500920"/>
            <a:ext cx="5372551" cy="3688741"/>
          </a:xfrm>
        </p:spPr>
        <p:txBody>
          <a:bodyPr>
            <a:normAutofit/>
          </a:bodyPr>
          <a:lstStyle/>
          <a:p>
            <a:endParaRPr lang="en-US" sz="4400" dirty="0"/>
          </a:p>
        </p:txBody>
      </p:sp>
      <p:sp>
        <p:nvSpPr>
          <p:cNvPr id="8" name="Content Placeholder 7">
            <a:extLst>
              <a:ext uri="{FF2B5EF4-FFF2-40B4-BE49-F238E27FC236}">
                <a16:creationId xmlns:a16="http://schemas.microsoft.com/office/drawing/2014/main" id="{78DFEB4E-D91C-E698-B763-1B1983C60FDA}"/>
              </a:ext>
            </a:extLst>
          </p:cNvPr>
          <p:cNvSpPr>
            <a:spLocks noGrp="1"/>
          </p:cNvSpPr>
          <p:nvPr>
            <p:ph sz="quarter" idx="4"/>
          </p:nvPr>
        </p:nvSpPr>
        <p:spPr>
          <a:xfrm>
            <a:off x="6257121" y="2500921"/>
            <a:ext cx="4715680" cy="3688742"/>
          </a:xfrm>
        </p:spPr>
        <p:txBody>
          <a:bodyPr>
            <a:normAutofit/>
          </a:bodyPr>
          <a:lstStyle/>
          <a:p>
            <a:pPr marL="342900" indent="-342900">
              <a:buFont typeface="Arial" panose="020B0604020202020204" pitchFamily="34" charset="0"/>
              <a:buChar char="•"/>
            </a:pPr>
            <a:r>
              <a:rPr lang="en-US" sz="2800" dirty="0"/>
              <a:t>Enjoy life while you can</a:t>
            </a:r>
          </a:p>
          <a:p>
            <a:pPr marL="342900" indent="-342900">
              <a:buFont typeface="Arial" panose="020B0604020202020204" pitchFamily="34" charset="0"/>
              <a:buChar char="•"/>
            </a:pPr>
            <a:r>
              <a:rPr lang="en-US" sz="2800" dirty="0"/>
              <a:t>There is nothing wrong with enjoying the fruits of our labor or what this life has to offer</a:t>
            </a:r>
          </a:p>
          <a:p>
            <a:pPr marL="342900" indent="-342900">
              <a:buFont typeface="Arial" panose="020B0604020202020204" pitchFamily="34" charset="0"/>
              <a:buChar char="•"/>
            </a:pPr>
            <a:r>
              <a:rPr lang="en-US" sz="2800" dirty="0"/>
              <a:t>Enjoy and appreciate the life God has given you</a:t>
            </a:r>
          </a:p>
        </p:txBody>
      </p:sp>
    </p:spTree>
    <p:extLst>
      <p:ext uri="{BB962C8B-B14F-4D97-AF65-F5344CB8AC3E}">
        <p14:creationId xmlns:p14="http://schemas.microsoft.com/office/powerpoint/2010/main" val="272360887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#4: Life is Short so  Cherish its Joys (vs 8)</a:t>
            </a:r>
          </a:p>
        </p:txBody>
      </p:sp>
      <p:sp>
        <p:nvSpPr>
          <p:cNvPr id="6" name="Text Placeholder 5">
            <a:extLst>
              <a:ext uri="{FF2B5EF4-FFF2-40B4-BE49-F238E27FC236}">
                <a16:creationId xmlns:a16="http://schemas.microsoft.com/office/drawing/2014/main" id="{776BF720-063A-F9DF-D586-CE6214B1BE9D}"/>
              </a:ext>
            </a:extLst>
          </p:cNvPr>
          <p:cNvSpPr>
            <a:spLocks noGrp="1"/>
          </p:cNvSpPr>
          <p:nvPr>
            <p:ph type="body" idx="1"/>
          </p:nvPr>
        </p:nvSpPr>
        <p:spPr/>
        <p:txBody>
          <a:bodyPr/>
          <a:lstStyle/>
          <a:p>
            <a:endParaRPr lang="en-US"/>
          </a:p>
        </p:txBody>
      </p:sp>
      <p:pic>
        <p:nvPicPr>
          <p:cNvPr id="11" name="Content Placeholder 10" descr="A picture containing text, sign&#10;&#10;Description automatically generated">
            <a:extLst>
              <a:ext uri="{FF2B5EF4-FFF2-40B4-BE49-F238E27FC236}">
                <a16:creationId xmlns:a16="http://schemas.microsoft.com/office/drawing/2014/main" id="{62842BE1-8158-5750-F2CC-F66AAE1BB15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631" y="2500922"/>
            <a:ext cx="5372551" cy="3688742"/>
          </a:xfrm>
        </p:spPr>
      </p:pic>
      <p:sp>
        <p:nvSpPr>
          <p:cNvPr id="7" name="Text Placeholder 6">
            <a:extLst>
              <a:ext uri="{FF2B5EF4-FFF2-40B4-BE49-F238E27FC236}">
                <a16:creationId xmlns:a16="http://schemas.microsoft.com/office/drawing/2014/main" id="{1A565547-A110-FB4D-8161-5DDE5A59C844}"/>
              </a:ext>
            </a:extLst>
          </p:cNvPr>
          <p:cNvSpPr>
            <a:spLocks noGrp="1"/>
          </p:cNvSpPr>
          <p:nvPr>
            <p:ph type="body" sz="quarter" idx="3"/>
          </p:nvPr>
        </p:nvSpPr>
        <p:spPr>
          <a:xfrm>
            <a:off x="6257120" y="2500920"/>
            <a:ext cx="5372551" cy="3688741"/>
          </a:xfrm>
        </p:spPr>
        <p:txBody>
          <a:bodyPr>
            <a:normAutofit/>
          </a:bodyPr>
          <a:lstStyle/>
          <a:p>
            <a:endParaRPr lang="en-US" sz="4400" dirty="0"/>
          </a:p>
        </p:txBody>
      </p:sp>
      <p:sp>
        <p:nvSpPr>
          <p:cNvPr id="8" name="Content Placeholder 7">
            <a:extLst>
              <a:ext uri="{FF2B5EF4-FFF2-40B4-BE49-F238E27FC236}">
                <a16:creationId xmlns:a16="http://schemas.microsoft.com/office/drawing/2014/main" id="{78DFEB4E-D91C-E698-B763-1B1983C60FDA}"/>
              </a:ext>
            </a:extLst>
          </p:cNvPr>
          <p:cNvSpPr>
            <a:spLocks noGrp="1"/>
          </p:cNvSpPr>
          <p:nvPr>
            <p:ph sz="quarter" idx="4"/>
          </p:nvPr>
        </p:nvSpPr>
        <p:spPr>
          <a:xfrm>
            <a:off x="6257121" y="2500921"/>
            <a:ext cx="4575002" cy="3688742"/>
          </a:xfrm>
        </p:spPr>
        <p:txBody>
          <a:bodyPr>
            <a:normAutofit lnSpcReduction="10000"/>
          </a:bodyPr>
          <a:lstStyle/>
          <a:p>
            <a:pPr marL="342900" indent="-342900">
              <a:buFont typeface="Arial" panose="020B0604020202020204" pitchFamily="34" charset="0"/>
              <a:buChar char="•"/>
            </a:pPr>
            <a:r>
              <a:rPr lang="en-US" sz="2800" dirty="0"/>
              <a:t>Live a life of purity</a:t>
            </a:r>
          </a:p>
          <a:p>
            <a:pPr marL="342900" indent="-342900">
              <a:buFont typeface="Arial" panose="020B0604020202020204" pitchFamily="34" charset="0"/>
              <a:buChar char="•"/>
            </a:pPr>
            <a:r>
              <a:rPr lang="en-US" sz="2800" dirty="0"/>
              <a:t>Know that God will hold you accountable for how you live</a:t>
            </a:r>
          </a:p>
          <a:p>
            <a:pPr marL="342900" indent="-342900">
              <a:buFont typeface="Arial" panose="020B0604020202020204" pitchFamily="34" charset="0"/>
              <a:buChar char="•"/>
            </a:pPr>
            <a:r>
              <a:rPr lang="en-US" sz="2800" dirty="0"/>
              <a:t>Make everyday a day of celebration</a:t>
            </a:r>
          </a:p>
          <a:p>
            <a:pPr marL="342900" indent="-342900">
              <a:buFont typeface="Arial" panose="020B0604020202020204" pitchFamily="34" charset="0"/>
              <a:buChar char="•"/>
            </a:pPr>
            <a:r>
              <a:rPr lang="en-US" sz="2800" dirty="0"/>
              <a:t>Money is made to be spent not hoarded</a:t>
            </a:r>
          </a:p>
        </p:txBody>
      </p:sp>
    </p:spTree>
    <p:extLst>
      <p:ext uri="{BB962C8B-B14F-4D97-AF65-F5344CB8AC3E}">
        <p14:creationId xmlns:p14="http://schemas.microsoft.com/office/powerpoint/2010/main" val="11687734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#4: Life is Short so  Cherish its Joys (vs 9)</a:t>
            </a:r>
          </a:p>
        </p:txBody>
      </p:sp>
      <p:sp>
        <p:nvSpPr>
          <p:cNvPr id="6" name="Text Placeholder 5">
            <a:extLst>
              <a:ext uri="{FF2B5EF4-FFF2-40B4-BE49-F238E27FC236}">
                <a16:creationId xmlns:a16="http://schemas.microsoft.com/office/drawing/2014/main" id="{776BF720-063A-F9DF-D586-CE6214B1BE9D}"/>
              </a:ext>
            </a:extLst>
          </p:cNvPr>
          <p:cNvSpPr>
            <a:spLocks noGrp="1"/>
          </p:cNvSpPr>
          <p:nvPr>
            <p:ph type="body" idx="1"/>
          </p:nvPr>
        </p:nvSpPr>
        <p:spPr/>
        <p:txBody>
          <a:bodyPr/>
          <a:lstStyle/>
          <a:p>
            <a:endParaRPr lang="en-US"/>
          </a:p>
        </p:txBody>
      </p:sp>
      <p:pic>
        <p:nvPicPr>
          <p:cNvPr id="11" name="Content Placeholder 10" descr="A picture containing text, sign&#10;&#10;Description automatically generated">
            <a:extLst>
              <a:ext uri="{FF2B5EF4-FFF2-40B4-BE49-F238E27FC236}">
                <a16:creationId xmlns:a16="http://schemas.microsoft.com/office/drawing/2014/main" id="{62842BE1-8158-5750-F2CC-F66AAE1BB15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631" y="2500922"/>
            <a:ext cx="5372551" cy="3688742"/>
          </a:xfrm>
        </p:spPr>
      </p:pic>
      <p:sp>
        <p:nvSpPr>
          <p:cNvPr id="7" name="Text Placeholder 6">
            <a:extLst>
              <a:ext uri="{FF2B5EF4-FFF2-40B4-BE49-F238E27FC236}">
                <a16:creationId xmlns:a16="http://schemas.microsoft.com/office/drawing/2014/main" id="{1A565547-A110-FB4D-8161-5DDE5A59C844}"/>
              </a:ext>
            </a:extLst>
          </p:cNvPr>
          <p:cNvSpPr>
            <a:spLocks noGrp="1"/>
          </p:cNvSpPr>
          <p:nvPr>
            <p:ph type="body" sz="quarter" idx="3"/>
          </p:nvPr>
        </p:nvSpPr>
        <p:spPr>
          <a:xfrm>
            <a:off x="6257120" y="2500920"/>
            <a:ext cx="5372551" cy="3688741"/>
          </a:xfrm>
        </p:spPr>
        <p:txBody>
          <a:bodyPr>
            <a:normAutofit/>
          </a:bodyPr>
          <a:lstStyle/>
          <a:p>
            <a:endParaRPr lang="en-US" sz="4400" dirty="0"/>
          </a:p>
        </p:txBody>
      </p:sp>
      <p:sp>
        <p:nvSpPr>
          <p:cNvPr id="8" name="Content Placeholder 7">
            <a:extLst>
              <a:ext uri="{FF2B5EF4-FFF2-40B4-BE49-F238E27FC236}">
                <a16:creationId xmlns:a16="http://schemas.microsoft.com/office/drawing/2014/main" id="{78DFEB4E-D91C-E698-B763-1B1983C60FDA}"/>
              </a:ext>
            </a:extLst>
          </p:cNvPr>
          <p:cNvSpPr>
            <a:spLocks noGrp="1"/>
          </p:cNvSpPr>
          <p:nvPr>
            <p:ph sz="quarter" idx="4"/>
          </p:nvPr>
        </p:nvSpPr>
        <p:spPr>
          <a:xfrm>
            <a:off x="6257121" y="2500921"/>
            <a:ext cx="4575002" cy="3688742"/>
          </a:xfrm>
        </p:spPr>
        <p:txBody>
          <a:bodyPr>
            <a:normAutofit/>
          </a:bodyPr>
          <a:lstStyle/>
          <a:p>
            <a:pPr marL="342900" indent="-342900">
              <a:buFont typeface="Arial" panose="020B0604020202020204" pitchFamily="34" charset="0"/>
              <a:buChar char="•"/>
            </a:pPr>
            <a:r>
              <a:rPr lang="en-US" sz="2800" dirty="0"/>
              <a:t>Enjoy your spouse</a:t>
            </a:r>
          </a:p>
          <a:p>
            <a:pPr marL="342900" indent="-342900">
              <a:buFont typeface="Arial" panose="020B0604020202020204" pitchFamily="34" charset="0"/>
              <a:buChar char="•"/>
            </a:pPr>
            <a:r>
              <a:rPr lang="en-US" sz="2800" dirty="0"/>
              <a:t>Prov 18:22 and 19:14 speak of a wife as a gift from God</a:t>
            </a:r>
          </a:p>
          <a:p>
            <a:pPr marL="342900" indent="-342900">
              <a:buFont typeface="Arial" panose="020B0604020202020204" pitchFamily="34" charset="0"/>
              <a:buChar char="•"/>
            </a:pPr>
            <a:r>
              <a:rPr lang="en-US" sz="2800" dirty="0"/>
              <a:t>I believe we can apply the idea to enjoying all our family</a:t>
            </a:r>
          </a:p>
        </p:txBody>
      </p:sp>
    </p:spTree>
    <p:extLst>
      <p:ext uri="{BB962C8B-B14F-4D97-AF65-F5344CB8AC3E}">
        <p14:creationId xmlns:p14="http://schemas.microsoft.com/office/powerpoint/2010/main" val="31715646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#4: Life is Short so  Cherish its Joys (vs 10)</a:t>
            </a:r>
          </a:p>
        </p:txBody>
      </p:sp>
      <p:sp>
        <p:nvSpPr>
          <p:cNvPr id="6" name="Text Placeholder 5">
            <a:extLst>
              <a:ext uri="{FF2B5EF4-FFF2-40B4-BE49-F238E27FC236}">
                <a16:creationId xmlns:a16="http://schemas.microsoft.com/office/drawing/2014/main" id="{776BF720-063A-F9DF-D586-CE6214B1BE9D}"/>
              </a:ext>
            </a:extLst>
          </p:cNvPr>
          <p:cNvSpPr>
            <a:spLocks noGrp="1"/>
          </p:cNvSpPr>
          <p:nvPr>
            <p:ph type="body" idx="1"/>
          </p:nvPr>
        </p:nvSpPr>
        <p:spPr/>
        <p:txBody>
          <a:bodyPr/>
          <a:lstStyle/>
          <a:p>
            <a:endParaRPr lang="en-US"/>
          </a:p>
        </p:txBody>
      </p:sp>
      <p:pic>
        <p:nvPicPr>
          <p:cNvPr id="11" name="Content Placeholder 10" descr="A picture containing text, sign&#10;&#10;Description automatically generated">
            <a:extLst>
              <a:ext uri="{FF2B5EF4-FFF2-40B4-BE49-F238E27FC236}">
                <a16:creationId xmlns:a16="http://schemas.microsoft.com/office/drawing/2014/main" id="{62842BE1-8158-5750-F2CC-F66AAE1BB15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631" y="2500922"/>
            <a:ext cx="5372551" cy="3688742"/>
          </a:xfrm>
        </p:spPr>
      </p:pic>
      <p:sp>
        <p:nvSpPr>
          <p:cNvPr id="7" name="Text Placeholder 6">
            <a:extLst>
              <a:ext uri="{FF2B5EF4-FFF2-40B4-BE49-F238E27FC236}">
                <a16:creationId xmlns:a16="http://schemas.microsoft.com/office/drawing/2014/main" id="{1A565547-A110-FB4D-8161-5DDE5A59C844}"/>
              </a:ext>
            </a:extLst>
          </p:cNvPr>
          <p:cNvSpPr>
            <a:spLocks noGrp="1"/>
          </p:cNvSpPr>
          <p:nvPr>
            <p:ph type="body" sz="quarter" idx="3"/>
          </p:nvPr>
        </p:nvSpPr>
        <p:spPr>
          <a:xfrm>
            <a:off x="6257120" y="2500920"/>
            <a:ext cx="5372551" cy="3688741"/>
          </a:xfrm>
        </p:spPr>
        <p:txBody>
          <a:bodyPr>
            <a:normAutofit/>
          </a:bodyPr>
          <a:lstStyle/>
          <a:p>
            <a:endParaRPr lang="en-US" sz="4400" dirty="0"/>
          </a:p>
        </p:txBody>
      </p:sp>
      <p:sp>
        <p:nvSpPr>
          <p:cNvPr id="8" name="Content Placeholder 7">
            <a:extLst>
              <a:ext uri="{FF2B5EF4-FFF2-40B4-BE49-F238E27FC236}">
                <a16:creationId xmlns:a16="http://schemas.microsoft.com/office/drawing/2014/main" id="{78DFEB4E-D91C-E698-B763-1B1983C60FDA}"/>
              </a:ext>
            </a:extLst>
          </p:cNvPr>
          <p:cNvSpPr>
            <a:spLocks noGrp="1"/>
          </p:cNvSpPr>
          <p:nvPr>
            <p:ph sz="quarter" idx="4"/>
          </p:nvPr>
        </p:nvSpPr>
        <p:spPr>
          <a:xfrm>
            <a:off x="6257121" y="2500921"/>
            <a:ext cx="4575002" cy="3688742"/>
          </a:xfrm>
        </p:spPr>
        <p:txBody>
          <a:bodyPr>
            <a:normAutofit lnSpcReduction="10000"/>
          </a:bodyPr>
          <a:lstStyle/>
          <a:p>
            <a:pPr marL="342900" indent="-342900">
              <a:buFont typeface="Arial" panose="020B0604020202020204" pitchFamily="34" charset="0"/>
              <a:buChar char="•"/>
            </a:pPr>
            <a:r>
              <a:rPr lang="en-US" sz="2800" dirty="0"/>
              <a:t>Life is short, do not do things half-heartedly</a:t>
            </a:r>
          </a:p>
          <a:p>
            <a:pPr marL="342900" indent="-342900">
              <a:buFont typeface="Arial" panose="020B0604020202020204" pitchFamily="34" charset="0"/>
              <a:buChar char="•"/>
            </a:pPr>
            <a:r>
              <a:rPr lang="en-US" sz="2800" dirty="0"/>
              <a:t>We must maximize our time while working to the best of our ability for the Lord</a:t>
            </a:r>
          </a:p>
          <a:p>
            <a:pPr marL="342900" indent="-342900">
              <a:buFont typeface="Arial" panose="020B0604020202020204" pitchFamily="34" charset="0"/>
              <a:buChar char="•"/>
            </a:pPr>
            <a:r>
              <a:rPr lang="en-US" sz="2800" dirty="0"/>
              <a:t>We should enjoy the work we do</a:t>
            </a:r>
          </a:p>
        </p:txBody>
      </p:sp>
    </p:spTree>
    <p:extLst>
      <p:ext uri="{BB962C8B-B14F-4D97-AF65-F5344CB8AC3E}">
        <p14:creationId xmlns:p14="http://schemas.microsoft.com/office/powerpoint/2010/main" val="3852351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#1: God is in Control</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p:txBody>
          <a:bodyPr/>
          <a:lstStyle/>
          <a:p>
            <a:r>
              <a:rPr lang="en-US" dirty="0"/>
              <a:t>9 For I considered all this in my heart, so that I could declare it all: that </a:t>
            </a:r>
            <a:r>
              <a:rPr lang="en-US" dirty="0">
                <a:highlight>
                  <a:srgbClr val="FFFF00"/>
                </a:highlight>
              </a:rPr>
              <a:t>the righteous and the wise and their works </a:t>
            </a:r>
            <a:r>
              <a:rPr lang="en-US" i="1" dirty="0">
                <a:highlight>
                  <a:srgbClr val="FFFF00"/>
                </a:highlight>
              </a:rPr>
              <a:t>are</a:t>
            </a:r>
            <a:r>
              <a:rPr lang="en-US" dirty="0">
                <a:highlight>
                  <a:srgbClr val="FFFF00"/>
                </a:highlight>
              </a:rPr>
              <a:t> in the hand of God</a:t>
            </a:r>
            <a:r>
              <a:rPr lang="en-US" dirty="0"/>
              <a:t>. People know neither love nor hatred </a:t>
            </a:r>
            <a:r>
              <a:rPr lang="en-US" i="1" dirty="0"/>
              <a:t>by</a:t>
            </a:r>
            <a:r>
              <a:rPr lang="en-US" dirty="0"/>
              <a:t> anything </a:t>
            </a:r>
            <a:r>
              <a:rPr lang="en-US" i="1" dirty="0"/>
              <a:t>they see</a:t>
            </a:r>
            <a:r>
              <a:rPr lang="en-US" dirty="0"/>
              <a:t> before them. </a:t>
            </a:r>
          </a:p>
        </p:txBody>
      </p:sp>
    </p:spTree>
    <p:extLst>
      <p:ext uri="{BB962C8B-B14F-4D97-AF65-F5344CB8AC3E}">
        <p14:creationId xmlns:p14="http://schemas.microsoft.com/office/powerpoint/2010/main" val="359393027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#1: God is in Control</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a:xfrm>
            <a:off x="482601" y="3306870"/>
            <a:ext cx="10293252" cy="2572721"/>
          </a:xfrm>
        </p:spPr>
        <p:txBody>
          <a:bodyPr>
            <a:normAutofit fontScale="92500" lnSpcReduction="20000"/>
          </a:bodyPr>
          <a:lstStyle/>
          <a:p>
            <a:pPr marL="342900" indent="-342900">
              <a:buFont typeface="Arial" panose="020B0604020202020204" pitchFamily="34" charset="0"/>
              <a:buChar char="•"/>
            </a:pPr>
            <a:r>
              <a:rPr lang="en-US" dirty="0"/>
              <a:t>Being in the hand of God is no guarantee of economic prosperity, physical health, freedom from pain, or popularity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We don’t know what tomorrow will bring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We do know beyond a shadow of a doubt: A loving God is in control, and nothing takes place outside His control</a:t>
            </a:r>
          </a:p>
          <a:p>
            <a:endParaRPr lang="en-US" dirty="0"/>
          </a:p>
        </p:txBody>
      </p:sp>
    </p:spTree>
    <p:extLst>
      <p:ext uri="{BB962C8B-B14F-4D97-AF65-F5344CB8AC3E}">
        <p14:creationId xmlns:p14="http://schemas.microsoft.com/office/powerpoint/2010/main" val="3970334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err="1"/>
              <a:t>Realtity</a:t>
            </a:r>
            <a:r>
              <a:rPr lang="en-US" dirty="0"/>
              <a:t> #2: A Common Destiny</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a:xfrm>
            <a:off x="482601" y="3306870"/>
            <a:ext cx="10236982" cy="2572721"/>
          </a:xfrm>
        </p:spPr>
        <p:txBody>
          <a:bodyPr>
            <a:normAutofit lnSpcReduction="10000"/>
          </a:bodyPr>
          <a:lstStyle/>
          <a:p>
            <a:r>
              <a:rPr lang="en-US" baseline="30000" dirty="0"/>
              <a:t>2 </a:t>
            </a:r>
            <a:r>
              <a:rPr lang="en-US" dirty="0">
                <a:highlight>
                  <a:srgbClr val="FFFF00"/>
                </a:highlight>
              </a:rPr>
              <a:t>All things </a:t>
            </a:r>
            <a:r>
              <a:rPr lang="en-US" i="1" dirty="0">
                <a:highlight>
                  <a:srgbClr val="FFFF00"/>
                </a:highlight>
              </a:rPr>
              <a:t>come</a:t>
            </a:r>
            <a:r>
              <a:rPr lang="en-US" dirty="0">
                <a:highlight>
                  <a:srgbClr val="FFFF00"/>
                </a:highlight>
              </a:rPr>
              <a:t> alike to all</a:t>
            </a:r>
            <a:r>
              <a:rPr lang="en-US" dirty="0"/>
              <a:t>: One event </a:t>
            </a:r>
            <a:r>
              <a:rPr lang="en-US" i="1" dirty="0"/>
              <a:t>happens</a:t>
            </a:r>
            <a:r>
              <a:rPr lang="en-US" dirty="0"/>
              <a:t> to the righteous and the wicked; To the good, the clean, and the unclean; To him who sacrifices and him who does not sacrifice. As is the good, so </a:t>
            </a:r>
            <a:r>
              <a:rPr lang="en-US" i="1" dirty="0"/>
              <a:t>is</a:t>
            </a:r>
            <a:r>
              <a:rPr lang="en-US" dirty="0"/>
              <a:t> the sinner; He who takes an oath as </a:t>
            </a:r>
            <a:r>
              <a:rPr lang="en-US" i="1" dirty="0"/>
              <a:t>he</a:t>
            </a:r>
            <a:r>
              <a:rPr lang="en-US" dirty="0"/>
              <a:t> who fears an oath.</a:t>
            </a:r>
          </a:p>
          <a:p>
            <a:r>
              <a:rPr lang="en-US" dirty="0"/>
              <a:t> </a:t>
            </a:r>
            <a:r>
              <a:rPr lang="en-US" baseline="30000" dirty="0"/>
              <a:t>3 </a:t>
            </a:r>
            <a:r>
              <a:rPr lang="en-US" dirty="0"/>
              <a:t>This </a:t>
            </a:r>
            <a:r>
              <a:rPr lang="en-US" i="1" dirty="0"/>
              <a:t>is</a:t>
            </a:r>
            <a:r>
              <a:rPr lang="en-US" dirty="0"/>
              <a:t> an evil in all that is done under the sun: that </a:t>
            </a:r>
            <a:r>
              <a:rPr lang="en-US" dirty="0">
                <a:highlight>
                  <a:srgbClr val="FFFF00"/>
                </a:highlight>
              </a:rPr>
              <a:t>one thing </a:t>
            </a:r>
            <a:r>
              <a:rPr lang="en-US" i="1" dirty="0">
                <a:highlight>
                  <a:srgbClr val="FFFF00"/>
                </a:highlight>
              </a:rPr>
              <a:t>happens</a:t>
            </a:r>
            <a:r>
              <a:rPr lang="en-US" dirty="0">
                <a:highlight>
                  <a:srgbClr val="FFFF00"/>
                </a:highlight>
              </a:rPr>
              <a:t> to all</a:t>
            </a:r>
            <a:r>
              <a:rPr lang="en-US" dirty="0"/>
              <a:t>. Truly the hearts of the sons of men are full of evil; madness </a:t>
            </a:r>
            <a:r>
              <a:rPr lang="en-US" i="1" dirty="0"/>
              <a:t>is</a:t>
            </a:r>
            <a:r>
              <a:rPr lang="en-US" dirty="0"/>
              <a:t> in their hearts while they live, and after that </a:t>
            </a:r>
            <a:r>
              <a:rPr lang="en-US" i="1" dirty="0"/>
              <a:t>they </a:t>
            </a:r>
            <a:r>
              <a:rPr lang="en-US" i="1" dirty="0">
                <a:highlight>
                  <a:srgbClr val="FFFF00"/>
                </a:highlight>
              </a:rPr>
              <a:t>go</a:t>
            </a:r>
            <a:r>
              <a:rPr lang="en-US" dirty="0">
                <a:highlight>
                  <a:srgbClr val="FFFF00"/>
                </a:highlight>
              </a:rPr>
              <a:t> to the dead</a:t>
            </a:r>
            <a:r>
              <a:rPr lang="en-US" dirty="0"/>
              <a:t>. </a:t>
            </a:r>
          </a:p>
          <a:p>
            <a:endParaRPr lang="en-US" dirty="0"/>
          </a:p>
        </p:txBody>
      </p:sp>
    </p:spTree>
    <p:extLst>
      <p:ext uri="{BB962C8B-B14F-4D97-AF65-F5344CB8AC3E}">
        <p14:creationId xmlns:p14="http://schemas.microsoft.com/office/powerpoint/2010/main" val="14014031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Realty #2: A Common Destiny</a:t>
            </a:r>
          </a:p>
        </p:txBody>
      </p:sp>
      <p:pic>
        <p:nvPicPr>
          <p:cNvPr id="5" name="Content Placeholder 4" descr="A picture containing text, table, wooden&#10;&#10;Description automatically generated">
            <a:extLst>
              <a:ext uri="{FF2B5EF4-FFF2-40B4-BE49-F238E27FC236}">
                <a16:creationId xmlns:a16="http://schemas.microsoft.com/office/drawing/2014/main" id="{E5D04A95-4057-3C0C-48A5-651F77A7E0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3136392"/>
            <a:ext cx="7620000" cy="2866843"/>
          </a:xfrm>
        </p:spPr>
      </p:pic>
    </p:spTree>
    <p:extLst>
      <p:ext uri="{BB962C8B-B14F-4D97-AF65-F5344CB8AC3E}">
        <p14:creationId xmlns:p14="http://schemas.microsoft.com/office/powerpoint/2010/main" val="5538437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#3: While There is Life, There is Hope</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p:txBody>
          <a:bodyPr>
            <a:normAutofit/>
          </a:bodyPr>
          <a:lstStyle/>
          <a:p>
            <a:r>
              <a:rPr lang="en-US" baseline="30000" dirty="0"/>
              <a:t>4 </a:t>
            </a:r>
            <a:r>
              <a:rPr lang="en-US" dirty="0"/>
              <a:t>But for him who is joined to all the living there is hope, for a living dog is better than a dead lion.</a:t>
            </a:r>
          </a:p>
        </p:txBody>
      </p:sp>
      <p:pic>
        <p:nvPicPr>
          <p:cNvPr id="5" name="Picture 4" descr="A watch on a hand&#10;&#10;Description automatically generated with low confidence">
            <a:extLst>
              <a:ext uri="{FF2B5EF4-FFF2-40B4-BE49-F238E27FC236}">
                <a16:creationId xmlns:a16="http://schemas.microsoft.com/office/drawing/2014/main" id="{3B53715A-EC55-7B32-26AE-ADAF9C573A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4234376"/>
            <a:ext cx="4234375" cy="1645215"/>
          </a:xfrm>
          <a:prstGeom prst="rect">
            <a:avLst/>
          </a:prstGeom>
        </p:spPr>
      </p:pic>
    </p:spTree>
    <p:extLst>
      <p:ext uri="{BB962C8B-B14F-4D97-AF65-F5344CB8AC3E}">
        <p14:creationId xmlns:p14="http://schemas.microsoft.com/office/powerpoint/2010/main" val="177834377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#3: While There is Life, There is Hope</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a:xfrm>
            <a:off x="482600" y="3306870"/>
            <a:ext cx="10265117" cy="2572721"/>
          </a:xfrm>
        </p:spPr>
        <p:txBody>
          <a:bodyPr>
            <a:normAutofit fontScale="92500" lnSpcReduction="10000"/>
          </a:bodyPr>
          <a:lstStyle/>
          <a:p>
            <a:r>
              <a:rPr lang="en-US" dirty="0"/>
              <a:t>The basic idea of </a:t>
            </a:r>
            <a:r>
              <a:rPr lang="en-US" i="1" dirty="0"/>
              <a:t>a living dog is better than a dead lion</a:t>
            </a:r>
            <a:r>
              <a:rPr lang="en-US" dirty="0"/>
              <a:t> is that “as long as there is life, there is hope.” Solomon used these two animals as symbols for two types of people—the lowly and the mighty. From an ancient-world point of view, a living dog held no authority or status but at least had the distinct advantage of life. A deceased lion represented someone who may have once been formidable and influential but was now helpless and hopeless in death. In Solomon’s reasoning, it was better to be alive and powerless (yet still with hope) than dead, even if once mighty and respected.</a:t>
            </a:r>
          </a:p>
        </p:txBody>
      </p:sp>
    </p:spTree>
    <p:extLst>
      <p:ext uri="{BB962C8B-B14F-4D97-AF65-F5344CB8AC3E}">
        <p14:creationId xmlns:p14="http://schemas.microsoft.com/office/powerpoint/2010/main" val="9212497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#3: While There is Life, There is Hope</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a:xfrm>
            <a:off x="482601" y="3306870"/>
            <a:ext cx="10293252" cy="2572721"/>
          </a:xfrm>
        </p:spPr>
        <p:txBody>
          <a:bodyPr>
            <a:normAutofit fontScale="77500" lnSpcReduction="20000"/>
          </a:bodyPr>
          <a:lstStyle/>
          <a:p>
            <a:pPr marL="342900" indent="-342900">
              <a:buFont typeface="Arial" panose="020B0604020202020204" pitchFamily="34" charset="0"/>
              <a:buChar char="•"/>
            </a:pPr>
            <a:r>
              <a:rPr lang="en-US" dirty="0"/>
              <a:t>A living dog is better than a dead lion because, for the lion, hope is dead. His once regal standing is worthless in death. But the living dog still has hope. The living human can still come to know Jesus Christ as Lord and Savior and experience the hope of eternal life with God. </a:t>
            </a:r>
          </a:p>
          <a:p>
            <a:pPr marL="342900" indent="-342900">
              <a:buFont typeface="Arial" panose="020B0604020202020204" pitchFamily="34" charset="0"/>
              <a:buChar char="•"/>
            </a:pPr>
            <a:r>
              <a:rPr lang="en-US" dirty="0"/>
              <a:t>As Christians, we are “born again to a living hope through the resurrection of Jesus Christ from the dead, to an inheritance that is imperishable, undefiled, and unfading, kept in heaven for you, who by God’s power are being guarded through faith for a salvation ready to be revealed in the last time” (1 Peter 1:3–5, ESV). The believer’s hope is “an anchor for the soul, firm and sure,” never to be destroyed by death (Hebrews 6:13–20).</a:t>
            </a:r>
          </a:p>
        </p:txBody>
      </p:sp>
    </p:spTree>
    <p:extLst>
      <p:ext uri="{BB962C8B-B14F-4D97-AF65-F5344CB8AC3E}">
        <p14:creationId xmlns:p14="http://schemas.microsoft.com/office/powerpoint/2010/main" val="24666622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EE128-D191-D87C-710F-01D86F12CFBD}"/>
              </a:ext>
            </a:extLst>
          </p:cNvPr>
          <p:cNvSpPr>
            <a:spLocks noGrp="1"/>
          </p:cNvSpPr>
          <p:nvPr>
            <p:ph type="title"/>
          </p:nvPr>
        </p:nvSpPr>
        <p:spPr/>
        <p:txBody>
          <a:bodyPr/>
          <a:lstStyle/>
          <a:p>
            <a:r>
              <a:rPr lang="en-US" dirty="0"/>
              <a:t>Reality #3: While There is Life, There is Hope</a:t>
            </a:r>
          </a:p>
        </p:txBody>
      </p:sp>
      <p:sp>
        <p:nvSpPr>
          <p:cNvPr id="3" name="Content Placeholder 2">
            <a:extLst>
              <a:ext uri="{FF2B5EF4-FFF2-40B4-BE49-F238E27FC236}">
                <a16:creationId xmlns:a16="http://schemas.microsoft.com/office/drawing/2014/main" id="{0379397A-07FA-8E90-9B86-78E5C89EA149}"/>
              </a:ext>
            </a:extLst>
          </p:cNvPr>
          <p:cNvSpPr>
            <a:spLocks noGrp="1"/>
          </p:cNvSpPr>
          <p:nvPr>
            <p:ph idx="1"/>
          </p:nvPr>
        </p:nvSpPr>
        <p:spPr/>
        <p:txBody>
          <a:bodyPr>
            <a:normAutofit/>
          </a:bodyPr>
          <a:lstStyle/>
          <a:p>
            <a:r>
              <a:rPr lang="en-US" baseline="30000" dirty="0"/>
              <a:t>5 </a:t>
            </a:r>
            <a:r>
              <a:rPr lang="en-US" dirty="0"/>
              <a:t>For the living know that they will die; But the dead know nothing, And they have no more reward, For the memory of them is forgotten.</a:t>
            </a:r>
            <a:br>
              <a:rPr lang="en-US" dirty="0"/>
            </a:br>
            <a:endParaRPr lang="en-US" dirty="0"/>
          </a:p>
          <a:p>
            <a:r>
              <a:rPr lang="en-US" baseline="30000" dirty="0"/>
              <a:t>6 </a:t>
            </a:r>
            <a:r>
              <a:rPr lang="en-US" dirty="0"/>
              <a:t>Also their love, their hatred, and their envy have now perished; Nevermore will they have a share In anything done under the sun.</a:t>
            </a:r>
          </a:p>
        </p:txBody>
      </p:sp>
    </p:spTree>
    <p:extLst>
      <p:ext uri="{BB962C8B-B14F-4D97-AF65-F5344CB8AC3E}">
        <p14:creationId xmlns:p14="http://schemas.microsoft.com/office/powerpoint/2010/main" val="2702341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236</TotalTime>
  <Words>897</Words>
  <Application>Microsoft Office PowerPoint</Application>
  <PresentationFormat>Custom</PresentationFormat>
  <Paragraphs>58</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Seaford</vt:lpstr>
      <vt:lpstr>LevelVTI</vt:lpstr>
      <vt:lpstr>Realities of Life</vt:lpstr>
      <vt:lpstr>Reality #1: God is in Control</vt:lpstr>
      <vt:lpstr>Reality #1: God is in Control</vt:lpstr>
      <vt:lpstr>Realtity #2: A Common Destiny</vt:lpstr>
      <vt:lpstr>Realty #2: A Common Destiny</vt:lpstr>
      <vt:lpstr>Reality #3: While There is Life, There is Hope</vt:lpstr>
      <vt:lpstr>Reality #3: While There is Life, There is Hope</vt:lpstr>
      <vt:lpstr>Reality #3: While There is Life, There is Hope</vt:lpstr>
      <vt:lpstr>Reality #3: While There is Life, There is Hope</vt:lpstr>
      <vt:lpstr>Reality #3: While There is Life, There is Hope</vt:lpstr>
      <vt:lpstr>Reality #4: Life is Short so  Cherish its Joys (vs 7)</vt:lpstr>
      <vt:lpstr>Reality #4: Life is Short so  Cherish its Joys (vs 8)</vt:lpstr>
      <vt:lpstr>Reality #4: Life is Short so  Cherish its Joys (vs 9)</vt:lpstr>
      <vt:lpstr>Reality #4: Life is Short so  Cherish its Joys (vs 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Realities of Life</dc:title>
  <dc:creator>Rob Miller</dc:creator>
  <cp:lastModifiedBy>Rob Miller</cp:lastModifiedBy>
  <cp:revision>3</cp:revision>
  <dcterms:created xsi:type="dcterms:W3CDTF">2023-01-27T03:25:31Z</dcterms:created>
  <dcterms:modified xsi:type="dcterms:W3CDTF">2023-01-27T07:22:08Z</dcterms:modified>
</cp:coreProperties>
</file>