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4"/>
  </p:notesMasterIdLst>
  <p:handoutMasterIdLst>
    <p:handoutMasterId r:id="rId15"/>
  </p:handoutMasterIdLst>
  <p:sldIdLst>
    <p:sldId id="284" r:id="rId2"/>
    <p:sldId id="406" r:id="rId3"/>
    <p:sldId id="404" r:id="rId4"/>
    <p:sldId id="405" r:id="rId5"/>
    <p:sldId id="407" r:id="rId6"/>
    <p:sldId id="408" r:id="rId7"/>
    <p:sldId id="409" r:id="rId8"/>
    <p:sldId id="410" r:id="rId9"/>
    <p:sldId id="411" r:id="rId10"/>
    <p:sldId id="413" r:id="rId11"/>
    <p:sldId id="414" r:id="rId12"/>
    <p:sldId id="403" r:id="rId13"/>
  </p:sldIdLst>
  <p:sldSz cx="10972800" cy="6858000"/>
  <p:notesSz cx="7010400" cy="9296400"/>
  <p:defaultTextStyle>
    <a:defPPr>
      <a:defRPr lang="en-US"/>
    </a:defPPr>
    <a:lvl1pPr algn="l" defTabSz="457200" rtl="0" fontAlgn="base">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1pPr>
    <a:lvl2pPr marL="457200" algn="l" defTabSz="457200" rtl="0" fontAlgn="base">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2pPr>
    <a:lvl3pPr marL="914400" algn="l" defTabSz="457200" rtl="0" fontAlgn="base">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3pPr>
    <a:lvl4pPr marL="1371600" algn="l" defTabSz="457200" rtl="0" fontAlgn="base">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4pPr>
    <a:lvl5pPr marL="1828800" algn="l" defTabSz="457200" rtl="0" fontAlgn="base">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45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43F36"/>
    <a:srgbClr val="3F5A39"/>
    <a:srgbClr val="B6BFCF"/>
    <a:srgbClr val="B66C34"/>
    <a:srgbClr val="A7714D"/>
    <a:srgbClr val="D4D0AF"/>
    <a:srgbClr val="AD9776"/>
    <a:srgbClr val="CFD6C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86861" autoAdjust="0"/>
  </p:normalViewPr>
  <p:slideViewPr>
    <p:cSldViewPr snapToGrid="0" snapToObjects="1">
      <p:cViewPr varScale="1">
        <p:scale>
          <a:sx n="53" d="100"/>
          <a:sy n="53" d="100"/>
        </p:scale>
        <p:origin x="1380" y="48"/>
      </p:cViewPr>
      <p:guideLst>
        <p:guide orient="horz" pos="2160"/>
        <p:guide pos="3456"/>
      </p:guideLst>
    </p:cSldViewPr>
  </p:slideViewPr>
  <p:notesTextViewPr>
    <p:cViewPr>
      <p:scale>
        <a:sx n="3" d="2"/>
        <a:sy n="3" d="2"/>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A4EDFD1-EAAA-D2BC-C55A-1C07C57A4C23}"/>
              </a:ext>
            </a:extLst>
          </p:cNvPr>
          <p:cNvSpPr>
            <a:spLocks noGrp="1"/>
          </p:cNvSpPr>
          <p:nvPr>
            <p:ph type="hdr" sz="quarter"/>
          </p:nvPr>
        </p:nvSpPr>
        <p:spPr>
          <a:xfrm>
            <a:off x="0" y="0"/>
            <a:ext cx="3037840" cy="464820"/>
          </a:xfrm>
          <a:prstGeom prst="rect">
            <a:avLst/>
          </a:prstGeom>
        </p:spPr>
        <p:txBody>
          <a:bodyPr vert="horz" wrap="square" lIns="93177" tIns="46589" rIns="93177" bIns="46589" numCol="1" anchor="t" anchorCtr="0" compatLnSpc="1">
            <a:prstTxWarp prst="textNoShape">
              <a:avLst/>
            </a:prstTxWarp>
          </a:bodyPr>
          <a:lstStyle>
            <a:lvl1pPr>
              <a:defRPr sz="1200"/>
            </a:lvl1pPr>
          </a:lstStyle>
          <a:p>
            <a:r>
              <a:rPr lang="en-US" altLang="en-US"/>
              <a:t>Romans</a:t>
            </a:r>
          </a:p>
        </p:txBody>
      </p:sp>
      <p:sp>
        <p:nvSpPr>
          <p:cNvPr id="3" name="Date Placeholder 2">
            <a:extLst>
              <a:ext uri="{FF2B5EF4-FFF2-40B4-BE49-F238E27FC236}">
                <a16:creationId xmlns:a16="http://schemas.microsoft.com/office/drawing/2014/main" id="{89AAC472-7CA2-01EC-43A1-77D91751E7F7}"/>
              </a:ext>
            </a:extLst>
          </p:cNvPr>
          <p:cNvSpPr>
            <a:spLocks noGrp="1"/>
          </p:cNvSpPr>
          <p:nvPr>
            <p:ph type="dt" sz="quarter" idx="1"/>
          </p:nvPr>
        </p:nvSpPr>
        <p:spPr>
          <a:xfrm>
            <a:off x="3970938" y="0"/>
            <a:ext cx="3037840" cy="464820"/>
          </a:xfrm>
          <a:prstGeom prst="rect">
            <a:avLst/>
          </a:prstGeom>
        </p:spPr>
        <p:txBody>
          <a:bodyPr vert="horz" wrap="square" lIns="93177" tIns="46589" rIns="93177" bIns="46589" numCol="1" anchor="t" anchorCtr="0" compatLnSpc="1">
            <a:prstTxWarp prst="textNoShape">
              <a:avLst/>
            </a:prstTxWarp>
          </a:bodyPr>
          <a:lstStyle>
            <a:lvl1pPr algn="r">
              <a:defRPr sz="1200"/>
            </a:lvl1pPr>
          </a:lstStyle>
          <a:p>
            <a:r>
              <a:rPr lang="en-US" altLang="en-US"/>
              <a:t>Romans</a:t>
            </a:r>
          </a:p>
        </p:txBody>
      </p:sp>
      <p:sp>
        <p:nvSpPr>
          <p:cNvPr id="4" name="Footer Placeholder 3">
            <a:extLst>
              <a:ext uri="{FF2B5EF4-FFF2-40B4-BE49-F238E27FC236}">
                <a16:creationId xmlns:a16="http://schemas.microsoft.com/office/drawing/2014/main" id="{FD6157B7-C0A1-04E7-3642-1D35BF240F21}"/>
              </a:ext>
            </a:extLst>
          </p:cNvPr>
          <p:cNvSpPr>
            <a:spLocks noGrp="1"/>
          </p:cNvSpPr>
          <p:nvPr>
            <p:ph type="ftr" sz="quarter" idx="2"/>
          </p:nvPr>
        </p:nvSpPr>
        <p:spPr>
          <a:xfrm>
            <a:off x="0" y="8829967"/>
            <a:ext cx="3037840" cy="464820"/>
          </a:xfrm>
          <a:prstGeom prst="rect">
            <a:avLst/>
          </a:prstGeom>
        </p:spPr>
        <p:txBody>
          <a:bodyPr vert="horz" wrap="square" lIns="93177" tIns="46589" rIns="93177" bIns="46589" numCol="1" anchor="b" anchorCtr="0" compatLnSpc="1">
            <a:prstTxWarp prst="textNoShape">
              <a:avLst/>
            </a:prstTxWarp>
          </a:bodyPr>
          <a:lstStyle>
            <a:lvl1pPr>
              <a:defRPr sz="800"/>
            </a:lvl1pPr>
          </a:lstStyle>
          <a:p>
            <a:r>
              <a:rPr lang="en-US" altLang="en-US"/>
              <a:t>©2015 Bristol Works, Inc. Rose Publishing, Inc. 4733 Torrance Blvd., #259 Torrance, CA 90503 U.S.A. www.rose-publishing.com This page may be reproduced for classroom use only, not for resale.</a:t>
            </a:r>
          </a:p>
        </p:txBody>
      </p:sp>
      <p:sp>
        <p:nvSpPr>
          <p:cNvPr id="5" name="Slide Number Placeholder 4">
            <a:extLst>
              <a:ext uri="{FF2B5EF4-FFF2-40B4-BE49-F238E27FC236}">
                <a16:creationId xmlns:a16="http://schemas.microsoft.com/office/drawing/2014/main" id="{79926D6B-D219-B32F-6C98-2702ED2212A1}"/>
              </a:ext>
            </a:extLst>
          </p:cNvPr>
          <p:cNvSpPr>
            <a:spLocks noGrp="1"/>
          </p:cNvSpPr>
          <p:nvPr>
            <p:ph type="sldNum" sz="quarter" idx="3"/>
          </p:nvPr>
        </p:nvSpPr>
        <p:spPr>
          <a:xfrm>
            <a:off x="3970938" y="8829967"/>
            <a:ext cx="3037840" cy="464820"/>
          </a:xfrm>
          <a:prstGeom prst="rect">
            <a:avLst/>
          </a:prstGeom>
        </p:spPr>
        <p:txBody>
          <a:bodyPr vert="horz" wrap="square" lIns="93177" tIns="46589" rIns="93177" bIns="46589" numCol="1" anchor="b" anchorCtr="0" compatLnSpc="1">
            <a:prstTxWarp prst="textNoShape">
              <a:avLst/>
            </a:prstTxWarp>
          </a:bodyPr>
          <a:lstStyle>
            <a:lvl1pPr algn="r">
              <a:defRPr sz="1200"/>
            </a:lvl1pPr>
          </a:lstStyle>
          <a:p>
            <a:fld id="{28FC79D6-74A3-47EA-AE63-0046A79F0027}" type="slidenum">
              <a:rPr lang="en-US" altLang="en-US"/>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05F1982-5C84-A967-013F-D6210F813400}"/>
              </a:ext>
            </a:extLst>
          </p:cNvPr>
          <p:cNvSpPr>
            <a:spLocks noGrp="1"/>
          </p:cNvSpPr>
          <p:nvPr>
            <p:ph type="hdr" sz="quarter"/>
          </p:nvPr>
        </p:nvSpPr>
        <p:spPr>
          <a:xfrm>
            <a:off x="0" y="0"/>
            <a:ext cx="3037840" cy="464820"/>
          </a:xfrm>
          <a:prstGeom prst="rect">
            <a:avLst/>
          </a:prstGeom>
        </p:spPr>
        <p:txBody>
          <a:bodyPr vert="horz" wrap="square" lIns="93177" tIns="46589" rIns="93177" bIns="46589" numCol="1" anchor="t" anchorCtr="0" compatLnSpc="1">
            <a:prstTxWarp prst="textNoShape">
              <a:avLst/>
            </a:prstTxWarp>
          </a:bodyPr>
          <a:lstStyle>
            <a:lvl1pPr>
              <a:defRPr sz="1200"/>
            </a:lvl1pPr>
          </a:lstStyle>
          <a:p>
            <a:r>
              <a:rPr lang="en-US" altLang="en-US"/>
              <a:t>Romans</a:t>
            </a:r>
          </a:p>
        </p:txBody>
      </p:sp>
      <p:sp>
        <p:nvSpPr>
          <p:cNvPr id="3" name="Date Placeholder 2">
            <a:extLst>
              <a:ext uri="{FF2B5EF4-FFF2-40B4-BE49-F238E27FC236}">
                <a16:creationId xmlns:a16="http://schemas.microsoft.com/office/drawing/2014/main" id="{8B205E7B-AE1B-EDC2-AFB2-10D0E7F1A11B}"/>
              </a:ext>
            </a:extLst>
          </p:cNvPr>
          <p:cNvSpPr>
            <a:spLocks noGrp="1"/>
          </p:cNvSpPr>
          <p:nvPr>
            <p:ph type="dt" idx="1"/>
          </p:nvPr>
        </p:nvSpPr>
        <p:spPr>
          <a:xfrm>
            <a:off x="3970938" y="0"/>
            <a:ext cx="3037840" cy="464820"/>
          </a:xfrm>
          <a:prstGeom prst="rect">
            <a:avLst/>
          </a:prstGeom>
        </p:spPr>
        <p:txBody>
          <a:bodyPr vert="horz" wrap="square" lIns="93177" tIns="46589" rIns="93177" bIns="46589" numCol="1" anchor="t" anchorCtr="0" compatLnSpc="1">
            <a:prstTxWarp prst="textNoShape">
              <a:avLst/>
            </a:prstTxWarp>
          </a:bodyPr>
          <a:lstStyle>
            <a:lvl1pPr algn="r">
              <a:defRPr sz="1200"/>
            </a:lvl1pPr>
          </a:lstStyle>
          <a:p>
            <a:fld id="{38A4571F-5F0A-4BD0-9DE0-AB67C2B25DE1}" type="datetime1">
              <a:rPr lang="en-US" altLang="en-US"/>
              <a:pPr/>
              <a:t>12/31/2022</a:t>
            </a:fld>
            <a:endParaRPr lang="en-US" altLang="en-US"/>
          </a:p>
        </p:txBody>
      </p:sp>
      <p:sp>
        <p:nvSpPr>
          <p:cNvPr id="4" name="Slide Image Placeholder 3">
            <a:extLst>
              <a:ext uri="{FF2B5EF4-FFF2-40B4-BE49-F238E27FC236}">
                <a16:creationId xmlns:a16="http://schemas.microsoft.com/office/drawing/2014/main" id="{E5C867A4-19B3-EED8-B7B9-6DDEE941441D}"/>
              </a:ext>
            </a:extLst>
          </p:cNvPr>
          <p:cNvSpPr>
            <a:spLocks noGrp="1" noRot="1" noChangeAspect="1"/>
          </p:cNvSpPr>
          <p:nvPr>
            <p:ph type="sldImg" idx="2"/>
          </p:nvPr>
        </p:nvSpPr>
        <p:spPr>
          <a:xfrm>
            <a:off x="715963" y="696913"/>
            <a:ext cx="5578475" cy="3486150"/>
          </a:xfrm>
          <a:prstGeom prst="rect">
            <a:avLst/>
          </a:prstGeom>
          <a:noFill/>
          <a:ln w="12700">
            <a:solidFill>
              <a:prstClr val="black"/>
            </a:solidFill>
          </a:ln>
        </p:spPr>
        <p:txBody>
          <a:bodyPr vert="horz" wrap="square" lIns="93177" tIns="46589" rIns="93177" bIns="46589" numCol="1" anchor="ctr" anchorCtr="0" compatLnSpc="1">
            <a:prstTxWarp prst="textNoShape">
              <a:avLst/>
            </a:prstTxWarp>
          </a:bodyPr>
          <a:lstStyle/>
          <a:p>
            <a:pPr lvl="0"/>
            <a:endParaRPr lang="en-US" altLang="en-US"/>
          </a:p>
        </p:txBody>
      </p:sp>
      <p:sp>
        <p:nvSpPr>
          <p:cNvPr id="5" name="Notes Placeholder 4">
            <a:extLst>
              <a:ext uri="{FF2B5EF4-FFF2-40B4-BE49-F238E27FC236}">
                <a16:creationId xmlns:a16="http://schemas.microsoft.com/office/drawing/2014/main" id="{28441A10-9724-224F-E320-DD4C159549DF}"/>
              </a:ext>
            </a:extLst>
          </p:cNvPr>
          <p:cNvSpPr>
            <a:spLocks noGrp="1"/>
          </p:cNvSpPr>
          <p:nvPr>
            <p:ph type="body" sz="quarter" idx="3"/>
          </p:nvPr>
        </p:nvSpPr>
        <p:spPr>
          <a:xfrm>
            <a:off x="701040" y="4415790"/>
            <a:ext cx="5608320" cy="4183380"/>
          </a:xfrm>
          <a:prstGeom prst="rect">
            <a:avLst/>
          </a:prstGeom>
        </p:spPr>
        <p:txBody>
          <a:bodyPr vert="horz" wrap="square" lIns="93177" tIns="46589" rIns="93177" bIns="46589"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6" name="Footer Placeholder 5">
            <a:extLst>
              <a:ext uri="{FF2B5EF4-FFF2-40B4-BE49-F238E27FC236}">
                <a16:creationId xmlns:a16="http://schemas.microsoft.com/office/drawing/2014/main" id="{8C7C0BBE-C17E-ED1E-F908-B5AEF992C3CF}"/>
              </a:ext>
            </a:extLst>
          </p:cNvPr>
          <p:cNvSpPr>
            <a:spLocks noGrp="1"/>
          </p:cNvSpPr>
          <p:nvPr>
            <p:ph type="ftr" sz="quarter" idx="4"/>
          </p:nvPr>
        </p:nvSpPr>
        <p:spPr>
          <a:xfrm>
            <a:off x="0" y="8829967"/>
            <a:ext cx="3037840" cy="464820"/>
          </a:xfrm>
          <a:prstGeom prst="rect">
            <a:avLst/>
          </a:prstGeom>
        </p:spPr>
        <p:txBody>
          <a:bodyPr vert="horz" wrap="square" lIns="93177" tIns="46589" rIns="93177" bIns="46589" numCol="1" anchor="b" anchorCtr="0" compatLnSpc="1">
            <a:prstTxWarp prst="textNoShape">
              <a:avLst/>
            </a:prstTxWarp>
          </a:bodyPr>
          <a:lstStyle>
            <a:lvl1pPr>
              <a:defRPr sz="1200"/>
            </a:lvl1pPr>
          </a:lstStyle>
          <a:p>
            <a:endParaRPr lang="en-US" altLang="en-US"/>
          </a:p>
        </p:txBody>
      </p:sp>
      <p:sp>
        <p:nvSpPr>
          <p:cNvPr id="7" name="Slide Number Placeholder 6">
            <a:extLst>
              <a:ext uri="{FF2B5EF4-FFF2-40B4-BE49-F238E27FC236}">
                <a16:creationId xmlns:a16="http://schemas.microsoft.com/office/drawing/2014/main" id="{500F68FB-7732-B469-4389-5B47F9C4D4F6}"/>
              </a:ext>
            </a:extLst>
          </p:cNvPr>
          <p:cNvSpPr>
            <a:spLocks noGrp="1"/>
          </p:cNvSpPr>
          <p:nvPr>
            <p:ph type="sldNum" sz="quarter" idx="5"/>
          </p:nvPr>
        </p:nvSpPr>
        <p:spPr>
          <a:xfrm>
            <a:off x="3970938" y="8829967"/>
            <a:ext cx="3037840" cy="464820"/>
          </a:xfrm>
          <a:prstGeom prst="rect">
            <a:avLst/>
          </a:prstGeom>
        </p:spPr>
        <p:txBody>
          <a:bodyPr vert="horz" wrap="square" lIns="93177" tIns="46589" rIns="93177" bIns="46589" numCol="1" anchor="b" anchorCtr="0" compatLnSpc="1">
            <a:prstTxWarp prst="textNoShape">
              <a:avLst/>
            </a:prstTxWarp>
          </a:bodyPr>
          <a:lstStyle>
            <a:lvl1pPr algn="r">
              <a:defRPr sz="1200"/>
            </a:lvl1pPr>
          </a:lstStyle>
          <a:p>
            <a:fld id="{BA313294-31B0-48D3-8C5C-AB7F310A663E}" type="slidenum">
              <a:rPr lang="en-US" altLang="en-US"/>
              <a:pPr/>
              <a:t>‹#›</a:t>
            </a:fld>
            <a:endParaRPr lang="en-US" altLang="en-US"/>
          </a:p>
        </p:txBody>
      </p:sp>
    </p:spTree>
  </p:cSld>
  <p:clrMap bg1="lt1" tx1="dk1" bg2="lt2" tx2="dk2" accent1="accent1" accent2="accent2" accent3="accent3" accent4="accent4" accent5="accent5" accent6="accent6" hlink="hlink" folHlink="folHlink"/>
  <p:hf ftr="0" dt="0"/>
  <p:notesStyle>
    <a:lvl1pPr algn="l" defTabSz="457200" rtl="0" eaLnBrk="0" fontAlgn="base" hangingPunct="0">
      <a:spcBef>
        <a:spcPct val="30000"/>
      </a:spcBef>
      <a:spcAft>
        <a:spcPct val="0"/>
      </a:spcAft>
      <a:defRPr sz="1200" kern="1200">
        <a:solidFill>
          <a:schemeClr val="tx1"/>
        </a:solidFill>
        <a:latin typeface="+mn-lt"/>
        <a:ea typeface="ＭＳ Ｐゴシック" pitchFamily="4" charset="-128"/>
        <a:cs typeface="ＭＳ Ｐゴシック" pitchFamily="4"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pitchFamily="4"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pitchFamily="4"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pitchFamily="4"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pitchFamily="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Brent </a:t>
            </a:r>
            <a:r>
              <a:rPr lang="en-US" dirty="0" err="1"/>
              <a:t>Kerchevill</a:t>
            </a:r>
            <a:endParaRPr lang="en-US" dirty="0"/>
          </a:p>
        </p:txBody>
      </p:sp>
      <p:sp>
        <p:nvSpPr>
          <p:cNvPr id="4" name="Header Placeholder 3"/>
          <p:cNvSpPr>
            <a:spLocks noGrp="1"/>
          </p:cNvSpPr>
          <p:nvPr>
            <p:ph type="hdr" sz="quarter"/>
          </p:nvPr>
        </p:nvSpPr>
        <p:spPr/>
        <p:txBody>
          <a:bodyPr/>
          <a:lstStyle/>
          <a:p>
            <a:r>
              <a:rPr lang="en-US" altLang="en-US"/>
              <a:t>Romans</a:t>
            </a:r>
          </a:p>
        </p:txBody>
      </p:sp>
      <p:sp>
        <p:nvSpPr>
          <p:cNvPr id="5" name="Slide Number Placeholder 4"/>
          <p:cNvSpPr>
            <a:spLocks noGrp="1"/>
          </p:cNvSpPr>
          <p:nvPr>
            <p:ph type="sldNum" sz="quarter" idx="5"/>
          </p:nvPr>
        </p:nvSpPr>
        <p:spPr/>
        <p:txBody>
          <a:bodyPr/>
          <a:lstStyle/>
          <a:p>
            <a:fld id="{BA313294-31B0-48D3-8C5C-AB7F310A663E}" type="slidenum">
              <a:rPr lang="en-US" altLang="en-US" smtClean="0"/>
              <a:pPr/>
              <a:t>2</a:t>
            </a:fld>
            <a:endParaRPr lang="en-US" altLang="en-US"/>
          </a:p>
        </p:txBody>
      </p:sp>
    </p:spTree>
    <p:extLst>
      <p:ext uri="{BB962C8B-B14F-4D97-AF65-F5344CB8AC3E}">
        <p14:creationId xmlns:p14="http://schemas.microsoft.com/office/powerpoint/2010/main" val="18944667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David </a:t>
            </a:r>
            <a:r>
              <a:rPr lang="en-US" dirty="0" err="1"/>
              <a:t>Gudzik</a:t>
            </a:r>
            <a:endParaRPr lang="en-US" dirty="0"/>
          </a:p>
        </p:txBody>
      </p:sp>
      <p:sp>
        <p:nvSpPr>
          <p:cNvPr id="4" name="Header Placeholder 3"/>
          <p:cNvSpPr>
            <a:spLocks noGrp="1"/>
          </p:cNvSpPr>
          <p:nvPr>
            <p:ph type="hdr" sz="quarter"/>
          </p:nvPr>
        </p:nvSpPr>
        <p:spPr/>
        <p:txBody>
          <a:bodyPr/>
          <a:lstStyle/>
          <a:p>
            <a:r>
              <a:rPr lang="en-US" altLang="en-US"/>
              <a:t>Romans</a:t>
            </a:r>
          </a:p>
        </p:txBody>
      </p:sp>
      <p:sp>
        <p:nvSpPr>
          <p:cNvPr id="5" name="Slide Number Placeholder 4"/>
          <p:cNvSpPr>
            <a:spLocks noGrp="1"/>
          </p:cNvSpPr>
          <p:nvPr>
            <p:ph type="sldNum" sz="quarter" idx="5"/>
          </p:nvPr>
        </p:nvSpPr>
        <p:spPr/>
        <p:txBody>
          <a:bodyPr/>
          <a:lstStyle/>
          <a:p>
            <a:fld id="{BA313294-31B0-48D3-8C5C-AB7F310A663E}" type="slidenum">
              <a:rPr lang="en-US" altLang="en-US" smtClean="0"/>
              <a:pPr/>
              <a:t>11</a:t>
            </a:fld>
            <a:endParaRPr lang="en-US" altLang="en-US"/>
          </a:p>
        </p:txBody>
      </p:sp>
    </p:spTree>
    <p:extLst>
      <p:ext uri="{BB962C8B-B14F-4D97-AF65-F5344CB8AC3E}">
        <p14:creationId xmlns:p14="http://schemas.microsoft.com/office/powerpoint/2010/main" val="22586986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A313294-31B0-48D3-8C5C-AB7F310A663E}" type="slidenum">
              <a:rPr lang="en-US" altLang="en-US" smtClean="0"/>
              <a:pPr/>
              <a:t>12</a:t>
            </a:fld>
            <a:endParaRPr lang="en-US" altLang="en-US"/>
          </a:p>
        </p:txBody>
      </p:sp>
      <p:sp>
        <p:nvSpPr>
          <p:cNvPr id="5" name="Header Placeholder 4">
            <a:extLst>
              <a:ext uri="{FF2B5EF4-FFF2-40B4-BE49-F238E27FC236}">
                <a16:creationId xmlns:a16="http://schemas.microsoft.com/office/drawing/2014/main" id="{8F5878D5-21A0-8DB3-27C1-43DB3C0BC706}"/>
              </a:ext>
            </a:extLst>
          </p:cNvPr>
          <p:cNvSpPr>
            <a:spLocks noGrp="1"/>
          </p:cNvSpPr>
          <p:nvPr>
            <p:ph type="hdr" sz="quarter"/>
          </p:nvPr>
        </p:nvSpPr>
        <p:spPr/>
        <p:txBody>
          <a:bodyPr/>
          <a:lstStyle/>
          <a:p>
            <a:r>
              <a:rPr lang="en-US" altLang="en-US"/>
              <a:t>Romans</a:t>
            </a:r>
          </a:p>
        </p:txBody>
      </p:sp>
    </p:spTree>
    <p:extLst>
      <p:ext uri="{BB962C8B-B14F-4D97-AF65-F5344CB8AC3E}">
        <p14:creationId xmlns:p14="http://schemas.microsoft.com/office/powerpoint/2010/main" val="11165483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Brent </a:t>
            </a:r>
            <a:r>
              <a:rPr lang="en-US" dirty="0" err="1"/>
              <a:t>Kerchevill</a:t>
            </a:r>
            <a:endParaRPr lang="en-US" dirty="0"/>
          </a:p>
        </p:txBody>
      </p:sp>
      <p:sp>
        <p:nvSpPr>
          <p:cNvPr id="4" name="Header Placeholder 3"/>
          <p:cNvSpPr>
            <a:spLocks noGrp="1"/>
          </p:cNvSpPr>
          <p:nvPr>
            <p:ph type="hdr" sz="quarter"/>
          </p:nvPr>
        </p:nvSpPr>
        <p:spPr/>
        <p:txBody>
          <a:bodyPr/>
          <a:lstStyle/>
          <a:p>
            <a:r>
              <a:rPr lang="en-US" altLang="en-US"/>
              <a:t>Romans</a:t>
            </a:r>
          </a:p>
        </p:txBody>
      </p:sp>
      <p:sp>
        <p:nvSpPr>
          <p:cNvPr id="5" name="Slide Number Placeholder 4"/>
          <p:cNvSpPr>
            <a:spLocks noGrp="1"/>
          </p:cNvSpPr>
          <p:nvPr>
            <p:ph type="sldNum" sz="quarter" idx="5"/>
          </p:nvPr>
        </p:nvSpPr>
        <p:spPr/>
        <p:txBody>
          <a:bodyPr/>
          <a:lstStyle/>
          <a:p>
            <a:fld id="{BA313294-31B0-48D3-8C5C-AB7F310A663E}" type="slidenum">
              <a:rPr lang="en-US" altLang="en-US" smtClean="0"/>
              <a:pPr/>
              <a:t>3</a:t>
            </a:fld>
            <a:endParaRPr lang="en-US" altLang="en-US"/>
          </a:p>
        </p:txBody>
      </p:sp>
    </p:spTree>
    <p:extLst>
      <p:ext uri="{BB962C8B-B14F-4D97-AF65-F5344CB8AC3E}">
        <p14:creationId xmlns:p14="http://schemas.microsoft.com/office/powerpoint/2010/main" val="17148110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Bibleref.com</a:t>
            </a:r>
          </a:p>
        </p:txBody>
      </p:sp>
      <p:sp>
        <p:nvSpPr>
          <p:cNvPr id="4" name="Header Placeholder 3"/>
          <p:cNvSpPr>
            <a:spLocks noGrp="1"/>
          </p:cNvSpPr>
          <p:nvPr>
            <p:ph type="hdr" sz="quarter"/>
          </p:nvPr>
        </p:nvSpPr>
        <p:spPr/>
        <p:txBody>
          <a:bodyPr/>
          <a:lstStyle/>
          <a:p>
            <a:r>
              <a:rPr lang="en-US" altLang="en-US"/>
              <a:t>Romans</a:t>
            </a:r>
          </a:p>
        </p:txBody>
      </p:sp>
      <p:sp>
        <p:nvSpPr>
          <p:cNvPr id="5" name="Slide Number Placeholder 4"/>
          <p:cNvSpPr>
            <a:spLocks noGrp="1"/>
          </p:cNvSpPr>
          <p:nvPr>
            <p:ph type="sldNum" sz="quarter" idx="5"/>
          </p:nvPr>
        </p:nvSpPr>
        <p:spPr/>
        <p:txBody>
          <a:bodyPr/>
          <a:lstStyle/>
          <a:p>
            <a:fld id="{BA313294-31B0-48D3-8C5C-AB7F310A663E}" type="slidenum">
              <a:rPr lang="en-US" altLang="en-US" smtClean="0"/>
              <a:pPr/>
              <a:t>4</a:t>
            </a:fld>
            <a:endParaRPr lang="en-US" altLang="en-US"/>
          </a:p>
        </p:txBody>
      </p:sp>
    </p:spTree>
    <p:extLst>
      <p:ext uri="{BB962C8B-B14F-4D97-AF65-F5344CB8AC3E}">
        <p14:creationId xmlns:p14="http://schemas.microsoft.com/office/powerpoint/2010/main" val="5201833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David </a:t>
            </a:r>
            <a:r>
              <a:rPr lang="en-US" dirty="0" err="1"/>
              <a:t>Gudzik</a:t>
            </a:r>
            <a:endParaRPr lang="en-US" dirty="0"/>
          </a:p>
          <a:p>
            <a:endParaRPr lang="en-US" dirty="0"/>
          </a:p>
          <a:p>
            <a:r>
              <a:rPr lang="en-US" b="0" i="0" dirty="0">
                <a:solidFill>
                  <a:srgbClr val="444444"/>
                </a:solidFill>
                <a:effectLst/>
                <a:latin typeface="Roboto" panose="02000000000000000000" pitchFamily="2" charset="0"/>
              </a:rPr>
              <a:t>Without the law we would not understand the gravity of sin. I don’t think Paul is saying that without the law we would not know what coveting is or what murder is. Rather, we would not understand why sin is such a big deal. Without God’s law revealing to us the nature of sin and its impact in our relationship to God and one another, we would be like what we see in the world today — doing what we want to do</a:t>
            </a:r>
            <a:endParaRPr lang="en-US" dirty="0"/>
          </a:p>
        </p:txBody>
      </p:sp>
      <p:sp>
        <p:nvSpPr>
          <p:cNvPr id="4" name="Header Placeholder 3"/>
          <p:cNvSpPr>
            <a:spLocks noGrp="1"/>
          </p:cNvSpPr>
          <p:nvPr>
            <p:ph type="hdr" sz="quarter"/>
          </p:nvPr>
        </p:nvSpPr>
        <p:spPr/>
        <p:txBody>
          <a:bodyPr/>
          <a:lstStyle/>
          <a:p>
            <a:r>
              <a:rPr lang="en-US" altLang="en-US"/>
              <a:t>Romans</a:t>
            </a:r>
          </a:p>
        </p:txBody>
      </p:sp>
      <p:sp>
        <p:nvSpPr>
          <p:cNvPr id="5" name="Slide Number Placeholder 4"/>
          <p:cNvSpPr>
            <a:spLocks noGrp="1"/>
          </p:cNvSpPr>
          <p:nvPr>
            <p:ph type="sldNum" sz="quarter" idx="5"/>
          </p:nvPr>
        </p:nvSpPr>
        <p:spPr/>
        <p:txBody>
          <a:bodyPr/>
          <a:lstStyle/>
          <a:p>
            <a:fld id="{BA313294-31B0-48D3-8C5C-AB7F310A663E}" type="slidenum">
              <a:rPr lang="en-US" altLang="en-US" smtClean="0"/>
              <a:pPr/>
              <a:t>5</a:t>
            </a:fld>
            <a:endParaRPr lang="en-US" altLang="en-US"/>
          </a:p>
        </p:txBody>
      </p:sp>
    </p:spTree>
    <p:extLst>
      <p:ext uri="{BB962C8B-B14F-4D97-AF65-F5344CB8AC3E}">
        <p14:creationId xmlns:p14="http://schemas.microsoft.com/office/powerpoint/2010/main" val="6047351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Romans</a:t>
            </a:r>
          </a:p>
        </p:txBody>
      </p:sp>
      <p:sp>
        <p:nvSpPr>
          <p:cNvPr id="5" name="Slide Number Placeholder 4"/>
          <p:cNvSpPr>
            <a:spLocks noGrp="1"/>
          </p:cNvSpPr>
          <p:nvPr>
            <p:ph type="sldNum" sz="quarter" idx="5"/>
          </p:nvPr>
        </p:nvSpPr>
        <p:spPr/>
        <p:txBody>
          <a:bodyPr/>
          <a:lstStyle/>
          <a:p>
            <a:fld id="{BA313294-31B0-48D3-8C5C-AB7F310A663E}" type="slidenum">
              <a:rPr lang="en-US" altLang="en-US" smtClean="0"/>
              <a:pPr/>
              <a:t>6</a:t>
            </a:fld>
            <a:endParaRPr lang="en-US" altLang="en-US"/>
          </a:p>
        </p:txBody>
      </p:sp>
    </p:spTree>
    <p:extLst>
      <p:ext uri="{BB962C8B-B14F-4D97-AF65-F5344CB8AC3E}">
        <p14:creationId xmlns:p14="http://schemas.microsoft.com/office/powerpoint/2010/main" val="14789324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333333"/>
                </a:solidFill>
                <a:effectLst/>
                <a:latin typeface="Helvetica" panose="020B0604020202020204" pitchFamily="34" charset="0"/>
              </a:rPr>
              <a:t>As Paul wrote in chapter 5, "sin is not counted [recognized] when there is no law" (Romans 5:13)</a:t>
            </a:r>
            <a:endParaRPr lang="en-US" dirty="0"/>
          </a:p>
        </p:txBody>
      </p:sp>
      <p:sp>
        <p:nvSpPr>
          <p:cNvPr id="4" name="Header Placeholder 3"/>
          <p:cNvSpPr>
            <a:spLocks noGrp="1"/>
          </p:cNvSpPr>
          <p:nvPr>
            <p:ph type="hdr" sz="quarter"/>
          </p:nvPr>
        </p:nvSpPr>
        <p:spPr/>
        <p:txBody>
          <a:bodyPr/>
          <a:lstStyle/>
          <a:p>
            <a:r>
              <a:rPr lang="en-US" altLang="en-US"/>
              <a:t>Romans</a:t>
            </a:r>
          </a:p>
        </p:txBody>
      </p:sp>
      <p:sp>
        <p:nvSpPr>
          <p:cNvPr id="5" name="Slide Number Placeholder 4"/>
          <p:cNvSpPr>
            <a:spLocks noGrp="1"/>
          </p:cNvSpPr>
          <p:nvPr>
            <p:ph type="sldNum" sz="quarter" idx="5"/>
          </p:nvPr>
        </p:nvSpPr>
        <p:spPr/>
        <p:txBody>
          <a:bodyPr/>
          <a:lstStyle/>
          <a:p>
            <a:fld id="{BA313294-31B0-48D3-8C5C-AB7F310A663E}" type="slidenum">
              <a:rPr lang="en-US" altLang="en-US" smtClean="0"/>
              <a:pPr/>
              <a:t>7</a:t>
            </a:fld>
            <a:endParaRPr lang="en-US" altLang="en-US"/>
          </a:p>
        </p:txBody>
      </p:sp>
    </p:spTree>
    <p:extLst>
      <p:ext uri="{BB962C8B-B14F-4D97-AF65-F5344CB8AC3E}">
        <p14:creationId xmlns:p14="http://schemas.microsoft.com/office/powerpoint/2010/main" val="33965911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David </a:t>
            </a:r>
            <a:r>
              <a:rPr lang="en-US" dirty="0" err="1"/>
              <a:t>Gudzik</a:t>
            </a:r>
            <a:endParaRPr lang="en-US" dirty="0"/>
          </a:p>
        </p:txBody>
      </p:sp>
      <p:sp>
        <p:nvSpPr>
          <p:cNvPr id="4" name="Header Placeholder 3"/>
          <p:cNvSpPr>
            <a:spLocks noGrp="1"/>
          </p:cNvSpPr>
          <p:nvPr>
            <p:ph type="hdr" sz="quarter"/>
          </p:nvPr>
        </p:nvSpPr>
        <p:spPr/>
        <p:txBody>
          <a:bodyPr/>
          <a:lstStyle/>
          <a:p>
            <a:r>
              <a:rPr lang="en-US" altLang="en-US"/>
              <a:t>Romans</a:t>
            </a:r>
          </a:p>
        </p:txBody>
      </p:sp>
      <p:sp>
        <p:nvSpPr>
          <p:cNvPr id="5" name="Slide Number Placeholder 4"/>
          <p:cNvSpPr>
            <a:spLocks noGrp="1"/>
          </p:cNvSpPr>
          <p:nvPr>
            <p:ph type="sldNum" sz="quarter" idx="5"/>
          </p:nvPr>
        </p:nvSpPr>
        <p:spPr/>
        <p:txBody>
          <a:bodyPr/>
          <a:lstStyle/>
          <a:p>
            <a:fld id="{BA313294-31B0-48D3-8C5C-AB7F310A663E}" type="slidenum">
              <a:rPr lang="en-US" altLang="en-US" smtClean="0"/>
              <a:pPr/>
              <a:t>8</a:t>
            </a:fld>
            <a:endParaRPr lang="en-US" altLang="en-US"/>
          </a:p>
        </p:txBody>
      </p:sp>
    </p:spTree>
    <p:extLst>
      <p:ext uri="{BB962C8B-B14F-4D97-AF65-F5344CB8AC3E}">
        <p14:creationId xmlns:p14="http://schemas.microsoft.com/office/powerpoint/2010/main" val="6809568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Brent </a:t>
            </a:r>
            <a:r>
              <a:rPr lang="en-US" dirty="0" err="1"/>
              <a:t>Kercheville</a:t>
            </a:r>
            <a:endParaRPr lang="en-US" dirty="0"/>
          </a:p>
        </p:txBody>
      </p:sp>
      <p:sp>
        <p:nvSpPr>
          <p:cNvPr id="4" name="Header Placeholder 3"/>
          <p:cNvSpPr>
            <a:spLocks noGrp="1"/>
          </p:cNvSpPr>
          <p:nvPr>
            <p:ph type="hdr" sz="quarter"/>
          </p:nvPr>
        </p:nvSpPr>
        <p:spPr/>
        <p:txBody>
          <a:bodyPr/>
          <a:lstStyle/>
          <a:p>
            <a:r>
              <a:rPr lang="en-US" altLang="en-US"/>
              <a:t>Romans</a:t>
            </a:r>
          </a:p>
        </p:txBody>
      </p:sp>
      <p:sp>
        <p:nvSpPr>
          <p:cNvPr id="5" name="Slide Number Placeholder 4"/>
          <p:cNvSpPr>
            <a:spLocks noGrp="1"/>
          </p:cNvSpPr>
          <p:nvPr>
            <p:ph type="sldNum" sz="quarter" idx="5"/>
          </p:nvPr>
        </p:nvSpPr>
        <p:spPr/>
        <p:txBody>
          <a:bodyPr/>
          <a:lstStyle/>
          <a:p>
            <a:fld id="{BA313294-31B0-48D3-8C5C-AB7F310A663E}" type="slidenum">
              <a:rPr lang="en-US" altLang="en-US" smtClean="0"/>
              <a:pPr/>
              <a:t>9</a:t>
            </a:fld>
            <a:endParaRPr lang="en-US" altLang="en-US"/>
          </a:p>
        </p:txBody>
      </p:sp>
    </p:spTree>
    <p:extLst>
      <p:ext uri="{BB962C8B-B14F-4D97-AF65-F5344CB8AC3E}">
        <p14:creationId xmlns:p14="http://schemas.microsoft.com/office/powerpoint/2010/main" val="9687735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David </a:t>
            </a:r>
            <a:r>
              <a:rPr lang="en-US" dirty="0" err="1"/>
              <a:t>Gudzik</a:t>
            </a:r>
            <a:endParaRPr lang="en-US" dirty="0"/>
          </a:p>
        </p:txBody>
      </p:sp>
      <p:sp>
        <p:nvSpPr>
          <p:cNvPr id="4" name="Header Placeholder 3"/>
          <p:cNvSpPr>
            <a:spLocks noGrp="1"/>
          </p:cNvSpPr>
          <p:nvPr>
            <p:ph type="hdr" sz="quarter"/>
          </p:nvPr>
        </p:nvSpPr>
        <p:spPr/>
        <p:txBody>
          <a:bodyPr/>
          <a:lstStyle/>
          <a:p>
            <a:r>
              <a:rPr lang="en-US" altLang="en-US"/>
              <a:t>Romans</a:t>
            </a:r>
          </a:p>
        </p:txBody>
      </p:sp>
      <p:sp>
        <p:nvSpPr>
          <p:cNvPr id="5" name="Slide Number Placeholder 4"/>
          <p:cNvSpPr>
            <a:spLocks noGrp="1"/>
          </p:cNvSpPr>
          <p:nvPr>
            <p:ph type="sldNum" sz="quarter" idx="5"/>
          </p:nvPr>
        </p:nvSpPr>
        <p:spPr/>
        <p:txBody>
          <a:bodyPr/>
          <a:lstStyle/>
          <a:p>
            <a:fld id="{BA313294-31B0-48D3-8C5C-AB7F310A663E}" type="slidenum">
              <a:rPr lang="en-US" altLang="en-US" smtClean="0"/>
              <a:pPr/>
              <a:t>10</a:t>
            </a:fld>
            <a:endParaRPr lang="en-US" altLang="en-US"/>
          </a:p>
        </p:txBody>
      </p:sp>
    </p:spTree>
    <p:extLst>
      <p:ext uri="{BB962C8B-B14F-4D97-AF65-F5344CB8AC3E}">
        <p14:creationId xmlns:p14="http://schemas.microsoft.com/office/powerpoint/2010/main" val="17518692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22961" y="2130427"/>
            <a:ext cx="9243428" cy="1470025"/>
          </a:xfrm>
          <a:effectLst>
            <a:outerShdw blurRad="50800" dist="38100" dir="2700000" algn="tl" rotWithShape="0">
              <a:prstClr val="black">
                <a:alpha val="40000"/>
              </a:prstClr>
            </a:outerShdw>
          </a:effectLst>
        </p:spPr>
        <p:txBody>
          <a:bodyPr/>
          <a:lstStyle>
            <a:lvl1pPr algn="ctr">
              <a:defRPr b="1" cap="small">
                <a:solidFill>
                  <a:schemeClr val="bg1"/>
                </a:solidFill>
                <a:latin typeface="Times New Roman"/>
                <a:cs typeface="Times New Roman"/>
              </a:defRPr>
            </a:lvl1pPr>
          </a:lstStyle>
          <a:p>
            <a:r>
              <a:rPr lang="en-US"/>
              <a:t>Click to edit Master title style</a:t>
            </a:r>
          </a:p>
        </p:txBody>
      </p:sp>
      <p:sp>
        <p:nvSpPr>
          <p:cNvPr id="3" name="Subtitle 2"/>
          <p:cNvSpPr>
            <a:spLocks noGrp="1"/>
          </p:cNvSpPr>
          <p:nvPr>
            <p:ph type="subTitle" idx="1"/>
          </p:nvPr>
        </p:nvSpPr>
        <p:spPr>
          <a:xfrm>
            <a:off x="822961" y="3813392"/>
            <a:ext cx="9243428" cy="797707"/>
          </a:xfrm>
        </p:spPr>
        <p:txBody>
          <a:bodyPr>
            <a:noAutofit/>
          </a:bodyPr>
          <a:lstStyle>
            <a:lvl1pPr marL="0" indent="0" algn="ctr">
              <a:buNone/>
              <a:defRPr sz="3240">
                <a:solidFill>
                  <a:schemeClr val="tx1"/>
                </a:solidFill>
                <a:latin typeface="Savoye LET Plain CC.:1.0"/>
                <a:cs typeface="Savoye LET Plain CC.:1.0"/>
              </a:defRPr>
            </a:lvl1pPr>
            <a:lvl2pPr marL="411480" indent="0" algn="ctr">
              <a:buNone/>
              <a:defRPr>
                <a:solidFill>
                  <a:schemeClr val="tx1">
                    <a:tint val="75000"/>
                  </a:schemeClr>
                </a:solidFill>
              </a:defRPr>
            </a:lvl2pPr>
            <a:lvl3pPr marL="822960" indent="0" algn="ctr">
              <a:buNone/>
              <a:defRPr>
                <a:solidFill>
                  <a:schemeClr val="tx1">
                    <a:tint val="75000"/>
                  </a:schemeClr>
                </a:solidFill>
              </a:defRPr>
            </a:lvl3pPr>
            <a:lvl4pPr marL="1234440" indent="0" algn="ctr">
              <a:buNone/>
              <a:defRPr>
                <a:solidFill>
                  <a:schemeClr val="tx1">
                    <a:tint val="75000"/>
                  </a:schemeClr>
                </a:solidFill>
              </a:defRPr>
            </a:lvl4pPr>
            <a:lvl5pPr marL="1645920" indent="0" algn="ctr">
              <a:buNone/>
              <a:defRPr>
                <a:solidFill>
                  <a:schemeClr val="tx1">
                    <a:tint val="75000"/>
                  </a:schemeClr>
                </a:solidFill>
              </a:defRPr>
            </a:lvl5pPr>
            <a:lvl6pPr marL="2057400" indent="0" algn="ctr">
              <a:buNone/>
              <a:defRPr>
                <a:solidFill>
                  <a:schemeClr val="tx1">
                    <a:tint val="75000"/>
                  </a:schemeClr>
                </a:solidFill>
              </a:defRPr>
            </a:lvl6pPr>
            <a:lvl7pPr marL="2468880" indent="0" algn="ctr">
              <a:buNone/>
              <a:defRPr>
                <a:solidFill>
                  <a:schemeClr val="tx1">
                    <a:tint val="75000"/>
                  </a:schemeClr>
                </a:solidFill>
              </a:defRPr>
            </a:lvl7pPr>
            <a:lvl8pPr marL="2880360" indent="0" algn="ctr">
              <a:buNone/>
              <a:defRPr>
                <a:solidFill>
                  <a:schemeClr val="tx1">
                    <a:tint val="75000"/>
                  </a:schemeClr>
                </a:solidFill>
              </a:defRPr>
            </a:lvl8pPr>
            <a:lvl9pPr marL="3291840" indent="0" algn="ctr">
              <a:buNone/>
              <a:defRPr>
                <a:solidFill>
                  <a:schemeClr val="tx1">
                    <a:tint val="75000"/>
                  </a:schemeClr>
                </a:solidFill>
              </a:defRPr>
            </a:lvl9pPr>
          </a:lstStyle>
          <a:p>
            <a:r>
              <a:rPr lang="en-US" dirty="0"/>
              <a:t>Click to edit Master subtitle style</a:t>
            </a:r>
          </a:p>
        </p:txBody>
      </p:sp>
      <p:sp>
        <p:nvSpPr>
          <p:cNvPr id="4" name="Date Placeholder 3">
            <a:extLst>
              <a:ext uri="{FF2B5EF4-FFF2-40B4-BE49-F238E27FC236}">
                <a16:creationId xmlns:a16="http://schemas.microsoft.com/office/drawing/2014/main" id="{80B51E56-3255-B9D0-0ADB-5671553D3F57}"/>
              </a:ext>
            </a:extLst>
          </p:cNvPr>
          <p:cNvSpPr>
            <a:spLocks noGrp="1"/>
          </p:cNvSpPr>
          <p:nvPr>
            <p:ph type="dt" sz="half" idx="10"/>
          </p:nvPr>
        </p:nvSpPr>
        <p:spPr/>
        <p:txBody>
          <a:bodyPr/>
          <a:lstStyle>
            <a:lvl1pPr>
              <a:defRPr/>
            </a:lvl1pPr>
          </a:lstStyle>
          <a:p>
            <a:fld id="{D3EA23F3-729E-4517-8E3B-AF056D2F3DD2}" type="datetime1">
              <a:rPr lang="en-US" altLang="en-US"/>
              <a:pPr/>
              <a:t>12/31/2022</a:t>
            </a:fld>
            <a:endParaRPr lang="en-US" altLang="en-US"/>
          </a:p>
        </p:txBody>
      </p:sp>
      <p:sp>
        <p:nvSpPr>
          <p:cNvPr id="5" name="Footer Placeholder 4">
            <a:extLst>
              <a:ext uri="{FF2B5EF4-FFF2-40B4-BE49-F238E27FC236}">
                <a16:creationId xmlns:a16="http://schemas.microsoft.com/office/drawing/2014/main" id="{01E0F8A5-1C81-3018-2474-7712D37447C3}"/>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769EF68D-203E-6AFF-3980-F27F4B9ADAA3}"/>
              </a:ext>
            </a:extLst>
          </p:cNvPr>
          <p:cNvSpPr>
            <a:spLocks noGrp="1"/>
          </p:cNvSpPr>
          <p:nvPr>
            <p:ph type="sldNum" sz="quarter" idx="12"/>
          </p:nvPr>
        </p:nvSpPr>
        <p:spPr/>
        <p:txBody>
          <a:bodyPr/>
          <a:lstStyle>
            <a:lvl1pPr>
              <a:defRPr/>
            </a:lvl1pPr>
          </a:lstStyle>
          <a:p>
            <a:fld id="{388568A6-A914-4AC0-8FFF-35B4D63F3D53}" type="slidenum">
              <a:rPr lang="en-US" altLang="en-US"/>
              <a:pPr/>
              <a:t>‹#›</a:t>
            </a:fld>
            <a:endParaRPr lang="en-US" altLang="en-US"/>
          </a:p>
        </p:txBody>
      </p:sp>
    </p:spTree>
    <p:extLst>
      <p:ext uri="{BB962C8B-B14F-4D97-AF65-F5344CB8AC3E}">
        <p14:creationId xmlns:p14="http://schemas.microsoft.com/office/powerpoint/2010/main" val="38390581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58A5781-EF43-3AA5-7FFF-42B61BB927D8}"/>
              </a:ext>
            </a:extLst>
          </p:cNvPr>
          <p:cNvSpPr>
            <a:spLocks noGrp="1"/>
          </p:cNvSpPr>
          <p:nvPr>
            <p:ph type="dt" sz="half" idx="10"/>
          </p:nvPr>
        </p:nvSpPr>
        <p:spPr/>
        <p:txBody>
          <a:bodyPr/>
          <a:lstStyle>
            <a:lvl1pPr>
              <a:defRPr/>
            </a:lvl1pPr>
          </a:lstStyle>
          <a:p>
            <a:fld id="{C4110732-4EF4-40E8-8C9A-BCE6FEC856EC}" type="datetime1">
              <a:rPr lang="en-US" altLang="en-US"/>
              <a:pPr/>
              <a:t>12/31/2022</a:t>
            </a:fld>
            <a:endParaRPr lang="en-US" altLang="en-US"/>
          </a:p>
        </p:txBody>
      </p:sp>
      <p:sp>
        <p:nvSpPr>
          <p:cNvPr id="5" name="Footer Placeholder 4">
            <a:extLst>
              <a:ext uri="{FF2B5EF4-FFF2-40B4-BE49-F238E27FC236}">
                <a16:creationId xmlns:a16="http://schemas.microsoft.com/office/drawing/2014/main" id="{5B996061-A9D6-0730-D0CB-8AC87DC23DF0}"/>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2202C131-D5A9-CB89-7BC7-212E7FD2BD29}"/>
              </a:ext>
            </a:extLst>
          </p:cNvPr>
          <p:cNvSpPr>
            <a:spLocks noGrp="1"/>
          </p:cNvSpPr>
          <p:nvPr>
            <p:ph type="sldNum" sz="quarter" idx="12"/>
          </p:nvPr>
        </p:nvSpPr>
        <p:spPr/>
        <p:txBody>
          <a:bodyPr/>
          <a:lstStyle>
            <a:lvl1pPr>
              <a:defRPr/>
            </a:lvl1pPr>
          </a:lstStyle>
          <a:p>
            <a:fld id="{47E67573-6EB8-4BBA-813F-9D464EDFE2D6}" type="slidenum">
              <a:rPr lang="en-US" altLang="en-US"/>
              <a:pPr/>
              <a:t>‹#›</a:t>
            </a:fld>
            <a:endParaRPr lang="en-US" altLang="en-US"/>
          </a:p>
        </p:txBody>
      </p:sp>
    </p:spTree>
    <p:extLst>
      <p:ext uri="{BB962C8B-B14F-4D97-AF65-F5344CB8AC3E}">
        <p14:creationId xmlns:p14="http://schemas.microsoft.com/office/powerpoint/2010/main" val="16303461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55280" y="274640"/>
            <a:ext cx="246888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48640" y="274640"/>
            <a:ext cx="722376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3770773-1FD8-54EE-1F5E-BC66CED5D4AD}"/>
              </a:ext>
            </a:extLst>
          </p:cNvPr>
          <p:cNvSpPr>
            <a:spLocks noGrp="1"/>
          </p:cNvSpPr>
          <p:nvPr>
            <p:ph type="dt" sz="half" idx="10"/>
          </p:nvPr>
        </p:nvSpPr>
        <p:spPr/>
        <p:txBody>
          <a:bodyPr/>
          <a:lstStyle>
            <a:lvl1pPr>
              <a:defRPr/>
            </a:lvl1pPr>
          </a:lstStyle>
          <a:p>
            <a:fld id="{5B7DDD66-4AD4-4736-8A46-312BFC3B0573}" type="datetime1">
              <a:rPr lang="en-US" altLang="en-US"/>
              <a:pPr/>
              <a:t>12/31/2022</a:t>
            </a:fld>
            <a:endParaRPr lang="en-US" altLang="en-US"/>
          </a:p>
        </p:txBody>
      </p:sp>
      <p:sp>
        <p:nvSpPr>
          <p:cNvPr id="5" name="Footer Placeholder 4">
            <a:extLst>
              <a:ext uri="{FF2B5EF4-FFF2-40B4-BE49-F238E27FC236}">
                <a16:creationId xmlns:a16="http://schemas.microsoft.com/office/drawing/2014/main" id="{F3B7C3A8-8888-1BBE-147D-26A921940EE4}"/>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44D39254-9057-BB37-853D-928EE536A4E6}"/>
              </a:ext>
            </a:extLst>
          </p:cNvPr>
          <p:cNvSpPr>
            <a:spLocks noGrp="1"/>
          </p:cNvSpPr>
          <p:nvPr>
            <p:ph type="sldNum" sz="quarter" idx="12"/>
          </p:nvPr>
        </p:nvSpPr>
        <p:spPr/>
        <p:txBody>
          <a:bodyPr/>
          <a:lstStyle>
            <a:lvl1pPr>
              <a:defRPr/>
            </a:lvl1pPr>
          </a:lstStyle>
          <a:p>
            <a:fld id="{7C9C06A4-2F34-47FF-BE07-14C459648702}" type="slidenum">
              <a:rPr lang="en-US" altLang="en-US"/>
              <a:pPr/>
              <a:t>‹#›</a:t>
            </a:fld>
            <a:endParaRPr lang="en-US" altLang="en-US"/>
          </a:p>
        </p:txBody>
      </p:sp>
    </p:spTree>
    <p:extLst>
      <p:ext uri="{BB962C8B-B14F-4D97-AF65-F5344CB8AC3E}">
        <p14:creationId xmlns:p14="http://schemas.microsoft.com/office/powerpoint/2010/main" val="37442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48640" y="112838"/>
            <a:ext cx="9875520" cy="579170"/>
          </a:xfrm>
        </p:spPr>
        <p:txBody>
          <a:bodyPr>
            <a:noAutofit/>
          </a:bodyPr>
          <a:lstStyle>
            <a:lvl1pPr>
              <a:defRPr sz="2880">
                <a:solidFill>
                  <a:srgbClr val="FFFFFF"/>
                </a:solidFill>
                <a:latin typeface="Arial"/>
                <a:cs typeface="Arial"/>
              </a:defRPr>
            </a:lvl1pPr>
          </a:lstStyle>
          <a:p>
            <a:r>
              <a:rPr lang="en-US" dirty="0"/>
              <a:t>Click to edit Master title style</a:t>
            </a:r>
          </a:p>
        </p:txBody>
      </p:sp>
      <p:sp>
        <p:nvSpPr>
          <p:cNvPr id="3" name="Content Placeholder 2"/>
          <p:cNvSpPr>
            <a:spLocks noGrp="1"/>
          </p:cNvSpPr>
          <p:nvPr>
            <p:ph idx="1"/>
          </p:nvPr>
        </p:nvSpPr>
        <p:spPr>
          <a:xfrm>
            <a:off x="548640" y="1229629"/>
            <a:ext cx="9875520" cy="5126723"/>
          </a:xfrm>
        </p:spPr>
        <p:txBody>
          <a:bodyPr/>
          <a:lstStyle>
            <a:lvl1pPr marL="0" indent="0">
              <a:buNone/>
              <a:defRPr sz="2520" b="1">
                <a:latin typeface="Times New Roman"/>
                <a:cs typeface="Times New Roman"/>
              </a:defRPr>
            </a:lvl1pPr>
            <a:lvl2pPr marL="257175" indent="-257175">
              <a:buFont typeface="Arial"/>
              <a:buChar char="•"/>
              <a:defRPr sz="2520">
                <a:latin typeface="Times New Roman"/>
                <a:cs typeface="Times New Roman"/>
              </a:defRPr>
            </a:lvl2pPr>
            <a:lvl3pPr marL="518637" indent="-205740">
              <a:buFont typeface="Wingdings" charset="2"/>
              <a:buChar char="§"/>
              <a:defRPr>
                <a:latin typeface="Times New Roman"/>
                <a:cs typeface="Times New Roman"/>
              </a:defRPr>
            </a:lvl3pPr>
            <a:lvl4pPr>
              <a:defRPr>
                <a:latin typeface="Times New Roman"/>
                <a:cs typeface="Times New Roman"/>
              </a:defRPr>
            </a:lvl4pPr>
            <a:lvl5pPr>
              <a:defRPr>
                <a:latin typeface="Times New Roman"/>
                <a:cs typeface="Times New Roman"/>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9CAFF995-FCA7-8F93-A6C0-0F8FEBBBBD9B}"/>
              </a:ext>
            </a:extLst>
          </p:cNvPr>
          <p:cNvSpPr>
            <a:spLocks noGrp="1"/>
          </p:cNvSpPr>
          <p:nvPr>
            <p:ph type="dt" sz="half" idx="10"/>
          </p:nvPr>
        </p:nvSpPr>
        <p:spPr/>
        <p:txBody>
          <a:bodyPr/>
          <a:lstStyle>
            <a:lvl1pPr>
              <a:defRPr/>
            </a:lvl1pPr>
          </a:lstStyle>
          <a:p>
            <a:fld id="{25B1BF44-80AB-4A3C-AC85-789390C5DD32}" type="datetime1">
              <a:rPr lang="en-US" altLang="en-US"/>
              <a:pPr/>
              <a:t>12/31/2022</a:t>
            </a:fld>
            <a:endParaRPr lang="en-US" altLang="en-US"/>
          </a:p>
        </p:txBody>
      </p:sp>
      <p:sp>
        <p:nvSpPr>
          <p:cNvPr id="5" name="Footer Placeholder 4">
            <a:extLst>
              <a:ext uri="{FF2B5EF4-FFF2-40B4-BE49-F238E27FC236}">
                <a16:creationId xmlns:a16="http://schemas.microsoft.com/office/drawing/2014/main" id="{A3374183-F3FF-D725-B0CB-C2E3DD159ACF}"/>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FC733FEB-EE95-3FB3-C5AE-AD1CD937A2D4}"/>
              </a:ext>
            </a:extLst>
          </p:cNvPr>
          <p:cNvSpPr>
            <a:spLocks noGrp="1"/>
          </p:cNvSpPr>
          <p:nvPr>
            <p:ph type="sldNum" sz="quarter" idx="12"/>
          </p:nvPr>
        </p:nvSpPr>
        <p:spPr/>
        <p:txBody>
          <a:bodyPr/>
          <a:lstStyle>
            <a:lvl1pPr>
              <a:defRPr/>
            </a:lvl1pPr>
          </a:lstStyle>
          <a:p>
            <a:fld id="{1D6D09BF-3CE0-4547-86D8-FB34FC6F34C5}" type="slidenum">
              <a:rPr lang="en-US" altLang="en-US"/>
              <a:pPr/>
              <a:t>‹#›</a:t>
            </a:fld>
            <a:endParaRPr lang="en-US" altLang="en-US"/>
          </a:p>
        </p:txBody>
      </p:sp>
    </p:spTree>
    <p:extLst>
      <p:ext uri="{BB962C8B-B14F-4D97-AF65-F5344CB8AC3E}">
        <p14:creationId xmlns:p14="http://schemas.microsoft.com/office/powerpoint/2010/main" val="33507395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66776" y="4406902"/>
            <a:ext cx="9326880" cy="1362075"/>
          </a:xfrm>
        </p:spPr>
        <p:txBody>
          <a:bodyPr anchor="t"/>
          <a:lstStyle>
            <a:lvl1pPr algn="l">
              <a:defRPr sz="3600" b="1" cap="all"/>
            </a:lvl1pPr>
          </a:lstStyle>
          <a:p>
            <a:r>
              <a:rPr lang="en-US"/>
              <a:t>Click to edit Master title style</a:t>
            </a:r>
          </a:p>
        </p:txBody>
      </p:sp>
      <p:sp>
        <p:nvSpPr>
          <p:cNvPr id="3" name="Text Placeholder 2"/>
          <p:cNvSpPr>
            <a:spLocks noGrp="1"/>
          </p:cNvSpPr>
          <p:nvPr>
            <p:ph type="body" idx="1"/>
          </p:nvPr>
        </p:nvSpPr>
        <p:spPr>
          <a:xfrm>
            <a:off x="866776" y="2906713"/>
            <a:ext cx="9326880" cy="1500187"/>
          </a:xfrm>
        </p:spPr>
        <p:txBody>
          <a:bodyPr anchor="b"/>
          <a:lstStyle>
            <a:lvl1pPr marL="0" indent="0">
              <a:buNone/>
              <a:defRPr sz="1800">
                <a:solidFill>
                  <a:schemeClr val="tx1">
                    <a:tint val="75000"/>
                  </a:schemeClr>
                </a:solidFill>
              </a:defRPr>
            </a:lvl1pPr>
            <a:lvl2pPr marL="411480" indent="0">
              <a:buNone/>
              <a:defRPr sz="1620">
                <a:solidFill>
                  <a:schemeClr val="tx1">
                    <a:tint val="75000"/>
                  </a:schemeClr>
                </a:solidFill>
              </a:defRPr>
            </a:lvl2pPr>
            <a:lvl3pPr marL="822960" indent="0">
              <a:buNone/>
              <a:defRPr sz="1440">
                <a:solidFill>
                  <a:schemeClr val="tx1">
                    <a:tint val="75000"/>
                  </a:schemeClr>
                </a:solidFill>
              </a:defRPr>
            </a:lvl3pPr>
            <a:lvl4pPr marL="1234440" indent="0">
              <a:buNone/>
              <a:defRPr sz="1260">
                <a:solidFill>
                  <a:schemeClr val="tx1">
                    <a:tint val="75000"/>
                  </a:schemeClr>
                </a:solidFill>
              </a:defRPr>
            </a:lvl4pPr>
            <a:lvl5pPr marL="1645920" indent="0">
              <a:buNone/>
              <a:defRPr sz="1260">
                <a:solidFill>
                  <a:schemeClr val="tx1">
                    <a:tint val="75000"/>
                  </a:schemeClr>
                </a:solidFill>
              </a:defRPr>
            </a:lvl5pPr>
            <a:lvl6pPr marL="2057400" indent="0">
              <a:buNone/>
              <a:defRPr sz="1260">
                <a:solidFill>
                  <a:schemeClr val="tx1">
                    <a:tint val="75000"/>
                  </a:schemeClr>
                </a:solidFill>
              </a:defRPr>
            </a:lvl6pPr>
            <a:lvl7pPr marL="2468880" indent="0">
              <a:buNone/>
              <a:defRPr sz="1260">
                <a:solidFill>
                  <a:schemeClr val="tx1">
                    <a:tint val="75000"/>
                  </a:schemeClr>
                </a:solidFill>
              </a:defRPr>
            </a:lvl7pPr>
            <a:lvl8pPr marL="2880360" indent="0">
              <a:buNone/>
              <a:defRPr sz="1260">
                <a:solidFill>
                  <a:schemeClr val="tx1">
                    <a:tint val="75000"/>
                  </a:schemeClr>
                </a:solidFill>
              </a:defRPr>
            </a:lvl8pPr>
            <a:lvl9pPr marL="3291840" indent="0">
              <a:buNone/>
              <a:defRPr sz="126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F5CCB09-5486-8E7A-6E67-BB590C460012}"/>
              </a:ext>
            </a:extLst>
          </p:cNvPr>
          <p:cNvSpPr>
            <a:spLocks noGrp="1"/>
          </p:cNvSpPr>
          <p:nvPr>
            <p:ph type="dt" sz="half" idx="10"/>
          </p:nvPr>
        </p:nvSpPr>
        <p:spPr/>
        <p:txBody>
          <a:bodyPr/>
          <a:lstStyle>
            <a:lvl1pPr>
              <a:defRPr/>
            </a:lvl1pPr>
          </a:lstStyle>
          <a:p>
            <a:fld id="{493EE46A-BD94-43C5-B2E9-B0E253903530}" type="datetime1">
              <a:rPr lang="en-US" altLang="en-US"/>
              <a:pPr/>
              <a:t>12/31/2022</a:t>
            </a:fld>
            <a:endParaRPr lang="en-US" altLang="en-US"/>
          </a:p>
        </p:txBody>
      </p:sp>
      <p:sp>
        <p:nvSpPr>
          <p:cNvPr id="5" name="Footer Placeholder 4">
            <a:extLst>
              <a:ext uri="{FF2B5EF4-FFF2-40B4-BE49-F238E27FC236}">
                <a16:creationId xmlns:a16="http://schemas.microsoft.com/office/drawing/2014/main" id="{491C5C67-2C32-49EC-50A3-4CB3F656EAA2}"/>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1D5D1AA5-36A3-261C-DDC9-954043ECA68A}"/>
              </a:ext>
            </a:extLst>
          </p:cNvPr>
          <p:cNvSpPr>
            <a:spLocks noGrp="1"/>
          </p:cNvSpPr>
          <p:nvPr>
            <p:ph type="sldNum" sz="quarter" idx="12"/>
          </p:nvPr>
        </p:nvSpPr>
        <p:spPr/>
        <p:txBody>
          <a:bodyPr/>
          <a:lstStyle>
            <a:lvl1pPr>
              <a:defRPr/>
            </a:lvl1pPr>
          </a:lstStyle>
          <a:p>
            <a:fld id="{4FD6F509-A1A4-41B9-9E4D-158871A9C02E}" type="slidenum">
              <a:rPr lang="en-US" altLang="en-US"/>
              <a:pPr/>
              <a:t>‹#›</a:t>
            </a:fld>
            <a:endParaRPr lang="en-US" altLang="en-US"/>
          </a:p>
        </p:txBody>
      </p:sp>
    </p:spTree>
    <p:extLst>
      <p:ext uri="{BB962C8B-B14F-4D97-AF65-F5344CB8AC3E}">
        <p14:creationId xmlns:p14="http://schemas.microsoft.com/office/powerpoint/2010/main" val="24073871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48640" y="1600202"/>
            <a:ext cx="4846320" cy="4525963"/>
          </a:xfrm>
        </p:spPr>
        <p:txBody>
          <a:bodyPr/>
          <a:lstStyle>
            <a:lvl1pPr>
              <a:defRPr sz="2520"/>
            </a:lvl1pPr>
            <a:lvl2pPr>
              <a:defRPr sz="2160"/>
            </a:lvl2pPr>
            <a:lvl3pPr>
              <a:defRPr sz="1800"/>
            </a:lvl3pPr>
            <a:lvl4pPr>
              <a:defRPr sz="1620"/>
            </a:lvl4pPr>
            <a:lvl5pPr>
              <a:defRPr sz="1620"/>
            </a:lvl5pPr>
            <a:lvl6pPr>
              <a:defRPr sz="1620"/>
            </a:lvl6pPr>
            <a:lvl7pPr>
              <a:defRPr sz="1620"/>
            </a:lvl7pPr>
            <a:lvl8pPr>
              <a:defRPr sz="1620"/>
            </a:lvl8pPr>
            <a:lvl9pPr>
              <a:defRPr sz="162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577840" y="1600202"/>
            <a:ext cx="4846320" cy="4525963"/>
          </a:xfrm>
        </p:spPr>
        <p:txBody>
          <a:bodyPr/>
          <a:lstStyle>
            <a:lvl1pPr>
              <a:defRPr sz="2520"/>
            </a:lvl1pPr>
            <a:lvl2pPr>
              <a:defRPr sz="2160"/>
            </a:lvl2pPr>
            <a:lvl3pPr>
              <a:defRPr sz="1800"/>
            </a:lvl3pPr>
            <a:lvl4pPr>
              <a:defRPr sz="1620"/>
            </a:lvl4pPr>
            <a:lvl5pPr>
              <a:defRPr sz="1620"/>
            </a:lvl5pPr>
            <a:lvl6pPr>
              <a:defRPr sz="1620"/>
            </a:lvl6pPr>
            <a:lvl7pPr>
              <a:defRPr sz="1620"/>
            </a:lvl7pPr>
            <a:lvl8pPr>
              <a:defRPr sz="1620"/>
            </a:lvl8pPr>
            <a:lvl9pPr>
              <a:defRPr sz="162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60DC0895-7B4E-001F-7504-FD76ADCD1D55}"/>
              </a:ext>
            </a:extLst>
          </p:cNvPr>
          <p:cNvSpPr>
            <a:spLocks noGrp="1"/>
          </p:cNvSpPr>
          <p:nvPr>
            <p:ph type="dt" sz="half" idx="10"/>
          </p:nvPr>
        </p:nvSpPr>
        <p:spPr/>
        <p:txBody>
          <a:bodyPr/>
          <a:lstStyle>
            <a:lvl1pPr>
              <a:defRPr/>
            </a:lvl1pPr>
          </a:lstStyle>
          <a:p>
            <a:fld id="{F329E522-127C-48DB-A722-D73C444A0991}" type="datetime1">
              <a:rPr lang="en-US" altLang="en-US"/>
              <a:pPr/>
              <a:t>12/31/2022</a:t>
            </a:fld>
            <a:endParaRPr lang="en-US" altLang="en-US"/>
          </a:p>
        </p:txBody>
      </p:sp>
      <p:sp>
        <p:nvSpPr>
          <p:cNvPr id="6" name="Footer Placeholder 4">
            <a:extLst>
              <a:ext uri="{FF2B5EF4-FFF2-40B4-BE49-F238E27FC236}">
                <a16:creationId xmlns:a16="http://schemas.microsoft.com/office/drawing/2014/main" id="{73B6D2A3-7EC1-9409-11B9-AC7C77C9541A}"/>
              </a:ext>
            </a:extLst>
          </p:cNvPr>
          <p:cNvSpPr>
            <a:spLocks noGrp="1"/>
          </p:cNvSpPr>
          <p:nvPr>
            <p:ph type="ftr" sz="quarter" idx="11"/>
          </p:nvPr>
        </p:nvSpPr>
        <p:spPr/>
        <p:txBody>
          <a:bodyPr/>
          <a:lstStyle>
            <a:lvl1pPr>
              <a:defRPr/>
            </a:lvl1pPr>
          </a:lstStyle>
          <a:p>
            <a:endParaRPr lang="en-US" altLang="en-US"/>
          </a:p>
        </p:txBody>
      </p:sp>
      <p:sp>
        <p:nvSpPr>
          <p:cNvPr id="7" name="Slide Number Placeholder 5">
            <a:extLst>
              <a:ext uri="{FF2B5EF4-FFF2-40B4-BE49-F238E27FC236}">
                <a16:creationId xmlns:a16="http://schemas.microsoft.com/office/drawing/2014/main" id="{CC8B4D4B-634B-496F-C35A-F2602459FAB4}"/>
              </a:ext>
            </a:extLst>
          </p:cNvPr>
          <p:cNvSpPr>
            <a:spLocks noGrp="1"/>
          </p:cNvSpPr>
          <p:nvPr>
            <p:ph type="sldNum" sz="quarter" idx="12"/>
          </p:nvPr>
        </p:nvSpPr>
        <p:spPr/>
        <p:txBody>
          <a:bodyPr/>
          <a:lstStyle>
            <a:lvl1pPr>
              <a:defRPr/>
            </a:lvl1pPr>
          </a:lstStyle>
          <a:p>
            <a:fld id="{BF2F1556-7F65-4007-A10C-D965EFEAF735}" type="slidenum">
              <a:rPr lang="en-US" altLang="en-US"/>
              <a:pPr/>
              <a:t>‹#›</a:t>
            </a:fld>
            <a:endParaRPr lang="en-US" altLang="en-US"/>
          </a:p>
        </p:txBody>
      </p:sp>
    </p:spTree>
    <p:extLst>
      <p:ext uri="{BB962C8B-B14F-4D97-AF65-F5344CB8AC3E}">
        <p14:creationId xmlns:p14="http://schemas.microsoft.com/office/powerpoint/2010/main" val="29678734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548641" y="1535113"/>
            <a:ext cx="4848225" cy="639762"/>
          </a:xfrm>
        </p:spPr>
        <p:txBody>
          <a:bodyPr anchor="b"/>
          <a:lstStyle>
            <a:lvl1pPr marL="0" indent="0">
              <a:buNone/>
              <a:defRPr sz="2160" b="1"/>
            </a:lvl1pPr>
            <a:lvl2pPr marL="411480" indent="0">
              <a:buNone/>
              <a:defRPr sz="1800" b="1"/>
            </a:lvl2pPr>
            <a:lvl3pPr marL="822960" indent="0">
              <a:buNone/>
              <a:defRPr sz="1620" b="1"/>
            </a:lvl3pPr>
            <a:lvl4pPr marL="1234440" indent="0">
              <a:buNone/>
              <a:defRPr sz="1440" b="1"/>
            </a:lvl4pPr>
            <a:lvl5pPr marL="1645920" indent="0">
              <a:buNone/>
              <a:defRPr sz="1440" b="1"/>
            </a:lvl5pPr>
            <a:lvl6pPr marL="2057400" indent="0">
              <a:buNone/>
              <a:defRPr sz="1440" b="1"/>
            </a:lvl6pPr>
            <a:lvl7pPr marL="2468880" indent="0">
              <a:buNone/>
              <a:defRPr sz="1440" b="1"/>
            </a:lvl7pPr>
            <a:lvl8pPr marL="2880360" indent="0">
              <a:buNone/>
              <a:defRPr sz="1440" b="1"/>
            </a:lvl8pPr>
            <a:lvl9pPr marL="3291840" indent="0">
              <a:buNone/>
              <a:defRPr sz="1440" b="1"/>
            </a:lvl9pPr>
          </a:lstStyle>
          <a:p>
            <a:pPr lvl="0"/>
            <a:r>
              <a:rPr lang="en-US"/>
              <a:t>Click to edit Master text styles</a:t>
            </a:r>
          </a:p>
        </p:txBody>
      </p:sp>
      <p:sp>
        <p:nvSpPr>
          <p:cNvPr id="4" name="Content Placeholder 3"/>
          <p:cNvSpPr>
            <a:spLocks noGrp="1"/>
          </p:cNvSpPr>
          <p:nvPr>
            <p:ph sz="half" idx="2"/>
          </p:nvPr>
        </p:nvSpPr>
        <p:spPr>
          <a:xfrm>
            <a:off x="548641" y="2174875"/>
            <a:ext cx="4848225" cy="3951288"/>
          </a:xfrm>
        </p:spPr>
        <p:txBody>
          <a:bodyPr/>
          <a:lstStyle>
            <a:lvl1pPr>
              <a:defRPr sz="2160"/>
            </a:lvl1pPr>
            <a:lvl2pPr>
              <a:defRPr sz="1800"/>
            </a:lvl2pPr>
            <a:lvl3pPr>
              <a:defRPr sz="1620"/>
            </a:lvl3pPr>
            <a:lvl4pPr>
              <a:defRPr sz="1440"/>
            </a:lvl4pPr>
            <a:lvl5pPr>
              <a:defRPr sz="1440"/>
            </a:lvl5pPr>
            <a:lvl6pPr>
              <a:defRPr sz="1440"/>
            </a:lvl6pPr>
            <a:lvl7pPr>
              <a:defRPr sz="1440"/>
            </a:lvl7pPr>
            <a:lvl8pPr>
              <a:defRPr sz="1440"/>
            </a:lvl8pPr>
            <a:lvl9pPr>
              <a:defRPr sz="144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574032" y="1535113"/>
            <a:ext cx="4850130" cy="639762"/>
          </a:xfrm>
        </p:spPr>
        <p:txBody>
          <a:bodyPr anchor="b"/>
          <a:lstStyle>
            <a:lvl1pPr marL="0" indent="0">
              <a:buNone/>
              <a:defRPr sz="2160" b="1"/>
            </a:lvl1pPr>
            <a:lvl2pPr marL="411480" indent="0">
              <a:buNone/>
              <a:defRPr sz="1800" b="1"/>
            </a:lvl2pPr>
            <a:lvl3pPr marL="822960" indent="0">
              <a:buNone/>
              <a:defRPr sz="1620" b="1"/>
            </a:lvl3pPr>
            <a:lvl4pPr marL="1234440" indent="0">
              <a:buNone/>
              <a:defRPr sz="1440" b="1"/>
            </a:lvl4pPr>
            <a:lvl5pPr marL="1645920" indent="0">
              <a:buNone/>
              <a:defRPr sz="1440" b="1"/>
            </a:lvl5pPr>
            <a:lvl6pPr marL="2057400" indent="0">
              <a:buNone/>
              <a:defRPr sz="1440" b="1"/>
            </a:lvl6pPr>
            <a:lvl7pPr marL="2468880" indent="0">
              <a:buNone/>
              <a:defRPr sz="1440" b="1"/>
            </a:lvl7pPr>
            <a:lvl8pPr marL="2880360" indent="0">
              <a:buNone/>
              <a:defRPr sz="1440" b="1"/>
            </a:lvl8pPr>
            <a:lvl9pPr marL="3291840" indent="0">
              <a:buNone/>
              <a:defRPr sz="1440" b="1"/>
            </a:lvl9pPr>
          </a:lstStyle>
          <a:p>
            <a:pPr lvl="0"/>
            <a:r>
              <a:rPr lang="en-US"/>
              <a:t>Click to edit Master text styles</a:t>
            </a:r>
          </a:p>
        </p:txBody>
      </p:sp>
      <p:sp>
        <p:nvSpPr>
          <p:cNvPr id="6" name="Content Placeholder 5"/>
          <p:cNvSpPr>
            <a:spLocks noGrp="1"/>
          </p:cNvSpPr>
          <p:nvPr>
            <p:ph sz="quarter" idx="4"/>
          </p:nvPr>
        </p:nvSpPr>
        <p:spPr>
          <a:xfrm>
            <a:off x="5574032" y="2174875"/>
            <a:ext cx="4850130" cy="3951288"/>
          </a:xfrm>
        </p:spPr>
        <p:txBody>
          <a:bodyPr/>
          <a:lstStyle>
            <a:lvl1pPr>
              <a:defRPr sz="2160"/>
            </a:lvl1pPr>
            <a:lvl2pPr>
              <a:defRPr sz="1800"/>
            </a:lvl2pPr>
            <a:lvl3pPr>
              <a:defRPr sz="1620"/>
            </a:lvl3pPr>
            <a:lvl4pPr>
              <a:defRPr sz="1440"/>
            </a:lvl4pPr>
            <a:lvl5pPr>
              <a:defRPr sz="1440"/>
            </a:lvl5pPr>
            <a:lvl6pPr>
              <a:defRPr sz="1440"/>
            </a:lvl6pPr>
            <a:lvl7pPr>
              <a:defRPr sz="1440"/>
            </a:lvl7pPr>
            <a:lvl8pPr>
              <a:defRPr sz="1440"/>
            </a:lvl8pPr>
            <a:lvl9pPr>
              <a:defRPr sz="144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E962162C-D5DB-5AF0-5AD2-BEF5A15D72DE}"/>
              </a:ext>
            </a:extLst>
          </p:cNvPr>
          <p:cNvSpPr>
            <a:spLocks noGrp="1"/>
          </p:cNvSpPr>
          <p:nvPr>
            <p:ph type="dt" sz="half" idx="10"/>
          </p:nvPr>
        </p:nvSpPr>
        <p:spPr/>
        <p:txBody>
          <a:bodyPr/>
          <a:lstStyle>
            <a:lvl1pPr>
              <a:defRPr/>
            </a:lvl1pPr>
          </a:lstStyle>
          <a:p>
            <a:fld id="{F6180E6E-EBEE-4CF0-A9EC-9394727AB0D3}" type="datetime1">
              <a:rPr lang="en-US" altLang="en-US"/>
              <a:pPr/>
              <a:t>12/31/2022</a:t>
            </a:fld>
            <a:endParaRPr lang="en-US" altLang="en-US"/>
          </a:p>
        </p:txBody>
      </p:sp>
      <p:sp>
        <p:nvSpPr>
          <p:cNvPr id="8" name="Footer Placeholder 4">
            <a:extLst>
              <a:ext uri="{FF2B5EF4-FFF2-40B4-BE49-F238E27FC236}">
                <a16:creationId xmlns:a16="http://schemas.microsoft.com/office/drawing/2014/main" id="{6660E478-BAF3-0201-485A-06A58AD84E92}"/>
              </a:ext>
            </a:extLst>
          </p:cNvPr>
          <p:cNvSpPr>
            <a:spLocks noGrp="1"/>
          </p:cNvSpPr>
          <p:nvPr>
            <p:ph type="ftr" sz="quarter" idx="11"/>
          </p:nvPr>
        </p:nvSpPr>
        <p:spPr/>
        <p:txBody>
          <a:bodyPr/>
          <a:lstStyle>
            <a:lvl1pPr>
              <a:defRPr/>
            </a:lvl1pPr>
          </a:lstStyle>
          <a:p>
            <a:endParaRPr lang="en-US" altLang="en-US"/>
          </a:p>
        </p:txBody>
      </p:sp>
      <p:sp>
        <p:nvSpPr>
          <p:cNvPr id="9" name="Slide Number Placeholder 5">
            <a:extLst>
              <a:ext uri="{FF2B5EF4-FFF2-40B4-BE49-F238E27FC236}">
                <a16:creationId xmlns:a16="http://schemas.microsoft.com/office/drawing/2014/main" id="{A53600AF-4903-8DBE-D75C-B85F2022912E}"/>
              </a:ext>
            </a:extLst>
          </p:cNvPr>
          <p:cNvSpPr>
            <a:spLocks noGrp="1"/>
          </p:cNvSpPr>
          <p:nvPr>
            <p:ph type="sldNum" sz="quarter" idx="12"/>
          </p:nvPr>
        </p:nvSpPr>
        <p:spPr/>
        <p:txBody>
          <a:bodyPr/>
          <a:lstStyle>
            <a:lvl1pPr>
              <a:defRPr/>
            </a:lvl1pPr>
          </a:lstStyle>
          <a:p>
            <a:fld id="{1812DE27-6EAD-4816-B60C-D7F5A6AFA1E0}" type="slidenum">
              <a:rPr lang="en-US" altLang="en-US"/>
              <a:pPr/>
              <a:t>‹#›</a:t>
            </a:fld>
            <a:endParaRPr lang="en-US" altLang="en-US"/>
          </a:p>
        </p:txBody>
      </p:sp>
    </p:spTree>
    <p:extLst>
      <p:ext uri="{BB962C8B-B14F-4D97-AF65-F5344CB8AC3E}">
        <p14:creationId xmlns:p14="http://schemas.microsoft.com/office/powerpoint/2010/main" val="33295505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68751" y="72804"/>
            <a:ext cx="10230393" cy="663349"/>
          </a:xfrm>
        </p:spPr>
        <p:txBody>
          <a:bodyPr>
            <a:normAutofit/>
          </a:bodyPr>
          <a:lstStyle>
            <a:lvl1pPr>
              <a:defRPr sz="2880">
                <a:solidFill>
                  <a:schemeClr val="bg1"/>
                </a:solidFill>
                <a:latin typeface="Arial"/>
                <a:cs typeface="Arial"/>
              </a:defRPr>
            </a:lvl1pPr>
          </a:lstStyle>
          <a:p>
            <a:r>
              <a:rPr lang="en-US" dirty="0"/>
              <a:t>Click to edit Master title style</a:t>
            </a:r>
          </a:p>
        </p:txBody>
      </p:sp>
      <p:sp>
        <p:nvSpPr>
          <p:cNvPr id="3" name="Date Placeholder 3">
            <a:extLst>
              <a:ext uri="{FF2B5EF4-FFF2-40B4-BE49-F238E27FC236}">
                <a16:creationId xmlns:a16="http://schemas.microsoft.com/office/drawing/2014/main" id="{63EAA6AB-A905-5C07-7D20-0CBF330EC483}"/>
              </a:ext>
            </a:extLst>
          </p:cNvPr>
          <p:cNvSpPr>
            <a:spLocks noGrp="1"/>
          </p:cNvSpPr>
          <p:nvPr>
            <p:ph type="dt" sz="half" idx="10"/>
          </p:nvPr>
        </p:nvSpPr>
        <p:spPr/>
        <p:txBody>
          <a:bodyPr/>
          <a:lstStyle>
            <a:lvl1pPr>
              <a:defRPr/>
            </a:lvl1pPr>
          </a:lstStyle>
          <a:p>
            <a:fld id="{9BD151C4-DC08-43DF-AC1A-C960C2B54B4E}" type="datetime1">
              <a:rPr lang="en-US" altLang="en-US"/>
              <a:pPr/>
              <a:t>12/31/2022</a:t>
            </a:fld>
            <a:endParaRPr lang="en-US" altLang="en-US"/>
          </a:p>
        </p:txBody>
      </p:sp>
      <p:sp>
        <p:nvSpPr>
          <p:cNvPr id="4" name="Footer Placeholder 4">
            <a:extLst>
              <a:ext uri="{FF2B5EF4-FFF2-40B4-BE49-F238E27FC236}">
                <a16:creationId xmlns:a16="http://schemas.microsoft.com/office/drawing/2014/main" id="{971A5EE6-64EE-E04A-CD56-6EA55AADB0C0}"/>
              </a:ext>
            </a:extLst>
          </p:cNvPr>
          <p:cNvSpPr>
            <a:spLocks noGrp="1"/>
          </p:cNvSpPr>
          <p:nvPr>
            <p:ph type="ftr" sz="quarter" idx="11"/>
          </p:nvPr>
        </p:nvSpPr>
        <p:spPr/>
        <p:txBody>
          <a:bodyPr/>
          <a:lstStyle>
            <a:lvl1pPr>
              <a:defRPr/>
            </a:lvl1pPr>
          </a:lstStyle>
          <a:p>
            <a:endParaRPr lang="en-US" altLang="en-US"/>
          </a:p>
        </p:txBody>
      </p:sp>
      <p:sp>
        <p:nvSpPr>
          <p:cNvPr id="5" name="Slide Number Placeholder 5">
            <a:extLst>
              <a:ext uri="{FF2B5EF4-FFF2-40B4-BE49-F238E27FC236}">
                <a16:creationId xmlns:a16="http://schemas.microsoft.com/office/drawing/2014/main" id="{99251A72-91B8-6AB1-CEE6-4CBCE3E7903B}"/>
              </a:ext>
            </a:extLst>
          </p:cNvPr>
          <p:cNvSpPr>
            <a:spLocks noGrp="1"/>
          </p:cNvSpPr>
          <p:nvPr>
            <p:ph type="sldNum" sz="quarter" idx="12"/>
          </p:nvPr>
        </p:nvSpPr>
        <p:spPr/>
        <p:txBody>
          <a:bodyPr/>
          <a:lstStyle>
            <a:lvl1pPr>
              <a:defRPr/>
            </a:lvl1pPr>
          </a:lstStyle>
          <a:p>
            <a:fld id="{52C9CCC0-5AAE-4200-AD46-649492330E89}" type="slidenum">
              <a:rPr lang="en-US" altLang="en-US"/>
              <a:pPr/>
              <a:t>‹#›</a:t>
            </a:fld>
            <a:endParaRPr lang="en-US" altLang="en-US"/>
          </a:p>
        </p:txBody>
      </p:sp>
    </p:spTree>
    <p:extLst>
      <p:ext uri="{BB962C8B-B14F-4D97-AF65-F5344CB8AC3E}">
        <p14:creationId xmlns:p14="http://schemas.microsoft.com/office/powerpoint/2010/main" val="9510986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850B7DDD-AB82-DCB0-FE2F-07A8F5207310}"/>
              </a:ext>
            </a:extLst>
          </p:cNvPr>
          <p:cNvSpPr>
            <a:spLocks noGrp="1"/>
          </p:cNvSpPr>
          <p:nvPr>
            <p:ph type="dt" sz="half" idx="10"/>
          </p:nvPr>
        </p:nvSpPr>
        <p:spPr/>
        <p:txBody>
          <a:bodyPr/>
          <a:lstStyle>
            <a:lvl1pPr>
              <a:defRPr/>
            </a:lvl1pPr>
          </a:lstStyle>
          <a:p>
            <a:fld id="{D443D6FD-43E8-4BD4-9CC8-D2657EC45777}" type="datetime1">
              <a:rPr lang="en-US" altLang="en-US"/>
              <a:pPr/>
              <a:t>12/31/2022</a:t>
            </a:fld>
            <a:endParaRPr lang="en-US" altLang="en-US"/>
          </a:p>
        </p:txBody>
      </p:sp>
      <p:sp>
        <p:nvSpPr>
          <p:cNvPr id="3" name="Footer Placeholder 4">
            <a:extLst>
              <a:ext uri="{FF2B5EF4-FFF2-40B4-BE49-F238E27FC236}">
                <a16:creationId xmlns:a16="http://schemas.microsoft.com/office/drawing/2014/main" id="{6A2314F0-5908-59ED-3627-6A6CCBEBBCC9}"/>
              </a:ext>
            </a:extLst>
          </p:cNvPr>
          <p:cNvSpPr>
            <a:spLocks noGrp="1"/>
          </p:cNvSpPr>
          <p:nvPr>
            <p:ph type="ftr" sz="quarter" idx="11"/>
          </p:nvPr>
        </p:nvSpPr>
        <p:spPr/>
        <p:txBody>
          <a:bodyPr/>
          <a:lstStyle>
            <a:lvl1pPr>
              <a:defRPr/>
            </a:lvl1pPr>
          </a:lstStyle>
          <a:p>
            <a:endParaRPr lang="en-US" altLang="en-US"/>
          </a:p>
        </p:txBody>
      </p:sp>
      <p:sp>
        <p:nvSpPr>
          <p:cNvPr id="4" name="Slide Number Placeholder 5">
            <a:extLst>
              <a:ext uri="{FF2B5EF4-FFF2-40B4-BE49-F238E27FC236}">
                <a16:creationId xmlns:a16="http://schemas.microsoft.com/office/drawing/2014/main" id="{027AA51B-F488-5D18-117B-63587390E6E3}"/>
              </a:ext>
            </a:extLst>
          </p:cNvPr>
          <p:cNvSpPr>
            <a:spLocks noGrp="1"/>
          </p:cNvSpPr>
          <p:nvPr>
            <p:ph type="sldNum" sz="quarter" idx="12"/>
          </p:nvPr>
        </p:nvSpPr>
        <p:spPr/>
        <p:txBody>
          <a:bodyPr/>
          <a:lstStyle>
            <a:lvl1pPr>
              <a:defRPr/>
            </a:lvl1pPr>
          </a:lstStyle>
          <a:p>
            <a:fld id="{B9C38933-0CEE-4A2D-8B74-362984DAD6AF}" type="slidenum">
              <a:rPr lang="en-US" altLang="en-US"/>
              <a:pPr/>
              <a:t>‹#›</a:t>
            </a:fld>
            <a:endParaRPr lang="en-US" altLang="en-US"/>
          </a:p>
        </p:txBody>
      </p:sp>
    </p:spTree>
    <p:extLst>
      <p:ext uri="{BB962C8B-B14F-4D97-AF65-F5344CB8AC3E}">
        <p14:creationId xmlns:p14="http://schemas.microsoft.com/office/powerpoint/2010/main" val="41191119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8641" y="273050"/>
            <a:ext cx="3609976" cy="1162050"/>
          </a:xfrm>
        </p:spPr>
        <p:txBody>
          <a:bodyPr anchor="b"/>
          <a:lstStyle>
            <a:lvl1pPr algn="l">
              <a:defRPr sz="1800" b="1"/>
            </a:lvl1pPr>
          </a:lstStyle>
          <a:p>
            <a:r>
              <a:rPr lang="en-US"/>
              <a:t>Click to edit Master title style</a:t>
            </a:r>
          </a:p>
        </p:txBody>
      </p:sp>
      <p:sp>
        <p:nvSpPr>
          <p:cNvPr id="3" name="Content Placeholder 2"/>
          <p:cNvSpPr>
            <a:spLocks noGrp="1"/>
          </p:cNvSpPr>
          <p:nvPr>
            <p:ph idx="1"/>
          </p:nvPr>
        </p:nvSpPr>
        <p:spPr>
          <a:xfrm>
            <a:off x="4290060" y="273052"/>
            <a:ext cx="6134100" cy="5853113"/>
          </a:xfrm>
        </p:spPr>
        <p:txBody>
          <a:bodyPr/>
          <a:lstStyle>
            <a:lvl1pPr>
              <a:defRPr sz="2880"/>
            </a:lvl1pPr>
            <a:lvl2pPr>
              <a:defRPr sz="2520"/>
            </a:lvl2pPr>
            <a:lvl3pPr>
              <a:defRPr sz="216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548641" y="1435102"/>
            <a:ext cx="3609976" cy="4691063"/>
          </a:xfrm>
        </p:spPr>
        <p:txBody>
          <a:bodyPr/>
          <a:lstStyle>
            <a:lvl1pPr marL="0" indent="0">
              <a:buNone/>
              <a:defRPr sz="1260"/>
            </a:lvl1pPr>
            <a:lvl2pPr marL="411480" indent="0">
              <a:buNone/>
              <a:defRPr sz="1080"/>
            </a:lvl2pPr>
            <a:lvl3pPr marL="822960" indent="0">
              <a:buNone/>
              <a:defRPr sz="900"/>
            </a:lvl3pPr>
            <a:lvl4pPr marL="1234440" indent="0">
              <a:buNone/>
              <a:defRPr sz="810"/>
            </a:lvl4pPr>
            <a:lvl5pPr marL="1645920" indent="0">
              <a:buNone/>
              <a:defRPr sz="810"/>
            </a:lvl5pPr>
            <a:lvl6pPr marL="2057400" indent="0">
              <a:buNone/>
              <a:defRPr sz="810"/>
            </a:lvl6pPr>
            <a:lvl7pPr marL="2468880" indent="0">
              <a:buNone/>
              <a:defRPr sz="810"/>
            </a:lvl7pPr>
            <a:lvl8pPr marL="2880360" indent="0">
              <a:buNone/>
              <a:defRPr sz="810"/>
            </a:lvl8pPr>
            <a:lvl9pPr marL="3291840" indent="0">
              <a:buNone/>
              <a:defRPr sz="810"/>
            </a:lvl9pPr>
          </a:lstStyle>
          <a:p>
            <a:pPr lvl="0"/>
            <a:r>
              <a:rPr lang="en-US"/>
              <a:t>Click to edit Master text styles</a:t>
            </a:r>
          </a:p>
        </p:txBody>
      </p:sp>
      <p:sp>
        <p:nvSpPr>
          <p:cNvPr id="5" name="Date Placeholder 3">
            <a:extLst>
              <a:ext uri="{FF2B5EF4-FFF2-40B4-BE49-F238E27FC236}">
                <a16:creationId xmlns:a16="http://schemas.microsoft.com/office/drawing/2014/main" id="{EB03455E-C691-FF17-9379-7AA4AE3D5E03}"/>
              </a:ext>
            </a:extLst>
          </p:cNvPr>
          <p:cNvSpPr>
            <a:spLocks noGrp="1"/>
          </p:cNvSpPr>
          <p:nvPr>
            <p:ph type="dt" sz="half" idx="10"/>
          </p:nvPr>
        </p:nvSpPr>
        <p:spPr/>
        <p:txBody>
          <a:bodyPr/>
          <a:lstStyle>
            <a:lvl1pPr>
              <a:defRPr/>
            </a:lvl1pPr>
          </a:lstStyle>
          <a:p>
            <a:fld id="{CAFEA665-F1A2-435C-89BD-D6620035B3EF}" type="datetime1">
              <a:rPr lang="en-US" altLang="en-US"/>
              <a:pPr/>
              <a:t>12/31/2022</a:t>
            </a:fld>
            <a:endParaRPr lang="en-US" altLang="en-US"/>
          </a:p>
        </p:txBody>
      </p:sp>
      <p:sp>
        <p:nvSpPr>
          <p:cNvPr id="6" name="Footer Placeholder 4">
            <a:extLst>
              <a:ext uri="{FF2B5EF4-FFF2-40B4-BE49-F238E27FC236}">
                <a16:creationId xmlns:a16="http://schemas.microsoft.com/office/drawing/2014/main" id="{B45864E3-05F5-0BE6-8657-23FD1408954D}"/>
              </a:ext>
            </a:extLst>
          </p:cNvPr>
          <p:cNvSpPr>
            <a:spLocks noGrp="1"/>
          </p:cNvSpPr>
          <p:nvPr>
            <p:ph type="ftr" sz="quarter" idx="11"/>
          </p:nvPr>
        </p:nvSpPr>
        <p:spPr/>
        <p:txBody>
          <a:bodyPr/>
          <a:lstStyle>
            <a:lvl1pPr>
              <a:defRPr/>
            </a:lvl1pPr>
          </a:lstStyle>
          <a:p>
            <a:endParaRPr lang="en-US" altLang="en-US"/>
          </a:p>
        </p:txBody>
      </p:sp>
      <p:sp>
        <p:nvSpPr>
          <p:cNvPr id="7" name="Slide Number Placeholder 5">
            <a:extLst>
              <a:ext uri="{FF2B5EF4-FFF2-40B4-BE49-F238E27FC236}">
                <a16:creationId xmlns:a16="http://schemas.microsoft.com/office/drawing/2014/main" id="{A1FFD582-EF21-6FFB-89CE-6201D783F5B4}"/>
              </a:ext>
            </a:extLst>
          </p:cNvPr>
          <p:cNvSpPr>
            <a:spLocks noGrp="1"/>
          </p:cNvSpPr>
          <p:nvPr>
            <p:ph type="sldNum" sz="quarter" idx="12"/>
          </p:nvPr>
        </p:nvSpPr>
        <p:spPr/>
        <p:txBody>
          <a:bodyPr/>
          <a:lstStyle>
            <a:lvl1pPr>
              <a:defRPr/>
            </a:lvl1pPr>
          </a:lstStyle>
          <a:p>
            <a:fld id="{03DBC6C6-C781-4B1A-94CE-047A465BB390}" type="slidenum">
              <a:rPr lang="en-US" altLang="en-US"/>
              <a:pPr/>
              <a:t>‹#›</a:t>
            </a:fld>
            <a:endParaRPr lang="en-US" altLang="en-US"/>
          </a:p>
        </p:txBody>
      </p:sp>
    </p:spTree>
    <p:extLst>
      <p:ext uri="{BB962C8B-B14F-4D97-AF65-F5344CB8AC3E}">
        <p14:creationId xmlns:p14="http://schemas.microsoft.com/office/powerpoint/2010/main" val="3144963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50745" y="4800600"/>
            <a:ext cx="6583680" cy="566738"/>
          </a:xfrm>
        </p:spPr>
        <p:txBody>
          <a:bodyPr anchor="b"/>
          <a:lstStyle>
            <a:lvl1pPr algn="l">
              <a:defRPr sz="1800" b="1"/>
            </a:lvl1pPr>
          </a:lstStyle>
          <a:p>
            <a:r>
              <a:rPr lang="en-US"/>
              <a:t>Click to edit Master title style</a:t>
            </a:r>
          </a:p>
        </p:txBody>
      </p:sp>
      <p:sp>
        <p:nvSpPr>
          <p:cNvPr id="3" name="Picture Placeholder 2"/>
          <p:cNvSpPr>
            <a:spLocks noGrp="1"/>
          </p:cNvSpPr>
          <p:nvPr>
            <p:ph type="pic" idx="1"/>
          </p:nvPr>
        </p:nvSpPr>
        <p:spPr>
          <a:xfrm>
            <a:off x="2150745" y="612775"/>
            <a:ext cx="6583680" cy="4114800"/>
          </a:xfrm>
        </p:spPr>
        <p:txBody>
          <a:bodyPr rtlCol="0">
            <a:normAutofit/>
          </a:bodyPr>
          <a:lstStyle>
            <a:lvl1pPr marL="0" indent="0">
              <a:buNone/>
              <a:defRPr sz="2880"/>
            </a:lvl1pPr>
            <a:lvl2pPr marL="411480" indent="0">
              <a:buNone/>
              <a:defRPr sz="2520"/>
            </a:lvl2pPr>
            <a:lvl3pPr marL="822960" indent="0">
              <a:buNone/>
              <a:defRPr sz="2160"/>
            </a:lvl3pPr>
            <a:lvl4pPr marL="1234440" indent="0">
              <a:buNone/>
              <a:defRPr sz="1800"/>
            </a:lvl4pPr>
            <a:lvl5pPr marL="1645920" indent="0">
              <a:buNone/>
              <a:defRPr sz="1800"/>
            </a:lvl5pPr>
            <a:lvl6pPr marL="2057400" indent="0">
              <a:buNone/>
              <a:defRPr sz="1800"/>
            </a:lvl6pPr>
            <a:lvl7pPr marL="2468880" indent="0">
              <a:buNone/>
              <a:defRPr sz="1800"/>
            </a:lvl7pPr>
            <a:lvl8pPr marL="2880360" indent="0">
              <a:buNone/>
              <a:defRPr sz="1800"/>
            </a:lvl8pPr>
            <a:lvl9pPr marL="3291840" indent="0">
              <a:buNone/>
              <a:defRPr sz="1800"/>
            </a:lvl9pPr>
          </a:lstStyle>
          <a:p>
            <a:pPr lvl="0"/>
            <a:endParaRPr lang="en-US" noProof="0" dirty="0"/>
          </a:p>
        </p:txBody>
      </p:sp>
      <p:sp>
        <p:nvSpPr>
          <p:cNvPr id="4" name="Text Placeholder 3"/>
          <p:cNvSpPr>
            <a:spLocks noGrp="1"/>
          </p:cNvSpPr>
          <p:nvPr>
            <p:ph type="body" sz="half" idx="2"/>
          </p:nvPr>
        </p:nvSpPr>
        <p:spPr>
          <a:xfrm>
            <a:off x="2150745" y="5367338"/>
            <a:ext cx="6583680" cy="804862"/>
          </a:xfrm>
        </p:spPr>
        <p:txBody>
          <a:bodyPr/>
          <a:lstStyle>
            <a:lvl1pPr marL="0" indent="0">
              <a:buNone/>
              <a:defRPr sz="1260"/>
            </a:lvl1pPr>
            <a:lvl2pPr marL="411480" indent="0">
              <a:buNone/>
              <a:defRPr sz="1080"/>
            </a:lvl2pPr>
            <a:lvl3pPr marL="822960" indent="0">
              <a:buNone/>
              <a:defRPr sz="900"/>
            </a:lvl3pPr>
            <a:lvl4pPr marL="1234440" indent="0">
              <a:buNone/>
              <a:defRPr sz="810"/>
            </a:lvl4pPr>
            <a:lvl5pPr marL="1645920" indent="0">
              <a:buNone/>
              <a:defRPr sz="810"/>
            </a:lvl5pPr>
            <a:lvl6pPr marL="2057400" indent="0">
              <a:buNone/>
              <a:defRPr sz="810"/>
            </a:lvl6pPr>
            <a:lvl7pPr marL="2468880" indent="0">
              <a:buNone/>
              <a:defRPr sz="810"/>
            </a:lvl7pPr>
            <a:lvl8pPr marL="2880360" indent="0">
              <a:buNone/>
              <a:defRPr sz="810"/>
            </a:lvl8pPr>
            <a:lvl9pPr marL="3291840" indent="0">
              <a:buNone/>
              <a:defRPr sz="810"/>
            </a:lvl9pPr>
          </a:lstStyle>
          <a:p>
            <a:pPr lvl="0"/>
            <a:r>
              <a:rPr lang="en-US"/>
              <a:t>Click to edit Master text styles</a:t>
            </a:r>
          </a:p>
        </p:txBody>
      </p:sp>
      <p:sp>
        <p:nvSpPr>
          <p:cNvPr id="5" name="Date Placeholder 3">
            <a:extLst>
              <a:ext uri="{FF2B5EF4-FFF2-40B4-BE49-F238E27FC236}">
                <a16:creationId xmlns:a16="http://schemas.microsoft.com/office/drawing/2014/main" id="{1F20604B-3926-C2D7-36DC-8BD881982732}"/>
              </a:ext>
            </a:extLst>
          </p:cNvPr>
          <p:cNvSpPr>
            <a:spLocks noGrp="1"/>
          </p:cNvSpPr>
          <p:nvPr>
            <p:ph type="dt" sz="half" idx="10"/>
          </p:nvPr>
        </p:nvSpPr>
        <p:spPr/>
        <p:txBody>
          <a:bodyPr/>
          <a:lstStyle>
            <a:lvl1pPr>
              <a:defRPr/>
            </a:lvl1pPr>
          </a:lstStyle>
          <a:p>
            <a:fld id="{AB5D3454-AB99-45FF-9E15-02C5EE719C9F}" type="datetime1">
              <a:rPr lang="en-US" altLang="en-US"/>
              <a:pPr/>
              <a:t>12/31/2022</a:t>
            </a:fld>
            <a:endParaRPr lang="en-US" altLang="en-US"/>
          </a:p>
        </p:txBody>
      </p:sp>
      <p:sp>
        <p:nvSpPr>
          <p:cNvPr id="6" name="Footer Placeholder 4">
            <a:extLst>
              <a:ext uri="{FF2B5EF4-FFF2-40B4-BE49-F238E27FC236}">
                <a16:creationId xmlns:a16="http://schemas.microsoft.com/office/drawing/2014/main" id="{6712B3F6-B561-B15F-34B1-C9460C908520}"/>
              </a:ext>
            </a:extLst>
          </p:cNvPr>
          <p:cNvSpPr>
            <a:spLocks noGrp="1"/>
          </p:cNvSpPr>
          <p:nvPr>
            <p:ph type="ftr" sz="quarter" idx="11"/>
          </p:nvPr>
        </p:nvSpPr>
        <p:spPr/>
        <p:txBody>
          <a:bodyPr/>
          <a:lstStyle>
            <a:lvl1pPr>
              <a:defRPr/>
            </a:lvl1pPr>
          </a:lstStyle>
          <a:p>
            <a:endParaRPr lang="en-US" altLang="en-US"/>
          </a:p>
        </p:txBody>
      </p:sp>
      <p:sp>
        <p:nvSpPr>
          <p:cNvPr id="7" name="Slide Number Placeholder 5">
            <a:extLst>
              <a:ext uri="{FF2B5EF4-FFF2-40B4-BE49-F238E27FC236}">
                <a16:creationId xmlns:a16="http://schemas.microsoft.com/office/drawing/2014/main" id="{FBDA1B36-C6E6-5D96-E3A1-D51186D7A438}"/>
              </a:ext>
            </a:extLst>
          </p:cNvPr>
          <p:cNvSpPr>
            <a:spLocks noGrp="1"/>
          </p:cNvSpPr>
          <p:nvPr>
            <p:ph type="sldNum" sz="quarter" idx="12"/>
          </p:nvPr>
        </p:nvSpPr>
        <p:spPr/>
        <p:txBody>
          <a:bodyPr/>
          <a:lstStyle>
            <a:lvl1pPr>
              <a:defRPr/>
            </a:lvl1pPr>
          </a:lstStyle>
          <a:p>
            <a:fld id="{3E77E2FF-86C4-4134-A212-A55263B98CB2}" type="slidenum">
              <a:rPr lang="en-US" altLang="en-US"/>
              <a:pPr/>
              <a:t>‹#›</a:t>
            </a:fld>
            <a:endParaRPr lang="en-US" altLang="en-US"/>
          </a:p>
        </p:txBody>
      </p:sp>
    </p:spTree>
    <p:extLst>
      <p:ext uri="{BB962C8B-B14F-4D97-AF65-F5344CB8AC3E}">
        <p14:creationId xmlns:p14="http://schemas.microsoft.com/office/powerpoint/2010/main" val="19180672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E08F9AFA-8B50-CFB2-7A96-8306AD3D92B2}"/>
              </a:ext>
            </a:extLst>
          </p:cNvPr>
          <p:cNvSpPr>
            <a:spLocks noGrp="1"/>
          </p:cNvSpPr>
          <p:nvPr>
            <p:ph type="title"/>
          </p:nvPr>
        </p:nvSpPr>
        <p:spPr bwMode="auto">
          <a:xfrm>
            <a:off x="548640" y="274638"/>
            <a:ext cx="987552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FD33AE01-025E-0ED4-3728-3EB12DB2D3F1}"/>
              </a:ext>
            </a:extLst>
          </p:cNvPr>
          <p:cNvSpPr>
            <a:spLocks noGrp="1"/>
          </p:cNvSpPr>
          <p:nvPr>
            <p:ph type="body" idx="1"/>
          </p:nvPr>
        </p:nvSpPr>
        <p:spPr bwMode="auto">
          <a:xfrm>
            <a:off x="548640" y="1600202"/>
            <a:ext cx="987552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7AE762FC-55A0-7410-6236-07116E3B6C8D}"/>
              </a:ext>
            </a:extLst>
          </p:cNvPr>
          <p:cNvSpPr>
            <a:spLocks noGrp="1"/>
          </p:cNvSpPr>
          <p:nvPr>
            <p:ph type="dt" sz="half" idx="2"/>
          </p:nvPr>
        </p:nvSpPr>
        <p:spPr>
          <a:xfrm>
            <a:off x="548640" y="6356352"/>
            <a:ext cx="2560320" cy="365125"/>
          </a:xfrm>
          <a:prstGeom prst="rect">
            <a:avLst/>
          </a:prstGeom>
        </p:spPr>
        <p:txBody>
          <a:bodyPr vert="horz" wrap="square" lIns="91440" tIns="45720" rIns="91440" bIns="45720" numCol="1" anchor="ctr" anchorCtr="0" compatLnSpc="1">
            <a:prstTxWarp prst="textNoShape">
              <a:avLst/>
            </a:prstTxWarp>
          </a:bodyPr>
          <a:lstStyle>
            <a:lvl1pPr>
              <a:defRPr sz="1080">
                <a:solidFill>
                  <a:srgbClr val="898989"/>
                </a:solidFill>
              </a:defRPr>
            </a:lvl1pPr>
          </a:lstStyle>
          <a:p>
            <a:fld id="{AF8ADB38-761A-419C-AA9B-364EF82B3ADA}" type="datetime1">
              <a:rPr lang="en-US" altLang="en-US"/>
              <a:pPr/>
              <a:t>12/31/2022</a:t>
            </a:fld>
            <a:endParaRPr lang="en-US" altLang="en-US"/>
          </a:p>
        </p:txBody>
      </p:sp>
      <p:sp>
        <p:nvSpPr>
          <p:cNvPr id="5" name="Footer Placeholder 4">
            <a:extLst>
              <a:ext uri="{FF2B5EF4-FFF2-40B4-BE49-F238E27FC236}">
                <a16:creationId xmlns:a16="http://schemas.microsoft.com/office/drawing/2014/main" id="{6E99EE6D-D2EC-F039-84D2-3312257B54A8}"/>
              </a:ext>
            </a:extLst>
          </p:cNvPr>
          <p:cNvSpPr>
            <a:spLocks noGrp="1"/>
          </p:cNvSpPr>
          <p:nvPr>
            <p:ph type="ftr" sz="quarter" idx="3"/>
          </p:nvPr>
        </p:nvSpPr>
        <p:spPr>
          <a:xfrm>
            <a:off x="3749040" y="6356352"/>
            <a:ext cx="3474720" cy="365125"/>
          </a:xfrm>
          <a:prstGeom prst="rect">
            <a:avLst/>
          </a:prstGeom>
        </p:spPr>
        <p:txBody>
          <a:bodyPr vert="horz" wrap="square" lIns="91440" tIns="45720" rIns="91440" bIns="45720" numCol="1" anchor="ctr" anchorCtr="0" compatLnSpc="1">
            <a:prstTxWarp prst="textNoShape">
              <a:avLst/>
            </a:prstTxWarp>
          </a:bodyPr>
          <a:lstStyle>
            <a:lvl1pPr algn="ctr">
              <a:defRPr sz="1080">
                <a:solidFill>
                  <a:srgbClr val="898989"/>
                </a:solidFill>
              </a:defRPr>
            </a:lvl1pPr>
          </a:lstStyle>
          <a:p>
            <a:endParaRPr lang="en-US" altLang="en-US"/>
          </a:p>
        </p:txBody>
      </p:sp>
      <p:sp>
        <p:nvSpPr>
          <p:cNvPr id="6" name="Slide Number Placeholder 5">
            <a:extLst>
              <a:ext uri="{FF2B5EF4-FFF2-40B4-BE49-F238E27FC236}">
                <a16:creationId xmlns:a16="http://schemas.microsoft.com/office/drawing/2014/main" id="{330B000D-629F-A871-1F90-DD76C75B66E4}"/>
              </a:ext>
            </a:extLst>
          </p:cNvPr>
          <p:cNvSpPr>
            <a:spLocks noGrp="1"/>
          </p:cNvSpPr>
          <p:nvPr>
            <p:ph type="sldNum" sz="quarter" idx="4"/>
          </p:nvPr>
        </p:nvSpPr>
        <p:spPr>
          <a:xfrm>
            <a:off x="7863840" y="6356352"/>
            <a:ext cx="2560320" cy="365125"/>
          </a:xfrm>
          <a:prstGeom prst="rect">
            <a:avLst/>
          </a:prstGeom>
        </p:spPr>
        <p:txBody>
          <a:bodyPr vert="horz" wrap="square" lIns="91440" tIns="45720" rIns="91440" bIns="45720" numCol="1" anchor="ctr" anchorCtr="0" compatLnSpc="1">
            <a:prstTxWarp prst="textNoShape">
              <a:avLst/>
            </a:prstTxWarp>
          </a:bodyPr>
          <a:lstStyle>
            <a:lvl1pPr algn="r">
              <a:defRPr sz="1080">
                <a:solidFill>
                  <a:srgbClr val="898989"/>
                </a:solidFill>
              </a:defRPr>
            </a:lvl1pPr>
          </a:lstStyle>
          <a:p>
            <a:fld id="{0D76D48D-D21B-453B-B840-BD425CB61D9F}"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11480" rtl="0" eaLnBrk="0" fontAlgn="base" hangingPunct="0">
        <a:spcBef>
          <a:spcPct val="0"/>
        </a:spcBef>
        <a:spcAft>
          <a:spcPct val="0"/>
        </a:spcAft>
        <a:defRPr sz="3960" kern="1200">
          <a:solidFill>
            <a:schemeClr val="tx1"/>
          </a:solidFill>
          <a:latin typeface="+mj-lt"/>
          <a:ea typeface="ＭＳ Ｐゴシック" pitchFamily="4" charset="-128"/>
          <a:cs typeface="ＭＳ Ｐゴシック" pitchFamily="4" charset="-128"/>
        </a:defRPr>
      </a:lvl1pPr>
      <a:lvl2pPr algn="ctr" defTabSz="411480" rtl="0" eaLnBrk="0" fontAlgn="base" hangingPunct="0">
        <a:spcBef>
          <a:spcPct val="0"/>
        </a:spcBef>
        <a:spcAft>
          <a:spcPct val="0"/>
        </a:spcAft>
        <a:defRPr sz="3960">
          <a:solidFill>
            <a:schemeClr val="tx1"/>
          </a:solidFill>
          <a:latin typeface="Calibri" pitchFamily="4" charset="0"/>
          <a:ea typeface="ＭＳ Ｐゴシック" pitchFamily="4" charset="-128"/>
          <a:cs typeface="ＭＳ Ｐゴシック" pitchFamily="4" charset="-128"/>
        </a:defRPr>
      </a:lvl2pPr>
      <a:lvl3pPr algn="ctr" defTabSz="411480" rtl="0" eaLnBrk="0" fontAlgn="base" hangingPunct="0">
        <a:spcBef>
          <a:spcPct val="0"/>
        </a:spcBef>
        <a:spcAft>
          <a:spcPct val="0"/>
        </a:spcAft>
        <a:defRPr sz="3960">
          <a:solidFill>
            <a:schemeClr val="tx1"/>
          </a:solidFill>
          <a:latin typeface="Calibri" pitchFamily="4" charset="0"/>
          <a:ea typeface="ＭＳ Ｐゴシック" pitchFamily="4" charset="-128"/>
          <a:cs typeface="ＭＳ Ｐゴシック" pitchFamily="4" charset="-128"/>
        </a:defRPr>
      </a:lvl3pPr>
      <a:lvl4pPr algn="ctr" defTabSz="411480" rtl="0" eaLnBrk="0" fontAlgn="base" hangingPunct="0">
        <a:spcBef>
          <a:spcPct val="0"/>
        </a:spcBef>
        <a:spcAft>
          <a:spcPct val="0"/>
        </a:spcAft>
        <a:defRPr sz="3960">
          <a:solidFill>
            <a:schemeClr val="tx1"/>
          </a:solidFill>
          <a:latin typeface="Calibri" pitchFamily="4" charset="0"/>
          <a:ea typeface="ＭＳ Ｐゴシック" pitchFamily="4" charset="-128"/>
          <a:cs typeface="ＭＳ Ｐゴシック" pitchFamily="4" charset="-128"/>
        </a:defRPr>
      </a:lvl4pPr>
      <a:lvl5pPr algn="ctr" defTabSz="411480" rtl="0" eaLnBrk="0" fontAlgn="base" hangingPunct="0">
        <a:spcBef>
          <a:spcPct val="0"/>
        </a:spcBef>
        <a:spcAft>
          <a:spcPct val="0"/>
        </a:spcAft>
        <a:defRPr sz="3960">
          <a:solidFill>
            <a:schemeClr val="tx1"/>
          </a:solidFill>
          <a:latin typeface="Calibri" pitchFamily="4" charset="0"/>
          <a:ea typeface="ＭＳ Ｐゴシック" pitchFamily="4" charset="-128"/>
          <a:cs typeface="ＭＳ Ｐゴシック" pitchFamily="4" charset="-128"/>
        </a:defRPr>
      </a:lvl5pPr>
      <a:lvl6pPr marL="411480" algn="ctr" defTabSz="411480" rtl="0" fontAlgn="base">
        <a:spcBef>
          <a:spcPct val="0"/>
        </a:spcBef>
        <a:spcAft>
          <a:spcPct val="0"/>
        </a:spcAft>
        <a:defRPr sz="3960">
          <a:solidFill>
            <a:schemeClr val="tx1"/>
          </a:solidFill>
          <a:latin typeface="Calibri" pitchFamily="4" charset="0"/>
          <a:ea typeface="ＭＳ Ｐゴシック" pitchFamily="4" charset="-128"/>
          <a:cs typeface="ＭＳ Ｐゴシック" pitchFamily="4" charset="-128"/>
        </a:defRPr>
      </a:lvl6pPr>
      <a:lvl7pPr marL="822960" algn="ctr" defTabSz="411480" rtl="0" fontAlgn="base">
        <a:spcBef>
          <a:spcPct val="0"/>
        </a:spcBef>
        <a:spcAft>
          <a:spcPct val="0"/>
        </a:spcAft>
        <a:defRPr sz="3960">
          <a:solidFill>
            <a:schemeClr val="tx1"/>
          </a:solidFill>
          <a:latin typeface="Calibri" pitchFamily="4" charset="0"/>
          <a:ea typeface="ＭＳ Ｐゴシック" pitchFamily="4" charset="-128"/>
          <a:cs typeface="ＭＳ Ｐゴシック" pitchFamily="4" charset="-128"/>
        </a:defRPr>
      </a:lvl7pPr>
      <a:lvl8pPr marL="1234440" algn="ctr" defTabSz="411480" rtl="0" fontAlgn="base">
        <a:spcBef>
          <a:spcPct val="0"/>
        </a:spcBef>
        <a:spcAft>
          <a:spcPct val="0"/>
        </a:spcAft>
        <a:defRPr sz="3960">
          <a:solidFill>
            <a:schemeClr val="tx1"/>
          </a:solidFill>
          <a:latin typeface="Calibri" pitchFamily="4" charset="0"/>
          <a:ea typeface="ＭＳ Ｐゴシック" pitchFamily="4" charset="-128"/>
          <a:cs typeface="ＭＳ Ｐゴシック" pitchFamily="4" charset="-128"/>
        </a:defRPr>
      </a:lvl8pPr>
      <a:lvl9pPr marL="1645920" algn="ctr" defTabSz="411480" rtl="0" fontAlgn="base">
        <a:spcBef>
          <a:spcPct val="0"/>
        </a:spcBef>
        <a:spcAft>
          <a:spcPct val="0"/>
        </a:spcAft>
        <a:defRPr sz="3960">
          <a:solidFill>
            <a:schemeClr val="tx1"/>
          </a:solidFill>
          <a:latin typeface="Calibri" pitchFamily="4" charset="0"/>
          <a:ea typeface="ＭＳ Ｐゴシック" pitchFamily="4" charset="-128"/>
          <a:cs typeface="ＭＳ Ｐゴシック" pitchFamily="4" charset="-128"/>
        </a:defRPr>
      </a:lvl9pPr>
    </p:titleStyle>
    <p:bodyStyle>
      <a:lvl1pPr marL="308610" indent="-308610" algn="l" defTabSz="411480" rtl="0" eaLnBrk="0" fontAlgn="base" hangingPunct="0">
        <a:spcBef>
          <a:spcPct val="20000"/>
        </a:spcBef>
        <a:spcAft>
          <a:spcPct val="0"/>
        </a:spcAft>
        <a:buFont typeface="Arial" panose="020B0604020202020204" pitchFamily="34" charset="0"/>
        <a:buChar char="•"/>
        <a:defRPr sz="2880" kern="1200">
          <a:solidFill>
            <a:schemeClr val="tx1"/>
          </a:solidFill>
          <a:latin typeface="+mn-lt"/>
          <a:ea typeface="ＭＳ Ｐゴシック" pitchFamily="4" charset="-128"/>
          <a:cs typeface="ＭＳ Ｐゴシック" pitchFamily="4" charset="-128"/>
        </a:defRPr>
      </a:lvl1pPr>
      <a:lvl2pPr marL="668655" indent="-257175" algn="l" defTabSz="411480" rtl="0" eaLnBrk="0" fontAlgn="base" hangingPunct="0">
        <a:spcBef>
          <a:spcPct val="20000"/>
        </a:spcBef>
        <a:spcAft>
          <a:spcPct val="0"/>
        </a:spcAft>
        <a:buFont typeface="Arial" panose="020B0604020202020204" pitchFamily="34" charset="0"/>
        <a:buChar char="–"/>
        <a:defRPr sz="2520" kern="1200">
          <a:solidFill>
            <a:schemeClr val="tx1"/>
          </a:solidFill>
          <a:latin typeface="+mn-lt"/>
          <a:ea typeface="ＭＳ Ｐゴシック" pitchFamily="4" charset="-128"/>
          <a:cs typeface="+mn-cs"/>
        </a:defRPr>
      </a:lvl2pPr>
      <a:lvl3pPr marL="1028700" indent="-205740" algn="l" defTabSz="411480" rtl="0" eaLnBrk="0" fontAlgn="base" hangingPunct="0">
        <a:spcBef>
          <a:spcPct val="20000"/>
        </a:spcBef>
        <a:spcAft>
          <a:spcPct val="0"/>
        </a:spcAft>
        <a:buFont typeface="Arial" panose="020B0604020202020204" pitchFamily="34" charset="0"/>
        <a:buChar char="•"/>
        <a:defRPr sz="2160" kern="1200">
          <a:solidFill>
            <a:schemeClr val="tx1"/>
          </a:solidFill>
          <a:latin typeface="+mn-lt"/>
          <a:ea typeface="ＭＳ Ｐゴシック" pitchFamily="4" charset="-128"/>
          <a:cs typeface="+mn-cs"/>
        </a:defRPr>
      </a:lvl3pPr>
      <a:lvl4pPr marL="1440180" indent="-205740" algn="l" defTabSz="411480" rtl="0" eaLnBrk="0" fontAlgn="base" hangingPunct="0">
        <a:spcBef>
          <a:spcPct val="20000"/>
        </a:spcBef>
        <a:spcAft>
          <a:spcPct val="0"/>
        </a:spcAft>
        <a:buFont typeface="Arial" panose="020B0604020202020204" pitchFamily="34" charset="0"/>
        <a:buChar char="–"/>
        <a:defRPr sz="1800" kern="1200">
          <a:solidFill>
            <a:schemeClr val="tx1"/>
          </a:solidFill>
          <a:latin typeface="+mn-lt"/>
          <a:ea typeface="ＭＳ Ｐゴシック" pitchFamily="4" charset="-128"/>
          <a:cs typeface="+mn-cs"/>
        </a:defRPr>
      </a:lvl4pPr>
      <a:lvl5pPr marL="1851660" indent="-205740" algn="l" defTabSz="411480" rtl="0" eaLnBrk="0" fontAlgn="base" hangingPunct="0">
        <a:spcBef>
          <a:spcPct val="20000"/>
        </a:spcBef>
        <a:spcAft>
          <a:spcPct val="0"/>
        </a:spcAft>
        <a:buFont typeface="Arial" panose="020B0604020202020204" pitchFamily="34" charset="0"/>
        <a:buChar char="»"/>
        <a:defRPr sz="1800" kern="1200">
          <a:solidFill>
            <a:schemeClr val="tx1"/>
          </a:solidFill>
          <a:latin typeface="+mn-lt"/>
          <a:ea typeface="ＭＳ Ｐゴシック" pitchFamily="4" charset="-128"/>
          <a:cs typeface="+mn-cs"/>
        </a:defRPr>
      </a:lvl5pPr>
      <a:lvl6pPr marL="2263140" indent="-205740" algn="l" defTabSz="411480" rtl="0" eaLnBrk="1" latinLnBrk="0" hangingPunct="1">
        <a:spcBef>
          <a:spcPct val="20000"/>
        </a:spcBef>
        <a:buFont typeface="Arial"/>
        <a:buChar char="•"/>
        <a:defRPr sz="1800" kern="1200">
          <a:solidFill>
            <a:schemeClr val="tx1"/>
          </a:solidFill>
          <a:latin typeface="+mn-lt"/>
          <a:ea typeface="+mn-ea"/>
          <a:cs typeface="+mn-cs"/>
        </a:defRPr>
      </a:lvl6pPr>
      <a:lvl7pPr marL="2674620" indent="-205740" algn="l" defTabSz="411480" rtl="0" eaLnBrk="1" latinLnBrk="0" hangingPunct="1">
        <a:spcBef>
          <a:spcPct val="20000"/>
        </a:spcBef>
        <a:buFont typeface="Arial"/>
        <a:buChar char="•"/>
        <a:defRPr sz="1800" kern="1200">
          <a:solidFill>
            <a:schemeClr val="tx1"/>
          </a:solidFill>
          <a:latin typeface="+mn-lt"/>
          <a:ea typeface="+mn-ea"/>
          <a:cs typeface="+mn-cs"/>
        </a:defRPr>
      </a:lvl7pPr>
      <a:lvl8pPr marL="3086100" indent="-205740" algn="l" defTabSz="411480" rtl="0" eaLnBrk="1" latinLnBrk="0" hangingPunct="1">
        <a:spcBef>
          <a:spcPct val="20000"/>
        </a:spcBef>
        <a:buFont typeface="Arial"/>
        <a:buChar char="•"/>
        <a:defRPr sz="1800" kern="1200">
          <a:solidFill>
            <a:schemeClr val="tx1"/>
          </a:solidFill>
          <a:latin typeface="+mn-lt"/>
          <a:ea typeface="+mn-ea"/>
          <a:cs typeface="+mn-cs"/>
        </a:defRPr>
      </a:lvl8pPr>
      <a:lvl9pPr marL="3497580" indent="-205740" algn="l" defTabSz="411480" rtl="0" eaLnBrk="1" latinLnBrk="0" hangingPunct="1">
        <a:spcBef>
          <a:spcPct val="20000"/>
        </a:spcBef>
        <a:buFont typeface="Arial"/>
        <a:buChar char="•"/>
        <a:defRPr sz="1800" kern="1200">
          <a:solidFill>
            <a:schemeClr val="tx1"/>
          </a:solidFill>
          <a:latin typeface="+mn-lt"/>
          <a:ea typeface="+mn-ea"/>
          <a:cs typeface="+mn-cs"/>
        </a:defRPr>
      </a:lvl9pPr>
    </p:bodyStyle>
    <p:otherStyle>
      <a:defPPr>
        <a:defRPr lang="en-US"/>
      </a:defPPr>
      <a:lvl1pPr marL="0" algn="l" defTabSz="411480" rtl="0" eaLnBrk="1" latinLnBrk="0" hangingPunct="1">
        <a:defRPr sz="1620" kern="1200">
          <a:solidFill>
            <a:schemeClr val="tx1"/>
          </a:solidFill>
          <a:latin typeface="+mn-lt"/>
          <a:ea typeface="+mn-ea"/>
          <a:cs typeface="+mn-cs"/>
        </a:defRPr>
      </a:lvl1pPr>
      <a:lvl2pPr marL="411480" algn="l" defTabSz="411480" rtl="0" eaLnBrk="1" latinLnBrk="0" hangingPunct="1">
        <a:defRPr sz="1620" kern="1200">
          <a:solidFill>
            <a:schemeClr val="tx1"/>
          </a:solidFill>
          <a:latin typeface="+mn-lt"/>
          <a:ea typeface="+mn-ea"/>
          <a:cs typeface="+mn-cs"/>
        </a:defRPr>
      </a:lvl2pPr>
      <a:lvl3pPr marL="822960" algn="l" defTabSz="411480" rtl="0" eaLnBrk="1" latinLnBrk="0" hangingPunct="1">
        <a:defRPr sz="1620" kern="1200">
          <a:solidFill>
            <a:schemeClr val="tx1"/>
          </a:solidFill>
          <a:latin typeface="+mn-lt"/>
          <a:ea typeface="+mn-ea"/>
          <a:cs typeface="+mn-cs"/>
        </a:defRPr>
      </a:lvl3pPr>
      <a:lvl4pPr marL="1234440" algn="l" defTabSz="411480" rtl="0" eaLnBrk="1" latinLnBrk="0" hangingPunct="1">
        <a:defRPr sz="1620" kern="1200">
          <a:solidFill>
            <a:schemeClr val="tx1"/>
          </a:solidFill>
          <a:latin typeface="+mn-lt"/>
          <a:ea typeface="+mn-ea"/>
          <a:cs typeface="+mn-cs"/>
        </a:defRPr>
      </a:lvl4pPr>
      <a:lvl5pPr marL="1645920" algn="l" defTabSz="411480" rtl="0" eaLnBrk="1" latinLnBrk="0" hangingPunct="1">
        <a:defRPr sz="1620" kern="1200">
          <a:solidFill>
            <a:schemeClr val="tx1"/>
          </a:solidFill>
          <a:latin typeface="+mn-lt"/>
          <a:ea typeface="+mn-ea"/>
          <a:cs typeface="+mn-cs"/>
        </a:defRPr>
      </a:lvl5pPr>
      <a:lvl6pPr marL="2057400" algn="l" defTabSz="411480" rtl="0" eaLnBrk="1" latinLnBrk="0" hangingPunct="1">
        <a:defRPr sz="1620" kern="1200">
          <a:solidFill>
            <a:schemeClr val="tx1"/>
          </a:solidFill>
          <a:latin typeface="+mn-lt"/>
          <a:ea typeface="+mn-ea"/>
          <a:cs typeface="+mn-cs"/>
        </a:defRPr>
      </a:lvl6pPr>
      <a:lvl7pPr marL="2468880" algn="l" defTabSz="411480" rtl="0" eaLnBrk="1" latinLnBrk="0" hangingPunct="1">
        <a:defRPr sz="1620" kern="1200">
          <a:solidFill>
            <a:schemeClr val="tx1"/>
          </a:solidFill>
          <a:latin typeface="+mn-lt"/>
          <a:ea typeface="+mn-ea"/>
          <a:cs typeface="+mn-cs"/>
        </a:defRPr>
      </a:lvl7pPr>
      <a:lvl8pPr marL="2880360" algn="l" defTabSz="411480" rtl="0" eaLnBrk="1" latinLnBrk="0" hangingPunct="1">
        <a:defRPr sz="1620" kern="1200">
          <a:solidFill>
            <a:schemeClr val="tx1"/>
          </a:solidFill>
          <a:latin typeface="+mn-lt"/>
          <a:ea typeface="+mn-ea"/>
          <a:cs typeface="+mn-cs"/>
        </a:defRPr>
      </a:lvl8pPr>
      <a:lvl9pPr marL="3291840" algn="l" defTabSz="411480" rtl="0" eaLnBrk="1" latinLnBrk="0" hangingPunct="1">
        <a:defRPr sz="16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s://www.blueletterbible.org/search/preSearch.cfm?Criteria=John+8.32&amp;t=NKJV"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hyperlink" Target="https://www.blueletterbible.org/search/preSearch.cfm?Criteria=Romans+7.4&amp;t=NKJV" TargetMode="External"/><Relationship Id="rId4" Type="http://schemas.openxmlformats.org/officeDocument/2006/relationships/hyperlink" Target="https://www.blueletterbible.org/search/preSearch.cfm?Criteria=Romans+6.2&amp;t=NKJV"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1F9FD59-A010-A304-2D85-33A4C48DE7B0}"/>
              </a:ext>
            </a:extLst>
          </p:cNvPr>
          <p:cNvSpPr>
            <a:spLocks noGrp="1"/>
          </p:cNvSpPr>
          <p:nvPr>
            <p:ph type="ctrTitle"/>
          </p:nvPr>
        </p:nvSpPr>
        <p:spPr>
          <a:xfrm>
            <a:off x="1988820" y="2260284"/>
            <a:ext cx="6932295" cy="1323023"/>
          </a:xfrm>
          <a:effectLst>
            <a:outerShdw blurRad="50800" dist="38100" dir="2700000" algn="tl" rotWithShape="0">
              <a:srgbClr val="000000">
                <a:alpha val="39999"/>
              </a:srgbClr>
            </a:outerShdw>
          </a:effectLst>
        </p:spPr>
        <p:txBody>
          <a:bodyPr/>
          <a:lstStyle/>
          <a:p>
            <a:pPr eaLnBrk="1" hangingPunct="1"/>
            <a:r>
              <a:rPr lang="en-US" altLang="en-US" cap="none" dirty="0">
                <a:latin typeface="Times New Roman" panose="02020603050405020304" pitchFamily="18" charset="0"/>
                <a:ea typeface="ＭＳ Ｐゴシック" panose="020B0600070205080204" pitchFamily="34" charset="-128"/>
                <a:cs typeface="Times New Roman" panose="02020603050405020304" pitchFamily="18" charset="0"/>
              </a:rPr>
              <a:t>Is the Law Sinful?</a:t>
            </a:r>
          </a:p>
        </p:txBody>
      </p:sp>
      <p:sp>
        <p:nvSpPr>
          <p:cNvPr id="77827" name="Subtitle 4">
            <a:extLst>
              <a:ext uri="{FF2B5EF4-FFF2-40B4-BE49-F238E27FC236}">
                <a16:creationId xmlns:a16="http://schemas.microsoft.com/office/drawing/2014/main" id="{A296F71C-33B0-175F-F962-A77187E98ECA}"/>
              </a:ext>
            </a:extLst>
          </p:cNvPr>
          <p:cNvSpPr>
            <a:spLocks noGrp="1"/>
          </p:cNvSpPr>
          <p:nvPr>
            <p:ph type="subTitle" idx="1"/>
          </p:nvPr>
        </p:nvSpPr>
        <p:spPr>
          <a:xfrm>
            <a:off x="1988820" y="3774759"/>
            <a:ext cx="6932295" cy="718662"/>
          </a:xfrm>
        </p:spPr>
        <p:txBody>
          <a:bodyPr/>
          <a:lstStyle/>
          <a:p>
            <a:pPr eaLnBrk="1" hangingPunct="1"/>
            <a:r>
              <a:rPr lang="en-US" altLang="en-US" dirty="0">
                <a:latin typeface="Savoye LET Plain CC.:1.0" pitchFamily="4" charset="0"/>
                <a:ea typeface="ＭＳ Ｐゴシック" panose="020B0600070205080204" pitchFamily="34" charset="-128"/>
                <a:cs typeface="Savoye LET Plain CC.:1.0" pitchFamily="4" charset="0"/>
              </a:rPr>
              <a:t>Romans 7:7-12</a:t>
            </a:r>
          </a:p>
        </p:txBody>
      </p:sp>
    </p:spTree>
  </p:cSld>
  <p:clrMapOvr>
    <a:masterClrMapping/>
  </p:clrMapOvr>
  <p:transition spd="slow">
    <p:push dir="u"/>
  </p:transition>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8850" name="Title 1">
            <a:extLst>
              <a:ext uri="{FF2B5EF4-FFF2-40B4-BE49-F238E27FC236}">
                <a16:creationId xmlns:a16="http://schemas.microsoft.com/office/drawing/2014/main" id="{13C17F8A-1E67-2763-6A23-541878650677}"/>
              </a:ext>
            </a:extLst>
          </p:cNvPr>
          <p:cNvSpPr>
            <a:spLocks noGrp="1"/>
          </p:cNvSpPr>
          <p:nvPr>
            <p:ph type="title"/>
          </p:nvPr>
        </p:nvSpPr>
        <p:spPr>
          <a:xfrm>
            <a:off x="0" y="13115"/>
            <a:ext cx="10972800" cy="637814"/>
          </a:xfrm>
        </p:spPr>
        <p:txBody>
          <a:bodyPr/>
          <a:lstStyle/>
          <a:p>
            <a:pPr eaLnBrk="1" hangingPunct="1"/>
            <a:endParaRPr lang="en-US" altLang="en-US" dirty="0">
              <a:latin typeface="Arial" panose="020B0604020202020204" pitchFamily="34" charset="0"/>
              <a:ea typeface="ＭＳ Ｐゴシック" panose="020B0600070205080204" pitchFamily="34" charset="-128"/>
              <a:cs typeface="Arial" panose="020B0604020202020204" pitchFamily="34" charset="0"/>
            </a:endParaRPr>
          </a:p>
        </p:txBody>
      </p:sp>
      <p:sp>
        <p:nvSpPr>
          <p:cNvPr id="78851" name="Content Placeholder 2">
            <a:extLst>
              <a:ext uri="{FF2B5EF4-FFF2-40B4-BE49-F238E27FC236}">
                <a16:creationId xmlns:a16="http://schemas.microsoft.com/office/drawing/2014/main" id="{DF383A4B-C7A0-9E85-4410-0E53E0B2CB52}"/>
              </a:ext>
            </a:extLst>
          </p:cNvPr>
          <p:cNvSpPr>
            <a:spLocks noGrp="1"/>
          </p:cNvSpPr>
          <p:nvPr>
            <p:ph idx="1"/>
          </p:nvPr>
        </p:nvSpPr>
        <p:spPr>
          <a:xfrm>
            <a:off x="1783080" y="1450183"/>
            <a:ext cx="7406640" cy="4613433"/>
          </a:xfrm>
        </p:spPr>
        <p:txBody>
          <a:bodyPr/>
          <a:lstStyle/>
          <a:p>
            <a:pPr lvl="1" eaLnBrk="1" hangingPunct="1">
              <a:buFont typeface="Arial" panose="020B0604020202020204" pitchFamily="34" charset="0"/>
              <a:buChar char="•"/>
            </a:pPr>
            <a:r>
              <a:rPr lang="en-US" sz="1800" b="0" i="0" dirty="0">
                <a:solidFill>
                  <a:srgbClr val="333333"/>
                </a:solidFill>
                <a:effectLst/>
                <a:latin typeface="Arial" panose="020B0604020202020204" pitchFamily="34" charset="0"/>
                <a:cs typeface="Arial" panose="020B0604020202020204" pitchFamily="34" charset="0"/>
              </a:rPr>
              <a:t>Rom 7;10-11  </a:t>
            </a:r>
            <a:r>
              <a:rPr lang="en-US" sz="1800" b="1" i="0" baseline="30000" dirty="0">
                <a:solidFill>
                  <a:srgbClr val="000000"/>
                </a:solidFill>
                <a:effectLst/>
                <a:latin typeface="Arial" panose="020B0604020202020204" pitchFamily="34" charset="0"/>
                <a:cs typeface="Arial" panose="020B0604020202020204" pitchFamily="34" charset="0"/>
              </a:rPr>
              <a:t>10 </a:t>
            </a:r>
            <a:r>
              <a:rPr lang="en-US" sz="1800" b="0" i="0" dirty="0">
                <a:solidFill>
                  <a:srgbClr val="000000"/>
                </a:solidFill>
                <a:effectLst/>
                <a:latin typeface="Arial" panose="020B0604020202020204" pitchFamily="34" charset="0"/>
                <a:cs typeface="Arial" panose="020B0604020202020204" pitchFamily="34" charset="0"/>
              </a:rPr>
              <a:t>And the commandment, which </a:t>
            </a:r>
            <a:r>
              <a:rPr lang="en-US" sz="1800" b="0" i="1" dirty="0">
                <a:solidFill>
                  <a:srgbClr val="000000"/>
                </a:solidFill>
                <a:effectLst/>
                <a:latin typeface="Arial" panose="020B0604020202020204" pitchFamily="34" charset="0"/>
                <a:cs typeface="Arial" panose="020B0604020202020204" pitchFamily="34" charset="0"/>
              </a:rPr>
              <a:t>was</a:t>
            </a:r>
            <a:r>
              <a:rPr lang="en-US" sz="1800" b="0" i="0" dirty="0">
                <a:solidFill>
                  <a:srgbClr val="000000"/>
                </a:solidFill>
                <a:effectLst/>
                <a:latin typeface="Arial" panose="020B0604020202020204" pitchFamily="34" charset="0"/>
                <a:cs typeface="Arial" panose="020B0604020202020204" pitchFamily="34" charset="0"/>
              </a:rPr>
              <a:t> to </a:t>
            </a:r>
            <a:r>
              <a:rPr lang="en-US" sz="1800" b="0" i="1" dirty="0">
                <a:solidFill>
                  <a:srgbClr val="000000"/>
                </a:solidFill>
                <a:effectLst/>
                <a:latin typeface="Arial" panose="020B0604020202020204" pitchFamily="34" charset="0"/>
                <a:cs typeface="Arial" panose="020B0604020202020204" pitchFamily="34" charset="0"/>
              </a:rPr>
              <a:t>bring</a:t>
            </a:r>
            <a:r>
              <a:rPr lang="en-US" sz="1800" b="0" i="0" dirty="0">
                <a:solidFill>
                  <a:srgbClr val="000000"/>
                </a:solidFill>
                <a:effectLst/>
                <a:latin typeface="Arial" panose="020B0604020202020204" pitchFamily="34" charset="0"/>
                <a:cs typeface="Arial" panose="020B0604020202020204" pitchFamily="34" charset="0"/>
              </a:rPr>
              <a:t> life, I found to </a:t>
            </a:r>
            <a:r>
              <a:rPr lang="en-US" sz="1800" b="0" i="1" dirty="0">
                <a:solidFill>
                  <a:srgbClr val="000000"/>
                </a:solidFill>
                <a:effectLst/>
                <a:latin typeface="Arial" panose="020B0604020202020204" pitchFamily="34" charset="0"/>
                <a:cs typeface="Arial" panose="020B0604020202020204" pitchFamily="34" charset="0"/>
              </a:rPr>
              <a:t>bring</a:t>
            </a:r>
            <a:r>
              <a:rPr lang="en-US" sz="1800" b="0" i="0" dirty="0">
                <a:solidFill>
                  <a:srgbClr val="000000"/>
                </a:solidFill>
                <a:effectLst/>
                <a:latin typeface="Arial" panose="020B0604020202020204" pitchFamily="34" charset="0"/>
                <a:cs typeface="Arial" panose="020B0604020202020204" pitchFamily="34" charset="0"/>
              </a:rPr>
              <a:t> death. </a:t>
            </a:r>
            <a:r>
              <a:rPr lang="en-US" sz="1800" b="1" i="0" baseline="30000" dirty="0">
                <a:solidFill>
                  <a:srgbClr val="000000"/>
                </a:solidFill>
                <a:effectLst/>
                <a:latin typeface="Arial" panose="020B0604020202020204" pitchFamily="34" charset="0"/>
                <a:cs typeface="Arial" panose="020B0604020202020204" pitchFamily="34" charset="0"/>
              </a:rPr>
              <a:t>11 </a:t>
            </a:r>
            <a:r>
              <a:rPr lang="en-US" sz="1800" b="0" i="0" dirty="0">
                <a:solidFill>
                  <a:srgbClr val="000000"/>
                </a:solidFill>
                <a:effectLst/>
                <a:latin typeface="Arial" panose="020B0604020202020204" pitchFamily="34" charset="0"/>
                <a:cs typeface="Arial" panose="020B0604020202020204" pitchFamily="34" charset="0"/>
              </a:rPr>
              <a:t>For sin, taking occasion by the commandment, deceived me, and by it killed </a:t>
            </a:r>
            <a:r>
              <a:rPr lang="en-US" sz="1800" b="0" i="1" dirty="0">
                <a:solidFill>
                  <a:srgbClr val="000000"/>
                </a:solidFill>
                <a:effectLst/>
                <a:latin typeface="Arial" panose="020B0604020202020204" pitchFamily="34" charset="0"/>
                <a:cs typeface="Arial" panose="020B0604020202020204" pitchFamily="34" charset="0"/>
              </a:rPr>
              <a:t>me</a:t>
            </a:r>
          </a:p>
          <a:p>
            <a:pPr lvl="1" eaLnBrk="1" hangingPunct="1">
              <a:buFont typeface="Arial" panose="020B0604020202020204" pitchFamily="34" charset="0"/>
              <a:buChar char="•"/>
            </a:pPr>
            <a:endParaRPr lang="en-US" sz="1800" i="1" dirty="0">
              <a:solidFill>
                <a:srgbClr val="000000"/>
              </a:solidFill>
              <a:latin typeface="Arial" panose="020B0604020202020204" pitchFamily="34" charset="0"/>
              <a:cs typeface="Arial" panose="020B0604020202020204" pitchFamily="34" charset="0"/>
            </a:endParaRPr>
          </a:p>
          <a:p>
            <a:pPr lvl="1" eaLnBrk="1" hangingPunct="1">
              <a:buFont typeface="Arial" panose="020B0604020202020204" pitchFamily="34" charset="0"/>
              <a:buChar char="•"/>
            </a:pPr>
            <a:r>
              <a:rPr lang="en-US" sz="1800" b="1" i="0" dirty="0">
                <a:solidFill>
                  <a:srgbClr val="004161"/>
                </a:solidFill>
                <a:effectLst/>
                <a:latin typeface="Arial" panose="020B0604020202020204" pitchFamily="34" charset="0"/>
                <a:cs typeface="Arial" panose="020B0604020202020204" pitchFamily="34" charset="0"/>
              </a:rPr>
              <a:t>For sin… deceived me</a:t>
            </a:r>
            <a:r>
              <a:rPr lang="en-US" sz="1800" b="0" i="0" dirty="0">
                <a:solidFill>
                  <a:srgbClr val="414042"/>
                </a:solidFill>
                <a:effectLst/>
                <a:latin typeface="Arial" panose="020B0604020202020204" pitchFamily="34" charset="0"/>
                <a:cs typeface="Arial" panose="020B0604020202020204" pitchFamily="34" charset="0"/>
              </a:rPr>
              <a:t>: It isn’t the law that deceives us, but it is sin that uses the law as an occasion for rebellion. This is why Jesus said, </a:t>
            </a:r>
            <a:r>
              <a:rPr lang="en-US" sz="1800" b="0" i="1" dirty="0">
                <a:solidFill>
                  <a:srgbClr val="414042"/>
                </a:solidFill>
                <a:effectLst/>
                <a:latin typeface="Arial" panose="020B0604020202020204" pitchFamily="34" charset="0"/>
                <a:cs typeface="Arial" panose="020B0604020202020204" pitchFamily="34" charset="0"/>
              </a:rPr>
              <a:t>you shall know the truth, and the truth will set you free</a:t>
            </a:r>
            <a:r>
              <a:rPr lang="en-US" sz="1800" b="0" i="0" dirty="0">
                <a:solidFill>
                  <a:srgbClr val="414042"/>
                </a:solidFill>
                <a:effectLst/>
                <a:latin typeface="Arial" panose="020B0604020202020204" pitchFamily="34" charset="0"/>
                <a:cs typeface="Arial" panose="020B0604020202020204" pitchFamily="34" charset="0"/>
              </a:rPr>
              <a:t> (</a:t>
            </a:r>
            <a:r>
              <a:rPr lang="en-US" sz="1800" b="0" i="0" u="none" strike="noStrike" dirty="0">
                <a:solidFill>
                  <a:srgbClr val="004161"/>
                </a:solidFill>
                <a:effectLst/>
                <a:latin typeface="Arial" panose="020B0604020202020204" pitchFamily="34" charset="0"/>
                <a:cs typeface="Arial" panose="020B0604020202020204" pitchFamily="34" charset="0"/>
                <a:hlinkClick r:id="rId4"/>
              </a:rPr>
              <a:t>John 8:32</a:t>
            </a:r>
            <a:r>
              <a:rPr lang="en-US" sz="1800" b="0" i="0" dirty="0">
                <a:solidFill>
                  <a:srgbClr val="414042"/>
                </a:solidFill>
                <a:effectLst/>
                <a:latin typeface="Arial" panose="020B0604020202020204" pitchFamily="34" charset="0"/>
                <a:cs typeface="Arial" panose="020B0604020202020204" pitchFamily="34" charset="0"/>
              </a:rPr>
              <a:t>). The truth makes us free from the deceptions of sin.</a:t>
            </a:r>
          </a:p>
          <a:p>
            <a:pPr lvl="1" eaLnBrk="1" hangingPunct="1">
              <a:buFont typeface="Arial" panose="020B0604020202020204" pitchFamily="34" charset="0"/>
              <a:buChar char="•"/>
            </a:pPr>
            <a:endParaRPr lang="en-US" sz="1800" dirty="0">
              <a:solidFill>
                <a:srgbClr val="414042"/>
              </a:solidFill>
              <a:latin typeface="Arial" panose="020B0604020202020204" pitchFamily="34" charset="0"/>
              <a:cs typeface="Arial" panose="020B0604020202020204" pitchFamily="34" charset="0"/>
            </a:endParaRPr>
          </a:p>
          <a:p>
            <a:pPr lvl="1" eaLnBrk="1" hangingPunct="1">
              <a:buFont typeface="Arial" panose="020B0604020202020204" pitchFamily="34" charset="0"/>
              <a:buChar char="•"/>
            </a:pPr>
            <a:r>
              <a:rPr lang="en-US" sz="1800" b="1" i="0" dirty="0">
                <a:solidFill>
                  <a:srgbClr val="004161"/>
                </a:solidFill>
                <a:effectLst/>
                <a:latin typeface="Arial" panose="020B0604020202020204" pitchFamily="34" charset="0"/>
                <a:cs typeface="Arial" panose="020B0604020202020204" pitchFamily="34" charset="0"/>
              </a:rPr>
              <a:t>And by it killed me</a:t>
            </a:r>
            <a:r>
              <a:rPr lang="en-US" sz="1800" b="0" i="0" dirty="0">
                <a:solidFill>
                  <a:srgbClr val="414042"/>
                </a:solidFill>
                <a:effectLst/>
                <a:latin typeface="Arial" panose="020B0604020202020204" pitchFamily="34" charset="0"/>
                <a:cs typeface="Arial" panose="020B0604020202020204" pitchFamily="34" charset="0"/>
              </a:rPr>
              <a:t>: Sin, when followed, leads to death – not life</a:t>
            </a:r>
          </a:p>
          <a:p>
            <a:pPr lvl="2" eaLnBrk="1" hangingPunct="1">
              <a:buFont typeface="Arial" panose="020B0604020202020204" pitchFamily="34" charset="0"/>
              <a:buChar char="•"/>
            </a:pPr>
            <a:r>
              <a:rPr lang="en-US" sz="1800" b="0" i="0" dirty="0">
                <a:solidFill>
                  <a:srgbClr val="414042"/>
                </a:solidFill>
                <a:effectLst/>
                <a:latin typeface="Arial" panose="020B0604020202020204" pitchFamily="34" charset="0"/>
                <a:cs typeface="Arial" panose="020B0604020202020204" pitchFamily="34" charset="0"/>
              </a:rPr>
              <a:t>One of Satan’s greatest deceptions is to get us to think of sin as something </a:t>
            </a:r>
            <a:r>
              <a:rPr lang="en-US" sz="1800" b="0" i="1" dirty="0">
                <a:solidFill>
                  <a:srgbClr val="414042"/>
                </a:solidFill>
                <a:effectLst/>
                <a:latin typeface="Arial" panose="020B0604020202020204" pitchFamily="34" charset="0"/>
                <a:cs typeface="Arial" panose="020B0604020202020204" pitchFamily="34" charset="0"/>
              </a:rPr>
              <a:t>good</a:t>
            </a:r>
            <a:r>
              <a:rPr lang="en-US" sz="1800" b="0" i="0" dirty="0">
                <a:solidFill>
                  <a:srgbClr val="414042"/>
                </a:solidFill>
                <a:effectLst/>
                <a:latin typeface="Arial" panose="020B0604020202020204" pitchFamily="34" charset="0"/>
                <a:cs typeface="Arial" panose="020B0604020202020204" pitchFamily="34" charset="0"/>
              </a:rPr>
              <a:t> that an unpleasant God wants to deprive us of</a:t>
            </a:r>
            <a:endParaRPr lang="en-US" sz="1800" dirty="0">
              <a:solidFill>
                <a:srgbClr val="414042"/>
              </a:solidFill>
              <a:latin typeface="Arial" panose="020B0604020202020204" pitchFamily="34" charset="0"/>
              <a:cs typeface="Arial" panose="020B0604020202020204" pitchFamily="34" charset="0"/>
            </a:endParaRPr>
          </a:p>
          <a:p>
            <a:pPr lvl="2" eaLnBrk="1" hangingPunct="1">
              <a:buFont typeface="Arial" panose="020B0604020202020204" pitchFamily="34" charset="0"/>
              <a:buChar char="•"/>
            </a:pPr>
            <a:r>
              <a:rPr lang="en-US" sz="1800" b="0" i="0" dirty="0">
                <a:solidFill>
                  <a:srgbClr val="414042"/>
                </a:solidFill>
                <a:effectLst/>
                <a:latin typeface="Arial" panose="020B0604020202020204" pitchFamily="34" charset="0"/>
                <a:cs typeface="Arial" panose="020B0604020202020204" pitchFamily="34" charset="0"/>
              </a:rPr>
              <a:t>When God warns us away from sin, He warns us away from something that will </a:t>
            </a:r>
            <a:r>
              <a:rPr lang="en-US" sz="1800" b="0" i="1" dirty="0">
                <a:solidFill>
                  <a:srgbClr val="414042"/>
                </a:solidFill>
                <a:effectLst/>
                <a:latin typeface="Arial" panose="020B0604020202020204" pitchFamily="34" charset="0"/>
                <a:cs typeface="Arial" panose="020B0604020202020204" pitchFamily="34" charset="0"/>
              </a:rPr>
              <a:t>kill </a:t>
            </a:r>
            <a:r>
              <a:rPr lang="en-US" sz="1800" b="0" i="0" dirty="0">
                <a:solidFill>
                  <a:srgbClr val="414042"/>
                </a:solidFill>
                <a:effectLst/>
                <a:latin typeface="Arial" panose="020B0604020202020204" pitchFamily="34" charset="0"/>
                <a:cs typeface="Arial" panose="020B0604020202020204" pitchFamily="34" charset="0"/>
              </a:rPr>
              <a:t>us</a:t>
            </a:r>
          </a:p>
          <a:p>
            <a:pPr lvl="2" eaLnBrk="1" hangingPunct="1">
              <a:buFont typeface="Arial" panose="020B0604020202020204" pitchFamily="34" charset="0"/>
              <a:buChar char="•"/>
            </a:pPr>
            <a:endParaRPr lang="en-US" sz="2000" dirty="0">
              <a:solidFill>
                <a:srgbClr val="000000"/>
              </a:solidFill>
              <a:latin typeface="Arial" panose="020B0604020202020204" pitchFamily="34" charset="0"/>
              <a:cs typeface="Arial" panose="020B0604020202020204" pitchFamily="34" charset="0"/>
            </a:endParaRPr>
          </a:p>
          <a:p>
            <a:pPr marL="0" lvl="1" indent="0" eaLnBrk="1" hangingPunct="1">
              <a:buNone/>
            </a:pPr>
            <a:endParaRPr lang="en-US" sz="260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676561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8850" name="Title 1">
            <a:extLst>
              <a:ext uri="{FF2B5EF4-FFF2-40B4-BE49-F238E27FC236}">
                <a16:creationId xmlns:a16="http://schemas.microsoft.com/office/drawing/2014/main" id="{13C17F8A-1E67-2763-6A23-541878650677}"/>
              </a:ext>
            </a:extLst>
          </p:cNvPr>
          <p:cNvSpPr>
            <a:spLocks noGrp="1"/>
          </p:cNvSpPr>
          <p:nvPr>
            <p:ph type="title"/>
          </p:nvPr>
        </p:nvSpPr>
        <p:spPr>
          <a:xfrm>
            <a:off x="0" y="13115"/>
            <a:ext cx="10972800" cy="637814"/>
          </a:xfrm>
        </p:spPr>
        <p:txBody>
          <a:bodyPr/>
          <a:lstStyle/>
          <a:p>
            <a:pPr eaLnBrk="1" hangingPunct="1"/>
            <a:endParaRPr lang="en-US" altLang="en-US" dirty="0">
              <a:latin typeface="Arial" panose="020B0604020202020204" pitchFamily="34" charset="0"/>
              <a:ea typeface="ＭＳ Ｐゴシック" panose="020B0600070205080204" pitchFamily="34" charset="-128"/>
              <a:cs typeface="Arial" panose="020B0604020202020204" pitchFamily="34" charset="0"/>
            </a:endParaRPr>
          </a:p>
        </p:txBody>
      </p:sp>
      <p:sp>
        <p:nvSpPr>
          <p:cNvPr id="78851" name="Content Placeholder 2">
            <a:extLst>
              <a:ext uri="{FF2B5EF4-FFF2-40B4-BE49-F238E27FC236}">
                <a16:creationId xmlns:a16="http://schemas.microsoft.com/office/drawing/2014/main" id="{DF383A4B-C7A0-9E85-4410-0E53E0B2CB52}"/>
              </a:ext>
            </a:extLst>
          </p:cNvPr>
          <p:cNvSpPr>
            <a:spLocks noGrp="1"/>
          </p:cNvSpPr>
          <p:nvPr>
            <p:ph idx="1"/>
          </p:nvPr>
        </p:nvSpPr>
        <p:spPr>
          <a:xfrm>
            <a:off x="1783080" y="1450183"/>
            <a:ext cx="7406640" cy="4613433"/>
          </a:xfrm>
        </p:spPr>
        <p:txBody>
          <a:bodyPr/>
          <a:lstStyle/>
          <a:p>
            <a:pPr lvl="1" eaLnBrk="1" hangingPunct="1">
              <a:buFont typeface="Arial" panose="020B0604020202020204" pitchFamily="34" charset="0"/>
              <a:buChar char="•"/>
            </a:pPr>
            <a:r>
              <a:rPr lang="en-US" sz="2000" b="0" i="0" dirty="0">
                <a:solidFill>
                  <a:srgbClr val="333333"/>
                </a:solidFill>
                <a:effectLst/>
                <a:latin typeface="Arial" panose="020B0604020202020204" pitchFamily="34" charset="0"/>
                <a:cs typeface="Arial" panose="020B0604020202020204" pitchFamily="34" charset="0"/>
              </a:rPr>
              <a:t>Rom 7:12  </a:t>
            </a:r>
            <a:r>
              <a:rPr lang="en-US" sz="2000" b="1" i="0" baseline="30000" dirty="0">
                <a:solidFill>
                  <a:srgbClr val="000000"/>
                </a:solidFill>
                <a:effectLst/>
                <a:latin typeface="Arial" panose="020B0604020202020204" pitchFamily="34" charset="0"/>
                <a:cs typeface="Arial" panose="020B0604020202020204" pitchFamily="34" charset="0"/>
              </a:rPr>
              <a:t>12 </a:t>
            </a:r>
            <a:r>
              <a:rPr lang="en-US" sz="2000" b="0" i="0" dirty="0">
                <a:solidFill>
                  <a:srgbClr val="000000"/>
                </a:solidFill>
                <a:effectLst/>
                <a:latin typeface="Arial" panose="020B0604020202020204" pitchFamily="34" charset="0"/>
                <a:cs typeface="Arial" panose="020B0604020202020204" pitchFamily="34" charset="0"/>
              </a:rPr>
              <a:t>Therefore the law </a:t>
            </a:r>
            <a:r>
              <a:rPr lang="en-US" sz="2000" b="0" i="1" dirty="0">
                <a:solidFill>
                  <a:srgbClr val="000000"/>
                </a:solidFill>
                <a:effectLst/>
                <a:latin typeface="Arial" panose="020B0604020202020204" pitchFamily="34" charset="0"/>
                <a:cs typeface="Arial" panose="020B0604020202020204" pitchFamily="34" charset="0"/>
              </a:rPr>
              <a:t>is</a:t>
            </a:r>
            <a:r>
              <a:rPr lang="en-US" sz="2000" b="0" i="0" dirty="0">
                <a:solidFill>
                  <a:srgbClr val="000000"/>
                </a:solidFill>
                <a:effectLst/>
                <a:latin typeface="Arial" panose="020B0604020202020204" pitchFamily="34" charset="0"/>
                <a:cs typeface="Arial" panose="020B0604020202020204" pitchFamily="34" charset="0"/>
              </a:rPr>
              <a:t> holy, and the commandment holy and just and good.</a:t>
            </a:r>
            <a:endParaRPr lang="en-US" sz="2000" b="0" i="1" dirty="0">
              <a:solidFill>
                <a:srgbClr val="000000"/>
              </a:solidFill>
              <a:effectLst/>
              <a:latin typeface="Arial" panose="020B0604020202020204" pitchFamily="34" charset="0"/>
              <a:cs typeface="Arial" panose="020B0604020202020204" pitchFamily="34" charset="0"/>
            </a:endParaRPr>
          </a:p>
          <a:p>
            <a:pPr lvl="1" eaLnBrk="1" hangingPunct="1">
              <a:buFont typeface="Arial" panose="020B0604020202020204" pitchFamily="34" charset="0"/>
              <a:buChar char="•"/>
            </a:pPr>
            <a:endParaRPr lang="en-US" sz="2000" i="1" dirty="0">
              <a:solidFill>
                <a:srgbClr val="000000"/>
              </a:solidFill>
              <a:latin typeface="Arial" panose="020B0604020202020204" pitchFamily="34" charset="0"/>
              <a:cs typeface="Arial" panose="020B0604020202020204" pitchFamily="34" charset="0"/>
            </a:endParaRPr>
          </a:p>
          <a:p>
            <a:pPr lvl="1" eaLnBrk="1" hangingPunct="1">
              <a:buFont typeface="Arial" panose="020B0604020202020204" pitchFamily="34" charset="0"/>
              <a:buChar char="•"/>
            </a:pPr>
            <a:r>
              <a:rPr lang="en-US" sz="2000" b="1" i="0" dirty="0">
                <a:solidFill>
                  <a:srgbClr val="004161"/>
                </a:solidFill>
                <a:effectLst/>
                <a:latin typeface="Arial" panose="020B0604020202020204" pitchFamily="34" charset="0"/>
                <a:cs typeface="Arial" panose="020B0604020202020204" pitchFamily="34" charset="0"/>
              </a:rPr>
              <a:t>Therefore the law is holy</a:t>
            </a:r>
            <a:r>
              <a:rPr lang="en-US" sz="2000" b="0" i="0" dirty="0">
                <a:solidFill>
                  <a:srgbClr val="414042"/>
                </a:solidFill>
                <a:effectLst/>
                <a:latin typeface="Arial" panose="020B0604020202020204" pitchFamily="34" charset="0"/>
                <a:cs typeface="Arial" panose="020B0604020202020204" pitchFamily="34" charset="0"/>
              </a:rPr>
              <a:t>: Paul understands how someone might take him as saying that he is against the law – but he isn’t at all</a:t>
            </a:r>
          </a:p>
          <a:p>
            <a:pPr lvl="2" eaLnBrk="1" hangingPunct="1">
              <a:buFont typeface="Arial" panose="020B0604020202020204" pitchFamily="34" charset="0"/>
              <a:buChar char="•"/>
            </a:pPr>
            <a:r>
              <a:rPr lang="en-US" sz="2000" b="0" i="0" dirty="0">
                <a:solidFill>
                  <a:srgbClr val="414042"/>
                </a:solidFill>
                <a:effectLst/>
                <a:latin typeface="Arial" panose="020B0604020202020204" pitchFamily="34" charset="0"/>
                <a:cs typeface="Arial" panose="020B0604020202020204" pitchFamily="34" charset="0"/>
              </a:rPr>
              <a:t>It is true that we must die to sin (</a:t>
            </a:r>
            <a:r>
              <a:rPr lang="en-US" sz="2000" b="0" i="0" u="none" strike="noStrike" dirty="0">
                <a:solidFill>
                  <a:srgbClr val="004161"/>
                </a:solidFill>
                <a:effectLst/>
                <a:latin typeface="Arial" panose="020B0604020202020204" pitchFamily="34" charset="0"/>
                <a:cs typeface="Arial" panose="020B0604020202020204" pitchFamily="34" charset="0"/>
                <a:hlinkClick r:id="rId4"/>
              </a:rPr>
              <a:t>Romans 6:2</a:t>
            </a:r>
            <a:r>
              <a:rPr lang="en-US" sz="2000" b="0" i="0" dirty="0">
                <a:solidFill>
                  <a:srgbClr val="414042"/>
                </a:solidFill>
                <a:effectLst/>
                <a:latin typeface="Arial" panose="020B0604020202020204" pitchFamily="34" charset="0"/>
                <a:cs typeface="Arial" panose="020B0604020202020204" pitchFamily="34" charset="0"/>
              </a:rPr>
              <a:t>) and we must die to the law (</a:t>
            </a:r>
            <a:r>
              <a:rPr lang="en-US" sz="2000" b="0" i="0" u="none" strike="noStrike" dirty="0">
                <a:solidFill>
                  <a:srgbClr val="004161"/>
                </a:solidFill>
                <a:effectLst/>
                <a:latin typeface="Arial" panose="020B0604020202020204" pitchFamily="34" charset="0"/>
                <a:cs typeface="Arial" panose="020B0604020202020204" pitchFamily="34" charset="0"/>
                <a:hlinkClick r:id="rId5"/>
              </a:rPr>
              <a:t>Romans 7:4</a:t>
            </a:r>
            <a:r>
              <a:rPr lang="en-US" sz="2000" b="0" i="0" dirty="0">
                <a:solidFill>
                  <a:srgbClr val="414042"/>
                </a:solidFill>
                <a:effectLst/>
                <a:latin typeface="Arial" panose="020B0604020202020204" pitchFamily="34" charset="0"/>
                <a:cs typeface="Arial" panose="020B0604020202020204" pitchFamily="34" charset="0"/>
              </a:rPr>
              <a:t>). But that should not be taken to mean that Paul believes that sin and law are in the same basket</a:t>
            </a:r>
          </a:p>
          <a:p>
            <a:pPr lvl="2" eaLnBrk="1" hangingPunct="1">
              <a:buFont typeface="Arial" panose="020B0604020202020204" pitchFamily="34" charset="0"/>
              <a:buChar char="•"/>
            </a:pPr>
            <a:r>
              <a:rPr lang="en-US" sz="2000" b="0" i="0" dirty="0">
                <a:solidFill>
                  <a:srgbClr val="414042"/>
                </a:solidFill>
                <a:effectLst/>
                <a:latin typeface="Arial" panose="020B0604020202020204" pitchFamily="34" charset="0"/>
                <a:cs typeface="Arial" panose="020B0604020202020204" pitchFamily="34" charset="0"/>
              </a:rPr>
              <a:t>The problem is in us, not in the law. Nevertheless, sin corrupts the work or effect of the law, so we must die to both.</a:t>
            </a:r>
            <a:endParaRPr lang="en-US" sz="2000" b="0" i="1" dirty="0">
              <a:solidFill>
                <a:srgbClr val="000000"/>
              </a:solidFill>
              <a:effectLst/>
              <a:latin typeface="Arial" panose="020B0604020202020204" pitchFamily="34" charset="0"/>
              <a:cs typeface="Arial" panose="020B0604020202020204" pitchFamily="34" charset="0"/>
            </a:endParaRPr>
          </a:p>
          <a:p>
            <a:pPr marL="0" lvl="1" indent="0" eaLnBrk="1" hangingPunct="1">
              <a:buNone/>
            </a:pPr>
            <a:endParaRPr lang="en-US" sz="1800" i="1" dirty="0">
              <a:solidFill>
                <a:srgbClr val="000000"/>
              </a:solidFill>
              <a:latin typeface="Arial" panose="020B0604020202020204" pitchFamily="34" charset="0"/>
              <a:cs typeface="Arial" panose="020B0604020202020204" pitchFamily="34" charset="0"/>
            </a:endParaRPr>
          </a:p>
          <a:p>
            <a:pPr lvl="2" eaLnBrk="1" hangingPunct="1">
              <a:buFont typeface="Arial" panose="020B0604020202020204" pitchFamily="34" charset="0"/>
              <a:buChar char="•"/>
            </a:pPr>
            <a:endParaRPr lang="en-US" sz="2000" dirty="0">
              <a:solidFill>
                <a:srgbClr val="000000"/>
              </a:solidFill>
              <a:latin typeface="Arial" panose="020B0604020202020204" pitchFamily="34" charset="0"/>
              <a:cs typeface="Arial" panose="020B0604020202020204" pitchFamily="34" charset="0"/>
            </a:endParaRPr>
          </a:p>
          <a:p>
            <a:pPr marL="0" lvl="1" indent="0" eaLnBrk="1" hangingPunct="1">
              <a:buNone/>
            </a:pPr>
            <a:endParaRPr lang="en-US" sz="260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80517000"/>
      </p:ext>
    </p:extLst>
  </p:cSld>
  <p:clrMapOvr>
    <a:masterClrMapping/>
  </p:clrMapOvr>
  <p:transition spd="slow">
    <p:push dir="u"/>
  </p:transition>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201" name="Rectangle 8200">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371" y="0"/>
            <a:ext cx="10970057"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8196" name="Picture 4" descr="Z To Be Continued">
            <a:extLst>
              <a:ext uri="{FF2B5EF4-FFF2-40B4-BE49-F238E27FC236}">
                <a16:creationId xmlns:a16="http://schemas.microsoft.com/office/drawing/2014/main" id="{A0ED2632-E793-A5E6-3987-43AEBE3D8164}"/>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9349" b="7333"/>
          <a:stretch/>
        </p:blipFill>
        <p:spPr bwMode="auto">
          <a:xfrm>
            <a:off x="20" y="1282"/>
            <a:ext cx="10972780" cy="68567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74116187"/>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8850" name="Title 1">
            <a:extLst>
              <a:ext uri="{FF2B5EF4-FFF2-40B4-BE49-F238E27FC236}">
                <a16:creationId xmlns:a16="http://schemas.microsoft.com/office/drawing/2014/main" id="{13C17F8A-1E67-2763-6A23-541878650677}"/>
              </a:ext>
            </a:extLst>
          </p:cNvPr>
          <p:cNvSpPr>
            <a:spLocks noGrp="1"/>
          </p:cNvSpPr>
          <p:nvPr>
            <p:ph type="title"/>
          </p:nvPr>
        </p:nvSpPr>
        <p:spPr>
          <a:xfrm>
            <a:off x="0" y="13115"/>
            <a:ext cx="10972800" cy="637814"/>
          </a:xfrm>
        </p:spPr>
        <p:txBody>
          <a:bodyPr/>
          <a:lstStyle/>
          <a:p>
            <a:pPr eaLnBrk="1" hangingPunct="1"/>
            <a:r>
              <a:rPr lang="en-US" altLang="en-US" dirty="0">
                <a:latin typeface="Arial" panose="020B0604020202020204" pitchFamily="34" charset="0"/>
                <a:ea typeface="ＭＳ Ｐゴシック" panose="020B0600070205080204" pitchFamily="34" charset="-128"/>
                <a:cs typeface="Arial" panose="020B0604020202020204" pitchFamily="34" charset="0"/>
              </a:rPr>
              <a:t>Introductory Thoughts</a:t>
            </a:r>
          </a:p>
        </p:txBody>
      </p:sp>
      <p:sp>
        <p:nvSpPr>
          <p:cNvPr id="78851" name="Content Placeholder 2">
            <a:extLst>
              <a:ext uri="{FF2B5EF4-FFF2-40B4-BE49-F238E27FC236}">
                <a16:creationId xmlns:a16="http://schemas.microsoft.com/office/drawing/2014/main" id="{DF383A4B-C7A0-9E85-4410-0E53E0B2CB52}"/>
              </a:ext>
            </a:extLst>
          </p:cNvPr>
          <p:cNvSpPr>
            <a:spLocks noGrp="1"/>
          </p:cNvSpPr>
          <p:nvPr>
            <p:ph idx="1"/>
          </p:nvPr>
        </p:nvSpPr>
        <p:spPr>
          <a:xfrm>
            <a:off x="1783080" y="1450183"/>
            <a:ext cx="7406640" cy="4613433"/>
          </a:xfrm>
        </p:spPr>
        <p:txBody>
          <a:bodyPr/>
          <a:lstStyle/>
          <a:p>
            <a:pPr lvl="1" eaLnBrk="1" hangingPunct="1">
              <a:buFont typeface="Arial" panose="020B0604020202020204" pitchFamily="34" charset="0"/>
              <a:buChar char="•"/>
            </a:pPr>
            <a:r>
              <a:rPr lang="en-US" sz="2400" b="0" i="0" dirty="0">
                <a:solidFill>
                  <a:srgbClr val="333333"/>
                </a:solidFill>
                <a:effectLst/>
                <a:latin typeface="Arial" panose="020B0604020202020204" pitchFamily="34" charset="0"/>
                <a:cs typeface="Arial" panose="020B0604020202020204" pitchFamily="34" charset="0"/>
              </a:rPr>
              <a:t>Rom 7:7  </a:t>
            </a:r>
            <a:r>
              <a:rPr lang="en-US" sz="2400" b="1" i="0" baseline="30000" dirty="0">
                <a:solidFill>
                  <a:srgbClr val="000000"/>
                </a:solidFill>
                <a:effectLst/>
                <a:latin typeface="Arial" panose="020B0604020202020204" pitchFamily="34" charset="0"/>
                <a:cs typeface="Arial" panose="020B0604020202020204" pitchFamily="34" charset="0"/>
              </a:rPr>
              <a:t>7 </a:t>
            </a:r>
            <a:r>
              <a:rPr lang="en-US" sz="2400" b="0" i="0" dirty="0">
                <a:solidFill>
                  <a:srgbClr val="000000"/>
                </a:solidFill>
                <a:effectLst/>
                <a:latin typeface="Arial" panose="020B0604020202020204" pitchFamily="34" charset="0"/>
                <a:cs typeface="Arial" panose="020B0604020202020204" pitchFamily="34" charset="0"/>
              </a:rPr>
              <a:t>What shall we say then? </a:t>
            </a:r>
            <a:r>
              <a:rPr lang="en-US" sz="2400" b="0" i="1" dirty="0">
                <a:solidFill>
                  <a:srgbClr val="000000"/>
                </a:solidFill>
                <a:effectLst/>
                <a:latin typeface="Arial" panose="020B0604020202020204" pitchFamily="34" charset="0"/>
                <a:cs typeface="Arial" panose="020B0604020202020204" pitchFamily="34" charset="0"/>
              </a:rPr>
              <a:t>Is</a:t>
            </a:r>
            <a:r>
              <a:rPr lang="en-US" sz="2400" b="0" i="0" dirty="0">
                <a:solidFill>
                  <a:srgbClr val="000000"/>
                </a:solidFill>
                <a:effectLst/>
                <a:latin typeface="Arial" panose="020B0604020202020204" pitchFamily="34" charset="0"/>
                <a:cs typeface="Arial" panose="020B0604020202020204" pitchFamily="34" charset="0"/>
              </a:rPr>
              <a:t> the law sin? Certainly not! On the contrary, I would not have known sin except through the law. For I would not have known covetousness unless the law had said, “You shall not covet.</a:t>
            </a:r>
          </a:p>
          <a:p>
            <a:pPr lvl="1" eaLnBrk="1" hangingPunct="1">
              <a:buFont typeface="Arial" panose="020B0604020202020204" pitchFamily="34" charset="0"/>
              <a:buChar char="•"/>
            </a:pPr>
            <a:endParaRPr lang="en-US" sz="2400" dirty="0">
              <a:solidFill>
                <a:srgbClr val="000000"/>
              </a:solidFill>
              <a:latin typeface="Arial" panose="020B0604020202020204" pitchFamily="34" charset="0"/>
              <a:cs typeface="Arial" panose="020B0604020202020204" pitchFamily="34" charset="0"/>
            </a:endParaRPr>
          </a:p>
          <a:p>
            <a:pPr lvl="1" eaLnBrk="1" hangingPunct="1">
              <a:buFont typeface="Arial" panose="020B0604020202020204" pitchFamily="34" charset="0"/>
              <a:buChar char="•"/>
            </a:pPr>
            <a:r>
              <a:rPr lang="en-US" sz="2400" b="0" i="0" dirty="0">
                <a:solidFill>
                  <a:srgbClr val="333333"/>
                </a:solidFill>
                <a:effectLst/>
                <a:latin typeface="Arial" panose="020B0604020202020204" pitchFamily="34" charset="0"/>
                <a:cs typeface="Arial" panose="020B0604020202020204" pitchFamily="34" charset="0"/>
              </a:rPr>
              <a:t>As with many spiritual ideas, it's easy to miss the context of a statement, misunderstand it, and take offense as a result or to spin those words off into something the author never really intended.</a:t>
            </a:r>
            <a:endParaRPr lang="en-US" sz="2400" dirty="0">
              <a:solidFill>
                <a:srgbClr val="444444"/>
              </a:solidFill>
              <a:latin typeface="Arial" panose="020B0604020202020204" pitchFamily="34" charset="0"/>
              <a:cs typeface="Arial" panose="020B0604020202020204" pitchFamily="34" charset="0"/>
            </a:endParaRPr>
          </a:p>
          <a:p>
            <a:pPr marL="0" lvl="1" indent="0" eaLnBrk="1" hangingPunct="1">
              <a:buNone/>
            </a:pPr>
            <a:endParaRPr lang="en-US" sz="260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09483047"/>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8850" name="Title 1">
            <a:extLst>
              <a:ext uri="{FF2B5EF4-FFF2-40B4-BE49-F238E27FC236}">
                <a16:creationId xmlns:a16="http://schemas.microsoft.com/office/drawing/2014/main" id="{13C17F8A-1E67-2763-6A23-541878650677}"/>
              </a:ext>
            </a:extLst>
          </p:cNvPr>
          <p:cNvSpPr>
            <a:spLocks noGrp="1"/>
          </p:cNvSpPr>
          <p:nvPr>
            <p:ph type="title"/>
          </p:nvPr>
        </p:nvSpPr>
        <p:spPr>
          <a:xfrm>
            <a:off x="0" y="13115"/>
            <a:ext cx="10972800" cy="637814"/>
          </a:xfrm>
        </p:spPr>
        <p:txBody>
          <a:bodyPr/>
          <a:lstStyle/>
          <a:p>
            <a:pPr eaLnBrk="1" hangingPunct="1"/>
            <a:r>
              <a:rPr lang="en-US" altLang="en-US" dirty="0">
                <a:latin typeface="Arial" panose="020B0604020202020204" pitchFamily="34" charset="0"/>
                <a:ea typeface="ＭＳ Ｐゴシック" panose="020B0600070205080204" pitchFamily="34" charset="-128"/>
                <a:cs typeface="Arial" panose="020B0604020202020204" pitchFamily="34" charset="0"/>
              </a:rPr>
              <a:t>Introductory Thoughts</a:t>
            </a:r>
          </a:p>
        </p:txBody>
      </p:sp>
      <p:sp>
        <p:nvSpPr>
          <p:cNvPr id="78851" name="Content Placeholder 2">
            <a:extLst>
              <a:ext uri="{FF2B5EF4-FFF2-40B4-BE49-F238E27FC236}">
                <a16:creationId xmlns:a16="http://schemas.microsoft.com/office/drawing/2014/main" id="{DF383A4B-C7A0-9E85-4410-0E53E0B2CB52}"/>
              </a:ext>
            </a:extLst>
          </p:cNvPr>
          <p:cNvSpPr>
            <a:spLocks noGrp="1"/>
          </p:cNvSpPr>
          <p:nvPr>
            <p:ph idx="1"/>
          </p:nvPr>
        </p:nvSpPr>
        <p:spPr>
          <a:xfrm>
            <a:off x="1783080" y="1450183"/>
            <a:ext cx="7406640" cy="4613433"/>
          </a:xfrm>
        </p:spPr>
        <p:txBody>
          <a:bodyPr/>
          <a:lstStyle/>
          <a:p>
            <a:pPr lvl="1" eaLnBrk="1" hangingPunct="1">
              <a:buFont typeface="Arial" panose="020B0604020202020204" pitchFamily="34" charset="0"/>
              <a:buChar char="•"/>
            </a:pPr>
            <a:r>
              <a:rPr lang="en-US" sz="2800" b="0" i="0" dirty="0">
                <a:solidFill>
                  <a:srgbClr val="444444"/>
                </a:solidFill>
                <a:effectLst/>
                <a:latin typeface="Arial" panose="020B0604020202020204" pitchFamily="34" charset="0"/>
                <a:cs typeface="Arial" panose="020B0604020202020204" pitchFamily="34" charset="0"/>
              </a:rPr>
              <a:t>Paul is following through a line of thinking that originated in Romans 5. </a:t>
            </a:r>
          </a:p>
          <a:p>
            <a:pPr lvl="1" eaLnBrk="1" hangingPunct="1">
              <a:buFont typeface="Arial" panose="020B0604020202020204" pitchFamily="34" charset="0"/>
              <a:buChar char="•"/>
            </a:pPr>
            <a:r>
              <a:rPr lang="en-US" sz="2800" b="0" i="0" dirty="0">
                <a:solidFill>
                  <a:srgbClr val="444444"/>
                </a:solidFill>
                <a:effectLst/>
                <a:latin typeface="Arial" panose="020B0604020202020204" pitchFamily="34" charset="0"/>
                <a:cs typeface="Arial" panose="020B0604020202020204" pitchFamily="34" charset="0"/>
              </a:rPr>
              <a:t>Paul has revealed that the Law of Moses does not save, did not justify, and did not provide the forgiveness of sins.</a:t>
            </a:r>
          </a:p>
          <a:p>
            <a:pPr lvl="1" eaLnBrk="1" hangingPunct="1">
              <a:buFont typeface="Arial" panose="020B0604020202020204" pitchFamily="34" charset="0"/>
              <a:buChar char="•"/>
            </a:pPr>
            <a:r>
              <a:rPr lang="en-US" sz="2800" dirty="0">
                <a:solidFill>
                  <a:srgbClr val="444444"/>
                </a:solidFill>
                <a:latin typeface="Arial" panose="020B0604020202020204" pitchFamily="34" charset="0"/>
                <a:cs typeface="Arial" panose="020B0604020202020204" pitchFamily="34" charset="0"/>
              </a:rPr>
              <a:t>T</a:t>
            </a:r>
            <a:r>
              <a:rPr lang="en-US" sz="2800" b="0" i="0" dirty="0">
                <a:solidFill>
                  <a:srgbClr val="444444"/>
                </a:solidFill>
                <a:effectLst/>
                <a:latin typeface="Arial" panose="020B0604020202020204" pitchFamily="34" charset="0"/>
                <a:cs typeface="Arial" panose="020B0604020202020204" pitchFamily="34" charset="0"/>
              </a:rPr>
              <a:t>he law revealed sin. </a:t>
            </a:r>
          </a:p>
          <a:p>
            <a:pPr lvl="1" eaLnBrk="1" hangingPunct="1">
              <a:buFont typeface="Arial" panose="020B0604020202020204" pitchFamily="34" charset="0"/>
              <a:buChar char="•"/>
            </a:pPr>
            <a:r>
              <a:rPr lang="en-US" sz="2800" b="0" i="0" dirty="0">
                <a:solidFill>
                  <a:srgbClr val="444444"/>
                </a:solidFill>
                <a:effectLst/>
                <a:latin typeface="Arial" panose="020B0604020202020204" pitchFamily="34" charset="0"/>
                <a:cs typeface="Arial" panose="020B0604020202020204" pitchFamily="34" charset="0"/>
              </a:rPr>
              <a:t>The law condemns us. It shows us that we are sinful and provides no way of escape</a:t>
            </a:r>
          </a:p>
          <a:p>
            <a:pPr lvl="1" eaLnBrk="1" hangingPunct="1">
              <a:buFont typeface="Arial" panose="020B0604020202020204" pitchFamily="34" charset="0"/>
              <a:buChar char="•"/>
            </a:pPr>
            <a:r>
              <a:rPr lang="en-US" sz="2800" dirty="0">
                <a:solidFill>
                  <a:srgbClr val="444444"/>
                </a:solidFill>
                <a:latin typeface="Arial" panose="020B0604020202020204" pitchFamily="34" charset="0"/>
                <a:cs typeface="Arial" panose="020B0604020202020204" pitchFamily="34" charset="0"/>
              </a:rPr>
              <a:t>Natural question: Is the Law of Moses sinful?</a:t>
            </a:r>
            <a:endParaRPr lang="en-US" sz="2800" b="0" i="0" dirty="0">
              <a:solidFill>
                <a:srgbClr val="444444"/>
              </a:solidFill>
              <a:effectLst/>
              <a:latin typeface="Arial" panose="020B0604020202020204" pitchFamily="34" charset="0"/>
              <a:cs typeface="Arial" panose="020B0604020202020204" pitchFamily="34" charset="0"/>
            </a:endParaRPr>
          </a:p>
          <a:p>
            <a:pPr lvl="1" eaLnBrk="1" hangingPunct="1">
              <a:buFont typeface="Arial" panose="020B0604020202020204" pitchFamily="34" charset="0"/>
              <a:buChar char="•"/>
            </a:pPr>
            <a:endParaRPr lang="en-US" sz="2000" dirty="0">
              <a:solidFill>
                <a:srgbClr val="444444"/>
              </a:solidFill>
              <a:latin typeface="Arial" panose="020B0604020202020204" pitchFamily="34" charset="0"/>
              <a:cs typeface="Arial" panose="020B0604020202020204" pitchFamily="34" charset="0"/>
            </a:endParaRPr>
          </a:p>
          <a:p>
            <a:pPr marL="0" lvl="1" indent="0" eaLnBrk="1" hangingPunct="1">
              <a:buNone/>
            </a:pPr>
            <a:endParaRPr lang="en-US" sz="260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743628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8850" name="Title 1">
            <a:extLst>
              <a:ext uri="{FF2B5EF4-FFF2-40B4-BE49-F238E27FC236}">
                <a16:creationId xmlns:a16="http://schemas.microsoft.com/office/drawing/2014/main" id="{13C17F8A-1E67-2763-6A23-541878650677}"/>
              </a:ext>
            </a:extLst>
          </p:cNvPr>
          <p:cNvSpPr>
            <a:spLocks noGrp="1"/>
          </p:cNvSpPr>
          <p:nvPr>
            <p:ph type="title"/>
          </p:nvPr>
        </p:nvSpPr>
        <p:spPr>
          <a:xfrm>
            <a:off x="0" y="13115"/>
            <a:ext cx="10972800" cy="637814"/>
          </a:xfrm>
        </p:spPr>
        <p:txBody>
          <a:bodyPr/>
          <a:lstStyle/>
          <a:p>
            <a:pPr eaLnBrk="1" hangingPunct="1"/>
            <a:r>
              <a:rPr lang="en-US" altLang="en-US" dirty="0">
                <a:latin typeface="Arial" panose="020B0604020202020204" pitchFamily="34" charset="0"/>
                <a:ea typeface="ＭＳ Ｐゴシック" panose="020B0600070205080204" pitchFamily="34" charset="-128"/>
                <a:cs typeface="Arial" panose="020B0604020202020204" pitchFamily="34" charset="0"/>
              </a:rPr>
              <a:t>Introductory Thoughts</a:t>
            </a:r>
          </a:p>
        </p:txBody>
      </p:sp>
      <p:sp>
        <p:nvSpPr>
          <p:cNvPr id="78851" name="Content Placeholder 2">
            <a:extLst>
              <a:ext uri="{FF2B5EF4-FFF2-40B4-BE49-F238E27FC236}">
                <a16:creationId xmlns:a16="http://schemas.microsoft.com/office/drawing/2014/main" id="{DF383A4B-C7A0-9E85-4410-0E53E0B2CB52}"/>
              </a:ext>
            </a:extLst>
          </p:cNvPr>
          <p:cNvSpPr>
            <a:spLocks noGrp="1"/>
          </p:cNvSpPr>
          <p:nvPr>
            <p:ph idx="1"/>
          </p:nvPr>
        </p:nvSpPr>
        <p:spPr>
          <a:xfrm>
            <a:off x="1783080" y="1450183"/>
            <a:ext cx="7406640" cy="4613433"/>
          </a:xfrm>
        </p:spPr>
        <p:txBody>
          <a:bodyPr/>
          <a:lstStyle/>
          <a:p>
            <a:pPr lvl="1" eaLnBrk="1" hangingPunct="1">
              <a:buFont typeface="Arial" panose="020B0604020202020204" pitchFamily="34" charset="0"/>
              <a:buChar char="•"/>
            </a:pPr>
            <a:r>
              <a:rPr lang="en-US" sz="2000" b="0" i="0" dirty="0">
                <a:solidFill>
                  <a:srgbClr val="333333"/>
                </a:solidFill>
                <a:effectLst/>
                <a:latin typeface="Arial" panose="020B0604020202020204" pitchFamily="34" charset="0"/>
                <a:cs typeface="Arial" panose="020B0604020202020204" pitchFamily="34" charset="0"/>
              </a:rPr>
              <a:t>Paul's critics may have suggested he was teaching that the law was, in itself, a bad thing. </a:t>
            </a:r>
          </a:p>
          <a:p>
            <a:pPr lvl="1" eaLnBrk="1" hangingPunct="1">
              <a:buFont typeface="Arial" panose="020B0604020202020204" pitchFamily="34" charset="0"/>
              <a:buChar char="•"/>
            </a:pPr>
            <a:r>
              <a:rPr lang="en-US" sz="2000" b="0" i="0" dirty="0">
                <a:solidFill>
                  <a:srgbClr val="333333"/>
                </a:solidFill>
                <a:effectLst/>
                <a:latin typeface="Arial" panose="020B0604020202020204" pitchFamily="34" charset="0"/>
                <a:cs typeface="Arial" panose="020B0604020202020204" pitchFamily="34" charset="0"/>
              </a:rPr>
              <a:t>He quickly answers his own question about this by saying "By no means!“</a:t>
            </a:r>
          </a:p>
          <a:p>
            <a:pPr lvl="2" eaLnBrk="1" hangingPunct="1">
              <a:buFont typeface="Arial" panose="020B0604020202020204" pitchFamily="34" charset="0"/>
              <a:buChar char="•"/>
            </a:pPr>
            <a:r>
              <a:rPr lang="en-US" sz="2000" b="0" i="0" dirty="0">
                <a:solidFill>
                  <a:srgbClr val="333333"/>
                </a:solidFill>
                <a:effectLst/>
                <a:latin typeface="Arial" panose="020B0604020202020204" pitchFamily="34" charset="0"/>
                <a:cs typeface="Arial" panose="020B0604020202020204" pitchFamily="34" charset="0"/>
              </a:rPr>
              <a:t> This again uses the phrasing </a:t>
            </a:r>
            <a:r>
              <a:rPr lang="en-US" sz="2000" b="0" i="1" dirty="0" err="1">
                <a:solidFill>
                  <a:srgbClr val="333333"/>
                </a:solidFill>
                <a:effectLst/>
                <a:latin typeface="Arial" panose="020B0604020202020204" pitchFamily="34" charset="0"/>
                <a:cs typeface="Arial" panose="020B0604020202020204" pitchFamily="34" charset="0"/>
              </a:rPr>
              <a:t>mē</a:t>
            </a:r>
            <a:r>
              <a:rPr lang="en-US" sz="2000" b="0" i="1" dirty="0">
                <a:solidFill>
                  <a:srgbClr val="333333"/>
                </a:solidFill>
                <a:effectLst/>
                <a:latin typeface="Arial" panose="020B0604020202020204" pitchFamily="34" charset="0"/>
                <a:cs typeface="Arial" panose="020B0604020202020204" pitchFamily="34" charset="0"/>
              </a:rPr>
              <a:t> </a:t>
            </a:r>
            <a:r>
              <a:rPr lang="en-US" sz="2000" b="0" i="1" dirty="0" err="1">
                <a:solidFill>
                  <a:srgbClr val="333333"/>
                </a:solidFill>
                <a:effectLst/>
                <a:latin typeface="Arial" panose="020B0604020202020204" pitchFamily="34" charset="0"/>
                <a:cs typeface="Arial" panose="020B0604020202020204" pitchFamily="34" charset="0"/>
              </a:rPr>
              <a:t>genoito</a:t>
            </a:r>
            <a:r>
              <a:rPr lang="en-US" sz="2000" b="0" i="0" dirty="0">
                <a:solidFill>
                  <a:srgbClr val="333333"/>
                </a:solidFill>
                <a:effectLst/>
                <a:latin typeface="Arial" panose="020B0604020202020204" pitchFamily="34" charset="0"/>
                <a:cs typeface="Arial" panose="020B0604020202020204" pitchFamily="34" charset="0"/>
              </a:rPr>
              <a:t> in the original Greek, a strong, emphatic "may it never be!" </a:t>
            </a:r>
          </a:p>
          <a:p>
            <a:pPr lvl="1" eaLnBrk="1" hangingPunct="1">
              <a:buFont typeface="Arial" panose="020B0604020202020204" pitchFamily="34" charset="0"/>
              <a:buChar char="•"/>
            </a:pPr>
            <a:r>
              <a:rPr lang="en-US" sz="2000" b="0" i="0" dirty="0">
                <a:solidFill>
                  <a:srgbClr val="333333"/>
                </a:solidFill>
                <a:effectLst/>
                <a:latin typeface="Arial" panose="020B0604020202020204" pitchFamily="34" charset="0"/>
                <a:cs typeface="Arial" panose="020B0604020202020204" pitchFamily="34" charset="0"/>
              </a:rPr>
              <a:t>This also follows Paul's pattern of refuting a wrong idea by asking and rejecting an imagined question about it. </a:t>
            </a:r>
          </a:p>
          <a:p>
            <a:pPr lvl="1" eaLnBrk="1" hangingPunct="1">
              <a:buFont typeface="Arial" panose="020B0604020202020204" pitchFamily="34" charset="0"/>
              <a:buChar char="•"/>
            </a:pPr>
            <a:r>
              <a:rPr lang="en-US" sz="2000" b="0" i="0" dirty="0">
                <a:solidFill>
                  <a:srgbClr val="333333"/>
                </a:solidFill>
                <a:effectLst/>
                <a:latin typeface="Arial" panose="020B0604020202020204" pitchFamily="34" charset="0"/>
                <a:cs typeface="Arial" panose="020B0604020202020204" pitchFamily="34" charset="0"/>
              </a:rPr>
              <a:t>Paul clarifies: he doesn't believe the law to be sinful. Instead, it is the way that God </a:t>
            </a:r>
            <a:r>
              <a:rPr lang="en-US" sz="2000" b="0" i="1" dirty="0">
                <a:solidFill>
                  <a:srgbClr val="333333"/>
                </a:solidFill>
                <a:effectLst/>
                <a:latin typeface="Arial" panose="020B0604020202020204" pitchFamily="34" charset="0"/>
                <a:cs typeface="Arial" panose="020B0604020202020204" pitchFamily="34" charset="0"/>
              </a:rPr>
              <a:t>reveals</a:t>
            </a:r>
            <a:r>
              <a:rPr lang="en-US" sz="2000" b="0" i="0" dirty="0">
                <a:solidFill>
                  <a:srgbClr val="333333"/>
                </a:solidFill>
                <a:effectLst/>
                <a:latin typeface="Arial" panose="020B0604020202020204" pitchFamily="34" charset="0"/>
                <a:cs typeface="Arial" panose="020B0604020202020204" pitchFamily="34" charset="0"/>
              </a:rPr>
              <a:t> to human beings that we are sinful. </a:t>
            </a:r>
          </a:p>
          <a:p>
            <a:pPr lvl="2" eaLnBrk="1" hangingPunct="1">
              <a:buFont typeface="Arial" panose="020B0604020202020204" pitchFamily="34" charset="0"/>
              <a:buChar char="•"/>
            </a:pPr>
            <a:r>
              <a:rPr lang="en-US" sz="2000" b="0" i="0" dirty="0">
                <a:solidFill>
                  <a:srgbClr val="333333"/>
                </a:solidFill>
                <a:effectLst/>
                <a:latin typeface="Arial" panose="020B0604020202020204" pitchFamily="34" charset="0"/>
                <a:cs typeface="Arial" panose="020B0604020202020204" pitchFamily="34" charset="0"/>
              </a:rPr>
              <a:t>It shows us what sin is and then reveals our desire to sin in that specific way.</a:t>
            </a:r>
            <a:endParaRPr lang="en-US" sz="2000" dirty="0">
              <a:solidFill>
                <a:srgbClr val="444444"/>
              </a:solidFill>
              <a:latin typeface="Arial" panose="020B0604020202020204" pitchFamily="34" charset="0"/>
              <a:cs typeface="Arial" panose="020B0604020202020204" pitchFamily="34" charset="0"/>
            </a:endParaRPr>
          </a:p>
          <a:p>
            <a:pPr marL="0" lvl="1" indent="0" eaLnBrk="1" hangingPunct="1">
              <a:buNone/>
            </a:pPr>
            <a:endParaRPr lang="en-US" sz="260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901123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8850" name="Title 1">
            <a:extLst>
              <a:ext uri="{FF2B5EF4-FFF2-40B4-BE49-F238E27FC236}">
                <a16:creationId xmlns:a16="http://schemas.microsoft.com/office/drawing/2014/main" id="{13C17F8A-1E67-2763-6A23-541878650677}"/>
              </a:ext>
            </a:extLst>
          </p:cNvPr>
          <p:cNvSpPr>
            <a:spLocks noGrp="1"/>
          </p:cNvSpPr>
          <p:nvPr>
            <p:ph type="title"/>
          </p:nvPr>
        </p:nvSpPr>
        <p:spPr>
          <a:xfrm>
            <a:off x="0" y="13115"/>
            <a:ext cx="10972800" cy="637814"/>
          </a:xfrm>
        </p:spPr>
        <p:txBody>
          <a:bodyPr/>
          <a:lstStyle/>
          <a:p>
            <a:pPr eaLnBrk="1" hangingPunct="1"/>
            <a:r>
              <a:rPr lang="en-US" altLang="en-US" dirty="0">
                <a:latin typeface="Arial" panose="020B0604020202020204" pitchFamily="34" charset="0"/>
                <a:ea typeface="ＭＳ Ｐゴシック" panose="020B0600070205080204" pitchFamily="34" charset="-128"/>
                <a:cs typeface="Arial" panose="020B0604020202020204" pitchFamily="34" charset="0"/>
              </a:rPr>
              <a:t>Introductory Thoughts</a:t>
            </a:r>
          </a:p>
        </p:txBody>
      </p:sp>
      <p:sp>
        <p:nvSpPr>
          <p:cNvPr id="78851" name="Content Placeholder 2">
            <a:extLst>
              <a:ext uri="{FF2B5EF4-FFF2-40B4-BE49-F238E27FC236}">
                <a16:creationId xmlns:a16="http://schemas.microsoft.com/office/drawing/2014/main" id="{DF383A4B-C7A0-9E85-4410-0E53E0B2CB52}"/>
              </a:ext>
            </a:extLst>
          </p:cNvPr>
          <p:cNvSpPr>
            <a:spLocks noGrp="1"/>
          </p:cNvSpPr>
          <p:nvPr>
            <p:ph idx="1"/>
          </p:nvPr>
        </p:nvSpPr>
        <p:spPr>
          <a:xfrm>
            <a:off x="1783080" y="1450183"/>
            <a:ext cx="7406640" cy="4613433"/>
          </a:xfrm>
        </p:spPr>
        <p:txBody>
          <a:bodyPr/>
          <a:lstStyle/>
          <a:p>
            <a:pPr lvl="1" eaLnBrk="1" hangingPunct="1">
              <a:buFont typeface="Arial" panose="020B0604020202020204" pitchFamily="34" charset="0"/>
              <a:buChar char="•"/>
            </a:pPr>
            <a:r>
              <a:rPr lang="en-US" sz="2200" b="0" i="0" dirty="0">
                <a:solidFill>
                  <a:srgbClr val="333333"/>
                </a:solidFill>
                <a:effectLst/>
                <a:latin typeface="Arial" panose="020B0604020202020204" pitchFamily="34" charset="0"/>
                <a:cs typeface="Arial" panose="020B0604020202020204" pitchFamily="34" charset="0"/>
              </a:rPr>
              <a:t>Paul’s now uses the example of  “You shall not covet” found in the Law</a:t>
            </a:r>
          </a:p>
          <a:p>
            <a:pPr marL="285750" indent="-285750" algn="l" fontAlgn="base">
              <a:buFont typeface="Arial" panose="020B0604020202020204" pitchFamily="34" charset="0"/>
              <a:buChar char="•"/>
            </a:pPr>
            <a:r>
              <a:rPr lang="en-US" sz="2200" b="0" i="0" dirty="0">
                <a:solidFill>
                  <a:srgbClr val="414042"/>
                </a:solidFill>
                <a:effectLst/>
                <a:latin typeface="Arial" panose="020B0604020202020204" pitchFamily="34" charset="0"/>
                <a:cs typeface="Arial" panose="020B0604020202020204" pitchFamily="34" charset="0"/>
              </a:rPr>
              <a:t> </a:t>
            </a:r>
            <a:r>
              <a:rPr lang="en-US" sz="2200" b="1" i="0" dirty="0">
                <a:solidFill>
                  <a:srgbClr val="004161"/>
                </a:solidFill>
                <a:effectLst/>
                <a:latin typeface="Arial" panose="020B0604020202020204" pitchFamily="34" charset="0"/>
                <a:cs typeface="Arial" panose="020B0604020202020204" pitchFamily="34" charset="0"/>
              </a:rPr>
              <a:t>I would not have known sin except through the law</a:t>
            </a:r>
            <a:r>
              <a:rPr lang="en-US" sz="2200" b="0" i="0" dirty="0">
                <a:solidFill>
                  <a:srgbClr val="414042"/>
                </a:solidFill>
                <a:effectLst/>
                <a:latin typeface="Arial" panose="020B0604020202020204" pitchFamily="34" charset="0"/>
                <a:cs typeface="Arial" panose="020B0604020202020204" pitchFamily="34" charset="0"/>
              </a:rPr>
              <a:t>: </a:t>
            </a:r>
          </a:p>
          <a:p>
            <a:pPr marL="542925" lvl="1" indent="-285750">
              <a:buFont typeface="Arial" panose="020B0604020202020204" pitchFamily="34" charset="0"/>
              <a:buChar char="•"/>
            </a:pPr>
            <a:r>
              <a:rPr lang="en-US" sz="2200" b="0" i="0" dirty="0">
                <a:solidFill>
                  <a:srgbClr val="414042"/>
                </a:solidFill>
                <a:effectLst/>
                <a:latin typeface="Arial" panose="020B0604020202020204" pitchFamily="34" charset="0"/>
                <a:cs typeface="Arial" panose="020B0604020202020204" pitchFamily="34" charset="0"/>
              </a:rPr>
              <a:t>The law is like an x-ray machine; it reveals what is there but hidden. You can’t blame an x-ray for what it exposes.</a:t>
            </a:r>
          </a:p>
          <a:p>
            <a:pPr marL="285750" indent="-285750" algn="l" fontAlgn="base">
              <a:buFont typeface="Arial" panose="020B0604020202020204" pitchFamily="34" charset="0"/>
              <a:buChar char="•"/>
            </a:pPr>
            <a:r>
              <a:rPr lang="en-US" sz="2200" b="0" i="0" dirty="0">
                <a:solidFill>
                  <a:srgbClr val="414042"/>
                </a:solidFill>
                <a:effectLst/>
                <a:latin typeface="Arial" panose="020B0604020202020204" pitchFamily="34" charset="0"/>
                <a:cs typeface="Arial" panose="020B0604020202020204" pitchFamily="34" charset="0"/>
              </a:rPr>
              <a:t> </a:t>
            </a:r>
            <a:r>
              <a:rPr lang="en-US" sz="2200" b="1" i="0" dirty="0">
                <a:solidFill>
                  <a:srgbClr val="004161"/>
                </a:solidFill>
                <a:effectLst/>
                <a:latin typeface="Arial" panose="020B0604020202020204" pitchFamily="34" charset="0"/>
                <a:cs typeface="Arial" panose="020B0604020202020204" pitchFamily="34" charset="0"/>
              </a:rPr>
              <a:t>For I would not have known covetousness unless the law had said, “You shall not covet.”</a:t>
            </a:r>
            <a:r>
              <a:rPr lang="en-US" sz="2200" b="0" i="0" dirty="0">
                <a:solidFill>
                  <a:srgbClr val="414042"/>
                </a:solidFill>
                <a:effectLst/>
                <a:latin typeface="Arial" panose="020B0604020202020204" pitchFamily="34" charset="0"/>
                <a:cs typeface="Arial" panose="020B0604020202020204" pitchFamily="34" charset="0"/>
              </a:rPr>
              <a:t> </a:t>
            </a:r>
          </a:p>
          <a:p>
            <a:pPr marL="542925" lvl="1" indent="-285750">
              <a:buFont typeface="Arial" panose="020B0604020202020204" pitchFamily="34" charset="0"/>
              <a:buChar char="•"/>
            </a:pPr>
            <a:r>
              <a:rPr lang="en-US" sz="2200" b="0" i="0" dirty="0">
                <a:solidFill>
                  <a:srgbClr val="414042"/>
                </a:solidFill>
                <a:effectLst/>
                <a:latin typeface="Arial" panose="020B0604020202020204" pitchFamily="34" charset="0"/>
                <a:cs typeface="Arial" panose="020B0604020202020204" pitchFamily="34" charset="0"/>
              </a:rPr>
              <a:t>The law sets the “speed limit” so we know exactly if we are going too fast. We might never know that we are sinning in many areas (such as </a:t>
            </a:r>
            <a:r>
              <a:rPr lang="en-US" sz="2200" b="1" i="0" dirty="0">
                <a:solidFill>
                  <a:srgbClr val="004161"/>
                </a:solidFill>
                <a:effectLst/>
                <a:latin typeface="Arial" panose="020B0604020202020204" pitchFamily="34" charset="0"/>
                <a:cs typeface="Arial" panose="020B0604020202020204" pitchFamily="34" charset="0"/>
              </a:rPr>
              <a:t>covetousness</a:t>
            </a:r>
            <a:r>
              <a:rPr lang="en-US" sz="2200" b="0" i="0" dirty="0">
                <a:solidFill>
                  <a:srgbClr val="414042"/>
                </a:solidFill>
                <a:effectLst/>
                <a:latin typeface="Arial" panose="020B0604020202020204" pitchFamily="34" charset="0"/>
                <a:cs typeface="Arial" panose="020B0604020202020204" pitchFamily="34" charset="0"/>
              </a:rPr>
              <a:t>) if the law didn’t show us specifically.</a:t>
            </a:r>
          </a:p>
          <a:p>
            <a:pPr lvl="1" eaLnBrk="1" hangingPunct="1">
              <a:buFont typeface="Arial" panose="020B0604020202020204" pitchFamily="34" charset="0"/>
              <a:buChar char="•"/>
            </a:pPr>
            <a:endParaRPr lang="en-US" sz="2000" dirty="0">
              <a:solidFill>
                <a:srgbClr val="444444"/>
              </a:solidFill>
              <a:latin typeface="Arial" panose="020B0604020202020204" pitchFamily="34" charset="0"/>
              <a:cs typeface="Arial" panose="020B0604020202020204" pitchFamily="34" charset="0"/>
            </a:endParaRPr>
          </a:p>
          <a:p>
            <a:pPr marL="0" lvl="1" indent="0" eaLnBrk="1" hangingPunct="1">
              <a:buNone/>
            </a:pPr>
            <a:endParaRPr lang="en-US" sz="260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084230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8850" name="Title 1">
            <a:extLst>
              <a:ext uri="{FF2B5EF4-FFF2-40B4-BE49-F238E27FC236}">
                <a16:creationId xmlns:a16="http://schemas.microsoft.com/office/drawing/2014/main" id="{13C17F8A-1E67-2763-6A23-541878650677}"/>
              </a:ext>
            </a:extLst>
          </p:cNvPr>
          <p:cNvSpPr>
            <a:spLocks noGrp="1"/>
          </p:cNvSpPr>
          <p:nvPr>
            <p:ph type="title"/>
          </p:nvPr>
        </p:nvSpPr>
        <p:spPr>
          <a:xfrm>
            <a:off x="0" y="13115"/>
            <a:ext cx="10972800" cy="637814"/>
          </a:xfrm>
        </p:spPr>
        <p:txBody>
          <a:bodyPr/>
          <a:lstStyle/>
          <a:p>
            <a:pPr eaLnBrk="1" hangingPunct="1"/>
            <a:endParaRPr lang="en-US" altLang="en-US" dirty="0">
              <a:latin typeface="Arial" panose="020B0604020202020204" pitchFamily="34" charset="0"/>
              <a:ea typeface="ＭＳ Ｐゴシック" panose="020B0600070205080204" pitchFamily="34" charset="-128"/>
              <a:cs typeface="Arial" panose="020B0604020202020204" pitchFamily="34" charset="0"/>
            </a:endParaRPr>
          </a:p>
        </p:txBody>
      </p:sp>
      <p:sp>
        <p:nvSpPr>
          <p:cNvPr id="78851" name="Content Placeholder 2">
            <a:extLst>
              <a:ext uri="{FF2B5EF4-FFF2-40B4-BE49-F238E27FC236}">
                <a16:creationId xmlns:a16="http://schemas.microsoft.com/office/drawing/2014/main" id="{DF383A4B-C7A0-9E85-4410-0E53E0B2CB52}"/>
              </a:ext>
            </a:extLst>
          </p:cNvPr>
          <p:cNvSpPr>
            <a:spLocks noGrp="1"/>
          </p:cNvSpPr>
          <p:nvPr>
            <p:ph idx="1"/>
          </p:nvPr>
        </p:nvSpPr>
        <p:spPr>
          <a:xfrm>
            <a:off x="1783080" y="1450183"/>
            <a:ext cx="7406640" cy="4613433"/>
          </a:xfrm>
        </p:spPr>
        <p:txBody>
          <a:bodyPr/>
          <a:lstStyle/>
          <a:p>
            <a:pPr lvl="1" eaLnBrk="1" hangingPunct="1">
              <a:buFont typeface="Arial" panose="020B0604020202020204" pitchFamily="34" charset="0"/>
              <a:buChar char="•"/>
            </a:pPr>
            <a:r>
              <a:rPr lang="en-US" sz="2000" b="0" i="0" dirty="0">
                <a:solidFill>
                  <a:srgbClr val="333333"/>
                </a:solidFill>
                <a:effectLst/>
                <a:latin typeface="Arial" panose="020B0604020202020204" pitchFamily="34" charset="0"/>
                <a:cs typeface="Arial" panose="020B0604020202020204" pitchFamily="34" charset="0"/>
              </a:rPr>
              <a:t>Rom 7:8  </a:t>
            </a:r>
            <a:r>
              <a:rPr lang="en-US" sz="2000" b="1" i="0" baseline="30000" dirty="0">
                <a:solidFill>
                  <a:srgbClr val="000000"/>
                </a:solidFill>
                <a:effectLst/>
                <a:latin typeface="Arial" panose="020B0604020202020204" pitchFamily="34" charset="0"/>
                <a:cs typeface="Arial" panose="020B0604020202020204" pitchFamily="34" charset="0"/>
              </a:rPr>
              <a:t>8 </a:t>
            </a:r>
            <a:r>
              <a:rPr lang="en-US" sz="2000" b="0" i="0" dirty="0">
                <a:solidFill>
                  <a:srgbClr val="000000"/>
                </a:solidFill>
                <a:effectLst/>
                <a:latin typeface="Arial" panose="020B0604020202020204" pitchFamily="34" charset="0"/>
                <a:cs typeface="Arial" panose="020B0604020202020204" pitchFamily="34" charset="0"/>
              </a:rPr>
              <a:t>But sin, taking opportunity by the commandment, produced in me all </a:t>
            </a:r>
            <a:r>
              <a:rPr lang="en-US" sz="2000" b="0" i="1" dirty="0">
                <a:solidFill>
                  <a:srgbClr val="000000"/>
                </a:solidFill>
                <a:effectLst/>
                <a:latin typeface="Arial" panose="020B0604020202020204" pitchFamily="34" charset="0"/>
                <a:cs typeface="Arial" panose="020B0604020202020204" pitchFamily="34" charset="0"/>
              </a:rPr>
              <a:t>manner of evil</a:t>
            </a:r>
            <a:r>
              <a:rPr lang="en-US" sz="2000" b="0" i="0" dirty="0">
                <a:solidFill>
                  <a:srgbClr val="000000"/>
                </a:solidFill>
                <a:effectLst/>
                <a:latin typeface="Arial" panose="020B0604020202020204" pitchFamily="34" charset="0"/>
                <a:cs typeface="Arial" panose="020B0604020202020204" pitchFamily="34" charset="0"/>
              </a:rPr>
              <a:t> desire. For apart from the law sin </a:t>
            </a:r>
            <a:r>
              <a:rPr lang="en-US" sz="2000" b="0" i="1" dirty="0">
                <a:solidFill>
                  <a:srgbClr val="000000"/>
                </a:solidFill>
                <a:effectLst/>
                <a:latin typeface="Arial" panose="020B0604020202020204" pitchFamily="34" charset="0"/>
                <a:cs typeface="Arial" panose="020B0604020202020204" pitchFamily="34" charset="0"/>
              </a:rPr>
              <a:t>was</a:t>
            </a:r>
            <a:r>
              <a:rPr lang="en-US" sz="2000" b="0" i="0" dirty="0">
                <a:solidFill>
                  <a:srgbClr val="000000"/>
                </a:solidFill>
                <a:effectLst/>
                <a:latin typeface="Arial" panose="020B0604020202020204" pitchFamily="34" charset="0"/>
                <a:cs typeface="Arial" panose="020B0604020202020204" pitchFamily="34" charset="0"/>
              </a:rPr>
              <a:t> dead.</a:t>
            </a:r>
          </a:p>
          <a:p>
            <a:pPr lvl="1" eaLnBrk="1" hangingPunct="1">
              <a:buFont typeface="Arial" panose="020B0604020202020204" pitchFamily="34" charset="0"/>
              <a:buChar char="•"/>
            </a:pPr>
            <a:endParaRPr lang="en-US" sz="2000" dirty="0">
              <a:solidFill>
                <a:srgbClr val="000000"/>
              </a:solidFill>
              <a:latin typeface="Arial" panose="020B0604020202020204" pitchFamily="34" charset="0"/>
              <a:cs typeface="Arial" panose="020B0604020202020204" pitchFamily="34" charset="0"/>
            </a:endParaRPr>
          </a:p>
          <a:p>
            <a:pPr lvl="1" eaLnBrk="1" hangingPunct="1">
              <a:buFont typeface="Arial" panose="020B0604020202020204" pitchFamily="34" charset="0"/>
              <a:buChar char="•"/>
            </a:pPr>
            <a:r>
              <a:rPr lang="en-US" sz="2200" b="0" i="0" dirty="0">
                <a:solidFill>
                  <a:srgbClr val="333333"/>
                </a:solidFill>
                <a:effectLst/>
                <a:latin typeface="Arial" panose="020B0604020202020204" pitchFamily="34" charset="0"/>
                <a:cs typeface="Arial" panose="020B0604020202020204" pitchFamily="34" charset="0"/>
              </a:rPr>
              <a:t>Two ideas are at work here. </a:t>
            </a:r>
          </a:p>
          <a:p>
            <a:pPr lvl="2" eaLnBrk="1" hangingPunct="1">
              <a:buFont typeface="Arial" panose="020B0604020202020204" pitchFamily="34" charset="0"/>
              <a:buChar char="•"/>
            </a:pPr>
            <a:r>
              <a:rPr lang="en-US" sz="2000" b="0" i="0" dirty="0">
                <a:solidFill>
                  <a:srgbClr val="333333"/>
                </a:solidFill>
                <a:effectLst/>
                <a:latin typeface="Arial" panose="020B0604020202020204" pitchFamily="34" charset="0"/>
                <a:cs typeface="Arial" panose="020B0604020202020204" pitchFamily="34" charset="0"/>
              </a:rPr>
              <a:t>One is that human beings are naturally rebellious in our sinfulness. </a:t>
            </a:r>
          </a:p>
          <a:p>
            <a:pPr lvl="2" eaLnBrk="1" hangingPunct="1">
              <a:buFont typeface="Arial" panose="020B0604020202020204" pitchFamily="34" charset="0"/>
              <a:buChar char="•"/>
            </a:pPr>
            <a:r>
              <a:rPr lang="en-US" sz="2000" b="0" i="0" dirty="0">
                <a:solidFill>
                  <a:srgbClr val="333333"/>
                </a:solidFill>
                <a:effectLst/>
                <a:latin typeface="Arial" panose="020B0604020202020204" pitchFamily="34" charset="0"/>
                <a:cs typeface="Arial" panose="020B0604020202020204" pitchFamily="34" charset="0"/>
              </a:rPr>
              <a:t>As soon as we hear about a legal restriction, we want to break it. </a:t>
            </a:r>
          </a:p>
          <a:p>
            <a:pPr lvl="2" eaLnBrk="1" hangingPunct="1">
              <a:buFont typeface="Arial" panose="020B0604020202020204" pitchFamily="34" charset="0"/>
              <a:buChar char="•"/>
            </a:pPr>
            <a:r>
              <a:rPr lang="en-US" sz="2000" b="0" i="0" dirty="0">
                <a:solidFill>
                  <a:srgbClr val="333333"/>
                </a:solidFill>
                <a:effectLst/>
                <a:latin typeface="Arial" panose="020B0604020202020204" pitchFamily="34" charset="0"/>
                <a:cs typeface="Arial" panose="020B0604020202020204" pitchFamily="34" charset="0"/>
              </a:rPr>
              <a:t>The very existence of a law provokes us to want to sinfully cross that line. </a:t>
            </a:r>
          </a:p>
          <a:p>
            <a:pPr lvl="2" eaLnBrk="1" hangingPunct="1">
              <a:buFont typeface="Arial" panose="020B0604020202020204" pitchFamily="34" charset="0"/>
              <a:buChar char="•"/>
            </a:pPr>
            <a:r>
              <a:rPr lang="en-US" sz="2000" b="0" i="0" dirty="0">
                <a:solidFill>
                  <a:srgbClr val="333333"/>
                </a:solidFill>
                <a:effectLst/>
                <a:latin typeface="Arial" panose="020B0604020202020204" pitchFamily="34" charset="0"/>
                <a:cs typeface="Arial" panose="020B0604020202020204" pitchFamily="34" charset="0"/>
              </a:rPr>
              <a:t>In that sense, the mere existence of the law is something our sin nature will use to encourage us to sin.</a:t>
            </a:r>
            <a:endParaRPr lang="en-US" sz="2000" b="0" i="0" dirty="0">
              <a:solidFill>
                <a:srgbClr val="414042"/>
              </a:solidFill>
              <a:effectLst/>
              <a:latin typeface="Arial" panose="020B0604020202020204" pitchFamily="34" charset="0"/>
              <a:cs typeface="Arial" panose="020B0604020202020204" pitchFamily="34" charset="0"/>
            </a:endParaRPr>
          </a:p>
          <a:p>
            <a:pPr lvl="1" eaLnBrk="1" hangingPunct="1">
              <a:buFont typeface="Arial" panose="020B0604020202020204" pitchFamily="34" charset="0"/>
              <a:buChar char="•"/>
            </a:pPr>
            <a:endParaRPr lang="en-US" sz="2000" dirty="0">
              <a:solidFill>
                <a:srgbClr val="444444"/>
              </a:solidFill>
              <a:latin typeface="Arial" panose="020B0604020202020204" pitchFamily="34" charset="0"/>
              <a:cs typeface="Arial" panose="020B0604020202020204" pitchFamily="34" charset="0"/>
            </a:endParaRPr>
          </a:p>
          <a:p>
            <a:pPr marL="0" lvl="1" indent="0" eaLnBrk="1" hangingPunct="1">
              <a:buNone/>
            </a:pPr>
            <a:endParaRPr lang="en-US" sz="260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55766085"/>
      </p:ext>
    </p:extLst>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8850" name="Title 1">
            <a:extLst>
              <a:ext uri="{FF2B5EF4-FFF2-40B4-BE49-F238E27FC236}">
                <a16:creationId xmlns:a16="http://schemas.microsoft.com/office/drawing/2014/main" id="{13C17F8A-1E67-2763-6A23-541878650677}"/>
              </a:ext>
            </a:extLst>
          </p:cNvPr>
          <p:cNvSpPr>
            <a:spLocks noGrp="1"/>
          </p:cNvSpPr>
          <p:nvPr>
            <p:ph type="title"/>
          </p:nvPr>
        </p:nvSpPr>
        <p:spPr>
          <a:xfrm>
            <a:off x="0" y="13115"/>
            <a:ext cx="10972800" cy="637814"/>
          </a:xfrm>
        </p:spPr>
        <p:txBody>
          <a:bodyPr/>
          <a:lstStyle/>
          <a:p>
            <a:pPr eaLnBrk="1" hangingPunct="1"/>
            <a:endParaRPr lang="en-US" altLang="en-US" dirty="0">
              <a:latin typeface="Arial" panose="020B0604020202020204" pitchFamily="34" charset="0"/>
              <a:ea typeface="ＭＳ Ｐゴシック" panose="020B0600070205080204" pitchFamily="34" charset="-128"/>
              <a:cs typeface="Arial" panose="020B0604020202020204" pitchFamily="34" charset="0"/>
            </a:endParaRPr>
          </a:p>
        </p:txBody>
      </p:sp>
      <p:sp>
        <p:nvSpPr>
          <p:cNvPr id="78851" name="Content Placeholder 2">
            <a:extLst>
              <a:ext uri="{FF2B5EF4-FFF2-40B4-BE49-F238E27FC236}">
                <a16:creationId xmlns:a16="http://schemas.microsoft.com/office/drawing/2014/main" id="{DF383A4B-C7A0-9E85-4410-0E53E0B2CB52}"/>
              </a:ext>
            </a:extLst>
          </p:cNvPr>
          <p:cNvSpPr>
            <a:spLocks noGrp="1"/>
          </p:cNvSpPr>
          <p:nvPr>
            <p:ph idx="1"/>
          </p:nvPr>
        </p:nvSpPr>
        <p:spPr>
          <a:xfrm>
            <a:off x="1783080" y="1450183"/>
            <a:ext cx="7406640" cy="4613433"/>
          </a:xfrm>
        </p:spPr>
        <p:txBody>
          <a:bodyPr/>
          <a:lstStyle/>
          <a:p>
            <a:pPr lvl="1" eaLnBrk="1" hangingPunct="1">
              <a:buFont typeface="Arial" panose="020B0604020202020204" pitchFamily="34" charset="0"/>
              <a:buChar char="•"/>
            </a:pPr>
            <a:r>
              <a:rPr lang="en-US" sz="2000" b="0" i="0" dirty="0">
                <a:solidFill>
                  <a:srgbClr val="333333"/>
                </a:solidFill>
                <a:effectLst/>
                <a:latin typeface="Arial" panose="020B0604020202020204" pitchFamily="34" charset="0"/>
                <a:cs typeface="Arial" panose="020B0604020202020204" pitchFamily="34" charset="0"/>
              </a:rPr>
              <a:t>Rom 7:8  </a:t>
            </a:r>
            <a:r>
              <a:rPr lang="en-US" sz="2000" b="1" i="0" baseline="30000" dirty="0">
                <a:solidFill>
                  <a:srgbClr val="000000"/>
                </a:solidFill>
                <a:effectLst/>
                <a:latin typeface="Arial" panose="020B0604020202020204" pitchFamily="34" charset="0"/>
                <a:cs typeface="Arial" panose="020B0604020202020204" pitchFamily="34" charset="0"/>
              </a:rPr>
              <a:t>8 </a:t>
            </a:r>
            <a:r>
              <a:rPr lang="en-US" sz="2000" b="0" i="0" dirty="0">
                <a:solidFill>
                  <a:srgbClr val="000000"/>
                </a:solidFill>
                <a:effectLst/>
                <a:latin typeface="Arial" panose="020B0604020202020204" pitchFamily="34" charset="0"/>
                <a:cs typeface="Arial" panose="020B0604020202020204" pitchFamily="34" charset="0"/>
              </a:rPr>
              <a:t>But sin, taking opportunity by the commandment, produced in me all </a:t>
            </a:r>
            <a:r>
              <a:rPr lang="en-US" sz="2000" b="0" i="1" dirty="0">
                <a:solidFill>
                  <a:srgbClr val="000000"/>
                </a:solidFill>
                <a:effectLst/>
                <a:latin typeface="Arial" panose="020B0604020202020204" pitchFamily="34" charset="0"/>
                <a:cs typeface="Arial" panose="020B0604020202020204" pitchFamily="34" charset="0"/>
              </a:rPr>
              <a:t>manner of evil</a:t>
            </a:r>
            <a:r>
              <a:rPr lang="en-US" sz="2000" b="0" i="0" dirty="0">
                <a:solidFill>
                  <a:srgbClr val="000000"/>
                </a:solidFill>
                <a:effectLst/>
                <a:latin typeface="Arial" panose="020B0604020202020204" pitchFamily="34" charset="0"/>
                <a:cs typeface="Arial" panose="020B0604020202020204" pitchFamily="34" charset="0"/>
              </a:rPr>
              <a:t> desire. For apart from the law sin </a:t>
            </a:r>
            <a:r>
              <a:rPr lang="en-US" sz="2000" b="0" i="1" dirty="0">
                <a:solidFill>
                  <a:srgbClr val="000000"/>
                </a:solidFill>
                <a:effectLst/>
                <a:latin typeface="Arial" panose="020B0604020202020204" pitchFamily="34" charset="0"/>
                <a:cs typeface="Arial" panose="020B0604020202020204" pitchFamily="34" charset="0"/>
              </a:rPr>
              <a:t>was</a:t>
            </a:r>
            <a:r>
              <a:rPr lang="en-US" sz="2000" b="0" i="0" dirty="0">
                <a:solidFill>
                  <a:srgbClr val="000000"/>
                </a:solidFill>
                <a:effectLst/>
                <a:latin typeface="Arial" panose="020B0604020202020204" pitchFamily="34" charset="0"/>
                <a:cs typeface="Arial" panose="020B0604020202020204" pitchFamily="34" charset="0"/>
              </a:rPr>
              <a:t> dead.</a:t>
            </a:r>
          </a:p>
          <a:p>
            <a:pPr lvl="1" eaLnBrk="1" hangingPunct="1">
              <a:buFont typeface="Arial" panose="020B0604020202020204" pitchFamily="34" charset="0"/>
              <a:buChar char="•"/>
            </a:pPr>
            <a:endParaRPr lang="en-US" sz="2000" dirty="0">
              <a:solidFill>
                <a:srgbClr val="000000"/>
              </a:solidFill>
              <a:latin typeface="Arial" panose="020B0604020202020204" pitchFamily="34" charset="0"/>
              <a:cs typeface="Arial" panose="020B0604020202020204" pitchFamily="34" charset="0"/>
            </a:endParaRPr>
          </a:p>
          <a:p>
            <a:pPr lvl="1" eaLnBrk="1" hangingPunct="1">
              <a:buFont typeface="Arial" panose="020B0604020202020204" pitchFamily="34" charset="0"/>
              <a:buChar char="•"/>
            </a:pPr>
            <a:r>
              <a:rPr lang="en-US" sz="2200" b="0" i="0" dirty="0">
                <a:solidFill>
                  <a:srgbClr val="333333"/>
                </a:solidFill>
                <a:effectLst/>
                <a:latin typeface="Arial" panose="020B0604020202020204" pitchFamily="34" charset="0"/>
                <a:cs typeface="Arial" panose="020B0604020202020204" pitchFamily="34" charset="0"/>
              </a:rPr>
              <a:t>Two ideas are at work here</a:t>
            </a:r>
            <a:r>
              <a:rPr lang="en-US" sz="2000" b="0" i="0" dirty="0">
                <a:solidFill>
                  <a:srgbClr val="333333"/>
                </a:solidFill>
                <a:effectLst/>
                <a:latin typeface="Arial" panose="020B0604020202020204" pitchFamily="34" charset="0"/>
                <a:cs typeface="Arial" panose="020B0604020202020204" pitchFamily="34" charset="0"/>
              </a:rPr>
              <a:t>. </a:t>
            </a:r>
          </a:p>
          <a:p>
            <a:pPr lvl="2" eaLnBrk="1" hangingPunct="1">
              <a:buFont typeface="Arial" panose="020B0604020202020204" pitchFamily="34" charset="0"/>
              <a:buChar char="•"/>
            </a:pPr>
            <a:r>
              <a:rPr lang="en-US" sz="2000" b="0" i="0" dirty="0">
                <a:solidFill>
                  <a:srgbClr val="333333"/>
                </a:solidFill>
                <a:effectLst/>
                <a:latin typeface="Arial" panose="020B0604020202020204" pitchFamily="34" charset="0"/>
                <a:cs typeface="Arial" panose="020B0604020202020204" pitchFamily="34" charset="0"/>
              </a:rPr>
              <a:t>The other idea is this: God's law shines a spotlight into our hearts that allows us to discover the existence of sins we didn't even know about before</a:t>
            </a:r>
          </a:p>
          <a:p>
            <a:pPr lvl="2" eaLnBrk="1" hangingPunct="1">
              <a:buFont typeface="Arial" panose="020B0604020202020204" pitchFamily="34" charset="0"/>
              <a:buChar char="•"/>
            </a:pPr>
            <a:r>
              <a:rPr lang="en-US" sz="2000" b="0" i="0" dirty="0">
                <a:solidFill>
                  <a:srgbClr val="333333"/>
                </a:solidFill>
                <a:effectLst/>
                <a:latin typeface="Arial" panose="020B0604020202020204" pitchFamily="34" charset="0"/>
                <a:cs typeface="Arial" panose="020B0604020202020204" pitchFamily="34" charset="0"/>
              </a:rPr>
              <a:t>They were still sins, and they were still in our hearts, but the law reveals them to us. This relates to Paul's earlier comments about how without a law there is no "trespass," though there is still sin</a:t>
            </a:r>
          </a:p>
          <a:p>
            <a:pPr lvl="2" eaLnBrk="1" hangingPunct="1">
              <a:buFont typeface="Arial" panose="020B0604020202020204" pitchFamily="34" charset="0"/>
              <a:buChar char="•"/>
            </a:pPr>
            <a:r>
              <a:rPr lang="en-US" sz="2000" b="0" i="0" dirty="0">
                <a:solidFill>
                  <a:srgbClr val="333333"/>
                </a:solidFill>
                <a:effectLst/>
                <a:latin typeface="Arial" panose="020B0604020202020204" pitchFamily="34" charset="0"/>
                <a:cs typeface="Arial" panose="020B0604020202020204" pitchFamily="34" charset="0"/>
              </a:rPr>
              <a:t>Sin exists whether the law is known, or not, but knowing the law both highlights and, in some ways, tempts us with respect to sin.</a:t>
            </a:r>
            <a:endParaRPr lang="en-US" sz="2000" dirty="0">
              <a:solidFill>
                <a:srgbClr val="444444"/>
              </a:solidFill>
              <a:latin typeface="Arial" panose="020B0604020202020204" pitchFamily="34" charset="0"/>
              <a:cs typeface="Arial" panose="020B0604020202020204" pitchFamily="34" charset="0"/>
            </a:endParaRPr>
          </a:p>
          <a:p>
            <a:pPr marL="0" lvl="1" indent="0" eaLnBrk="1" hangingPunct="1">
              <a:buNone/>
            </a:pPr>
            <a:endParaRPr lang="en-US" sz="260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555018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8850" name="Title 1">
            <a:extLst>
              <a:ext uri="{FF2B5EF4-FFF2-40B4-BE49-F238E27FC236}">
                <a16:creationId xmlns:a16="http://schemas.microsoft.com/office/drawing/2014/main" id="{13C17F8A-1E67-2763-6A23-541878650677}"/>
              </a:ext>
            </a:extLst>
          </p:cNvPr>
          <p:cNvSpPr>
            <a:spLocks noGrp="1"/>
          </p:cNvSpPr>
          <p:nvPr>
            <p:ph type="title"/>
          </p:nvPr>
        </p:nvSpPr>
        <p:spPr>
          <a:xfrm>
            <a:off x="0" y="13115"/>
            <a:ext cx="10972800" cy="637814"/>
          </a:xfrm>
        </p:spPr>
        <p:txBody>
          <a:bodyPr/>
          <a:lstStyle/>
          <a:p>
            <a:pPr eaLnBrk="1" hangingPunct="1"/>
            <a:endParaRPr lang="en-US" altLang="en-US" dirty="0">
              <a:latin typeface="Arial" panose="020B0604020202020204" pitchFamily="34" charset="0"/>
              <a:ea typeface="ＭＳ Ｐゴシック" panose="020B0600070205080204" pitchFamily="34" charset="-128"/>
              <a:cs typeface="Arial" panose="020B0604020202020204" pitchFamily="34" charset="0"/>
            </a:endParaRPr>
          </a:p>
        </p:txBody>
      </p:sp>
      <p:sp>
        <p:nvSpPr>
          <p:cNvPr id="78851" name="Content Placeholder 2">
            <a:extLst>
              <a:ext uri="{FF2B5EF4-FFF2-40B4-BE49-F238E27FC236}">
                <a16:creationId xmlns:a16="http://schemas.microsoft.com/office/drawing/2014/main" id="{DF383A4B-C7A0-9E85-4410-0E53E0B2CB52}"/>
              </a:ext>
            </a:extLst>
          </p:cNvPr>
          <p:cNvSpPr>
            <a:spLocks noGrp="1"/>
          </p:cNvSpPr>
          <p:nvPr>
            <p:ph idx="1"/>
          </p:nvPr>
        </p:nvSpPr>
        <p:spPr>
          <a:xfrm>
            <a:off x="1783080" y="1450183"/>
            <a:ext cx="7406640" cy="4613433"/>
          </a:xfrm>
        </p:spPr>
        <p:txBody>
          <a:bodyPr/>
          <a:lstStyle/>
          <a:p>
            <a:pPr lvl="1" eaLnBrk="1" hangingPunct="1">
              <a:buFont typeface="Arial" panose="020B0604020202020204" pitchFamily="34" charset="0"/>
              <a:buChar char="•"/>
            </a:pPr>
            <a:r>
              <a:rPr lang="en-US" sz="2200" b="0" i="0" dirty="0">
                <a:solidFill>
                  <a:srgbClr val="333333"/>
                </a:solidFill>
                <a:effectLst/>
                <a:latin typeface="Arial" panose="020B0604020202020204" pitchFamily="34" charset="0"/>
                <a:cs typeface="Arial" panose="020B0604020202020204" pitchFamily="34" charset="0"/>
              </a:rPr>
              <a:t>Rom 7:9  </a:t>
            </a:r>
            <a:r>
              <a:rPr lang="en-US" sz="2200" b="0" i="0" dirty="0">
                <a:solidFill>
                  <a:srgbClr val="000000"/>
                </a:solidFill>
                <a:effectLst/>
                <a:latin typeface="Arial" panose="020B0604020202020204" pitchFamily="34" charset="0"/>
                <a:cs typeface="Arial" panose="020B0604020202020204" pitchFamily="34" charset="0"/>
              </a:rPr>
              <a:t> </a:t>
            </a:r>
            <a:r>
              <a:rPr lang="en-US" sz="2200" b="1" i="0" baseline="30000" dirty="0">
                <a:solidFill>
                  <a:srgbClr val="000000"/>
                </a:solidFill>
                <a:effectLst/>
                <a:latin typeface="Arial" panose="020B0604020202020204" pitchFamily="34" charset="0"/>
                <a:cs typeface="Arial" panose="020B0604020202020204" pitchFamily="34" charset="0"/>
              </a:rPr>
              <a:t>9 </a:t>
            </a:r>
            <a:r>
              <a:rPr lang="en-US" sz="2200" b="0" i="0" dirty="0">
                <a:solidFill>
                  <a:srgbClr val="000000"/>
                </a:solidFill>
                <a:effectLst/>
                <a:latin typeface="Arial" panose="020B0604020202020204" pitchFamily="34" charset="0"/>
                <a:cs typeface="Arial" panose="020B0604020202020204" pitchFamily="34" charset="0"/>
              </a:rPr>
              <a:t>I was alive once without the law, but when the commandment came, sin revived and I died.</a:t>
            </a:r>
          </a:p>
          <a:p>
            <a:pPr lvl="1" eaLnBrk="1" hangingPunct="1">
              <a:buFont typeface="Arial" panose="020B0604020202020204" pitchFamily="34" charset="0"/>
              <a:buChar char="•"/>
            </a:pPr>
            <a:endParaRPr lang="en-US" sz="2200" dirty="0">
              <a:solidFill>
                <a:srgbClr val="000000"/>
              </a:solidFill>
              <a:latin typeface="Arial" panose="020B0604020202020204" pitchFamily="34" charset="0"/>
              <a:cs typeface="Arial" panose="020B0604020202020204" pitchFamily="34" charset="0"/>
            </a:endParaRPr>
          </a:p>
          <a:p>
            <a:pPr lvl="1" eaLnBrk="1" hangingPunct="1">
              <a:buFont typeface="Arial" panose="020B0604020202020204" pitchFamily="34" charset="0"/>
              <a:buChar char="•"/>
            </a:pPr>
            <a:r>
              <a:rPr lang="en-US" sz="2200" b="1" i="0" dirty="0">
                <a:solidFill>
                  <a:srgbClr val="004161"/>
                </a:solidFill>
                <a:effectLst/>
                <a:latin typeface="Arial" panose="020B0604020202020204" pitchFamily="34" charset="0"/>
                <a:cs typeface="Arial" panose="020B0604020202020204" pitchFamily="34" charset="0"/>
              </a:rPr>
              <a:t>I was alive once without the law</a:t>
            </a:r>
            <a:r>
              <a:rPr lang="en-US" sz="2200" b="0" i="0" dirty="0">
                <a:solidFill>
                  <a:srgbClr val="414042"/>
                </a:solidFill>
                <a:effectLst/>
                <a:latin typeface="Arial" panose="020B0604020202020204" pitchFamily="34" charset="0"/>
                <a:cs typeface="Arial" panose="020B0604020202020204" pitchFamily="34" charset="0"/>
              </a:rPr>
              <a:t>: Children can be innocent before they know or understand what law requires. This is what Paul refers to when he says </a:t>
            </a:r>
            <a:r>
              <a:rPr lang="en-US" sz="2200" b="1" i="0" dirty="0">
                <a:solidFill>
                  <a:srgbClr val="004161"/>
                </a:solidFill>
                <a:effectLst/>
                <a:latin typeface="Arial" panose="020B0604020202020204" pitchFamily="34" charset="0"/>
                <a:cs typeface="Arial" panose="020B0604020202020204" pitchFamily="34" charset="0"/>
              </a:rPr>
              <a:t>I was alive once without the law</a:t>
            </a:r>
            <a:r>
              <a:rPr lang="en-US" sz="2200" b="0" i="0" dirty="0">
                <a:solidFill>
                  <a:srgbClr val="414042"/>
                </a:solidFill>
                <a:effectLst/>
                <a:latin typeface="Arial" panose="020B0604020202020204" pitchFamily="34" charset="0"/>
                <a:cs typeface="Arial" panose="020B0604020202020204" pitchFamily="34" charset="0"/>
              </a:rPr>
              <a:t>.</a:t>
            </a:r>
          </a:p>
          <a:p>
            <a:pPr lvl="1" eaLnBrk="1" hangingPunct="1">
              <a:buFont typeface="Arial" panose="020B0604020202020204" pitchFamily="34" charset="0"/>
              <a:buChar char="•"/>
            </a:pPr>
            <a:r>
              <a:rPr lang="en-US" sz="2200" b="1" i="0" dirty="0">
                <a:solidFill>
                  <a:srgbClr val="004161"/>
                </a:solidFill>
                <a:effectLst/>
                <a:latin typeface="Arial" panose="020B0604020202020204" pitchFamily="34" charset="0"/>
                <a:cs typeface="Arial" panose="020B0604020202020204" pitchFamily="34" charset="0"/>
              </a:rPr>
              <a:t>But when the commandment came, sin revived and I died</a:t>
            </a:r>
            <a:r>
              <a:rPr lang="en-US" sz="2200" b="0" i="0" dirty="0">
                <a:solidFill>
                  <a:srgbClr val="414042"/>
                </a:solidFill>
                <a:effectLst/>
                <a:latin typeface="Arial" panose="020B0604020202020204" pitchFamily="34" charset="0"/>
                <a:cs typeface="Arial" panose="020B0604020202020204" pitchFamily="34" charset="0"/>
              </a:rPr>
              <a:t>: When we do come to know the law, the law shows us our guilt and it excites our rebellion, bringing forth more sin and death</a:t>
            </a:r>
            <a:endParaRPr lang="en-US" sz="2200" b="0" i="0" dirty="0">
              <a:solidFill>
                <a:srgbClr val="000000"/>
              </a:solidFill>
              <a:effectLst/>
              <a:latin typeface="Arial" panose="020B0604020202020204" pitchFamily="34" charset="0"/>
              <a:cs typeface="Arial" panose="020B0604020202020204" pitchFamily="34" charset="0"/>
            </a:endParaRPr>
          </a:p>
          <a:p>
            <a:pPr lvl="1" eaLnBrk="1" hangingPunct="1">
              <a:buFont typeface="Arial" panose="020B0604020202020204" pitchFamily="34" charset="0"/>
              <a:buChar char="•"/>
            </a:pPr>
            <a:endParaRPr lang="en-US" sz="2000" dirty="0">
              <a:solidFill>
                <a:srgbClr val="000000"/>
              </a:solidFill>
              <a:latin typeface="Arial" panose="020B0604020202020204" pitchFamily="34" charset="0"/>
              <a:cs typeface="Arial" panose="020B0604020202020204" pitchFamily="34" charset="0"/>
            </a:endParaRPr>
          </a:p>
          <a:p>
            <a:pPr marL="0" lvl="1" indent="0" eaLnBrk="1" hangingPunct="1">
              <a:buNone/>
            </a:pPr>
            <a:endParaRPr lang="en-US" sz="260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00039705"/>
      </p:ext>
    </p:extLst>
  </p:cSld>
  <p:clrMapOvr>
    <a:masterClrMapping/>
  </p:clrMapOvr>
  <p:transition spd="slow">
    <p:push dir="u"/>
  </p:transition>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8850" name="Title 1">
            <a:extLst>
              <a:ext uri="{FF2B5EF4-FFF2-40B4-BE49-F238E27FC236}">
                <a16:creationId xmlns:a16="http://schemas.microsoft.com/office/drawing/2014/main" id="{13C17F8A-1E67-2763-6A23-541878650677}"/>
              </a:ext>
            </a:extLst>
          </p:cNvPr>
          <p:cNvSpPr>
            <a:spLocks noGrp="1"/>
          </p:cNvSpPr>
          <p:nvPr>
            <p:ph type="title"/>
          </p:nvPr>
        </p:nvSpPr>
        <p:spPr>
          <a:xfrm>
            <a:off x="0" y="13115"/>
            <a:ext cx="10972800" cy="637814"/>
          </a:xfrm>
        </p:spPr>
        <p:txBody>
          <a:bodyPr/>
          <a:lstStyle/>
          <a:p>
            <a:pPr eaLnBrk="1" hangingPunct="1"/>
            <a:endParaRPr lang="en-US" altLang="en-US" dirty="0">
              <a:latin typeface="Arial" panose="020B0604020202020204" pitchFamily="34" charset="0"/>
              <a:ea typeface="ＭＳ Ｐゴシック" panose="020B0600070205080204" pitchFamily="34" charset="-128"/>
              <a:cs typeface="Arial" panose="020B0604020202020204" pitchFamily="34" charset="0"/>
            </a:endParaRPr>
          </a:p>
        </p:txBody>
      </p:sp>
      <p:sp>
        <p:nvSpPr>
          <p:cNvPr id="78851" name="Content Placeholder 2">
            <a:extLst>
              <a:ext uri="{FF2B5EF4-FFF2-40B4-BE49-F238E27FC236}">
                <a16:creationId xmlns:a16="http://schemas.microsoft.com/office/drawing/2014/main" id="{DF383A4B-C7A0-9E85-4410-0E53E0B2CB52}"/>
              </a:ext>
            </a:extLst>
          </p:cNvPr>
          <p:cNvSpPr>
            <a:spLocks noGrp="1"/>
          </p:cNvSpPr>
          <p:nvPr>
            <p:ph idx="1"/>
          </p:nvPr>
        </p:nvSpPr>
        <p:spPr>
          <a:xfrm>
            <a:off x="1783080" y="1450183"/>
            <a:ext cx="7406640" cy="4613433"/>
          </a:xfrm>
        </p:spPr>
        <p:txBody>
          <a:bodyPr/>
          <a:lstStyle/>
          <a:p>
            <a:pPr lvl="1" eaLnBrk="1" hangingPunct="1">
              <a:buFont typeface="Arial" panose="020B0604020202020204" pitchFamily="34" charset="0"/>
              <a:buChar char="•"/>
            </a:pPr>
            <a:r>
              <a:rPr lang="en-US" sz="2400" b="0" i="0" dirty="0">
                <a:solidFill>
                  <a:srgbClr val="333333"/>
                </a:solidFill>
                <a:effectLst/>
                <a:latin typeface="Arial" panose="020B0604020202020204" pitchFamily="34" charset="0"/>
                <a:cs typeface="Arial" panose="020B0604020202020204" pitchFamily="34" charset="0"/>
              </a:rPr>
              <a:t>Rom 7;10-11  </a:t>
            </a:r>
            <a:r>
              <a:rPr lang="en-US" sz="2400" b="1" i="0" baseline="30000" dirty="0">
                <a:solidFill>
                  <a:srgbClr val="000000"/>
                </a:solidFill>
                <a:effectLst/>
                <a:latin typeface="Arial" panose="020B0604020202020204" pitchFamily="34" charset="0"/>
                <a:cs typeface="Arial" panose="020B0604020202020204" pitchFamily="34" charset="0"/>
              </a:rPr>
              <a:t>10 </a:t>
            </a:r>
            <a:r>
              <a:rPr lang="en-US" sz="2400" b="0" i="0" dirty="0">
                <a:solidFill>
                  <a:srgbClr val="000000"/>
                </a:solidFill>
                <a:effectLst/>
                <a:latin typeface="Arial" panose="020B0604020202020204" pitchFamily="34" charset="0"/>
                <a:cs typeface="Arial" panose="020B0604020202020204" pitchFamily="34" charset="0"/>
              </a:rPr>
              <a:t>And the commandment, which </a:t>
            </a:r>
            <a:r>
              <a:rPr lang="en-US" sz="2400" b="0" i="1" dirty="0">
                <a:solidFill>
                  <a:srgbClr val="000000"/>
                </a:solidFill>
                <a:effectLst/>
                <a:latin typeface="Arial" panose="020B0604020202020204" pitchFamily="34" charset="0"/>
                <a:cs typeface="Arial" panose="020B0604020202020204" pitchFamily="34" charset="0"/>
              </a:rPr>
              <a:t>was</a:t>
            </a:r>
            <a:r>
              <a:rPr lang="en-US" sz="2400" b="0" i="0" dirty="0">
                <a:solidFill>
                  <a:srgbClr val="000000"/>
                </a:solidFill>
                <a:effectLst/>
                <a:latin typeface="Arial" panose="020B0604020202020204" pitchFamily="34" charset="0"/>
                <a:cs typeface="Arial" panose="020B0604020202020204" pitchFamily="34" charset="0"/>
              </a:rPr>
              <a:t> to </a:t>
            </a:r>
            <a:r>
              <a:rPr lang="en-US" sz="2400" b="0" i="1" dirty="0">
                <a:solidFill>
                  <a:srgbClr val="000000"/>
                </a:solidFill>
                <a:effectLst/>
                <a:latin typeface="Arial" panose="020B0604020202020204" pitchFamily="34" charset="0"/>
                <a:cs typeface="Arial" panose="020B0604020202020204" pitchFamily="34" charset="0"/>
              </a:rPr>
              <a:t>bring</a:t>
            </a:r>
            <a:r>
              <a:rPr lang="en-US" sz="2400" b="0" i="0" dirty="0">
                <a:solidFill>
                  <a:srgbClr val="000000"/>
                </a:solidFill>
                <a:effectLst/>
                <a:latin typeface="Arial" panose="020B0604020202020204" pitchFamily="34" charset="0"/>
                <a:cs typeface="Arial" panose="020B0604020202020204" pitchFamily="34" charset="0"/>
              </a:rPr>
              <a:t> life, I found to </a:t>
            </a:r>
            <a:r>
              <a:rPr lang="en-US" sz="2400" b="0" i="1" dirty="0">
                <a:solidFill>
                  <a:srgbClr val="000000"/>
                </a:solidFill>
                <a:effectLst/>
                <a:latin typeface="Arial" panose="020B0604020202020204" pitchFamily="34" charset="0"/>
                <a:cs typeface="Arial" panose="020B0604020202020204" pitchFamily="34" charset="0"/>
              </a:rPr>
              <a:t>bring</a:t>
            </a:r>
            <a:r>
              <a:rPr lang="en-US" sz="2400" b="0" i="0" dirty="0">
                <a:solidFill>
                  <a:srgbClr val="000000"/>
                </a:solidFill>
                <a:effectLst/>
                <a:latin typeface="Arial" panose="020B0604020202020204" pitchFamily="34" charset="0"/>
                <a:cs typeface="Arial" panose="020B0604020202020204" pitchFamily="34" charset="0"/>
              </a:rPr>
              <a:t> death. </a:t>
            </a:r>
            <a:r>
              <a:rPr lang="en-US" sz="2400" b="1" i="0" baseline="30000" dirty="0">
                <a:solidFill>
                  <a:srgbClr val="000000"/>
                </a:solidFill>
                <a:effectLst/>
                <a:latin typeface="Arial" panose="020B0604020202020204" pitchFamily="34" charset="0"/>
                <a:cs typeface="Arial" panose="020B0604020202020204" pitchFamily="34" charset="0"/>
              </a:rPr>
              <a:t>11 </a:t>
            </a:r>
            <a:r>
              <a:rPr lang="en-US" sz="2400" b="0" i="0" dirty="0">
                <a:solidFill>
                  <a:srgbClr val="000000"/>
                </a:solidFill>
                <a:effectLst/>
                <a:latin typeface="Arial" panose="020B0604020202020204" pitchFamily="34" charset="0"/>
                <a:cs typeface="Arial" panose="020B0604020202020204" pitchFamily="34" charset="0"/>
              </a:rPr>
              <a:t>For sin, taking occasion by the commandment, deceived me, and by it killed </a:t>
            </a:r>
            <a:r>
              <a:rPr lang="en-US" sz="2400" b="0" i="1" dirty="0">
                <a:solidFill>
                  <a:srgbClr val="000000"/>
                </a:solidFill>
                <a:effectLst/>
                <a:latin typeface="Arial" panose="020B0604020202020204" pitchFamily="34" charset="0"/>
                <a:cs typeface="Arial" panose="020B0604020202020204" pitchFamily="34" charset="0"/>
              </a:rPr>
              <a:t>me</a:t>
            </a:r>
          </a:p>
          <a:p>
            <a:pPr lvl="1" eaLnBrk="1" hangingPunct="1">
              <a:buFont typeface="Arial" panose="020B0604020202020204" pitchFamily="34" charset="0"/>
              <a:buChar char="•"/>
            </a:pPr>
            <a:endParaRPr lang="en-US" sz="2400" i="1" dirty="0">
              <a:solidFill>
                <a:srgbClr val="000000"/>
              </a:solidFill>
              <a:latin typeface="Arial" panose="020B0604020202020204" pitchFamily="34" charset="0"/>
              <a:cs typeface="Arial" panose="020B0604020202020204" pitchFamily="34" charset="0"/>
            </a:endParaRPr>
          </a:p>
          <a:p>
            <a:pPr lvl="1" eaLnBrk="1" hangingPunct="1">
              <a:buFont typeface="Arial" panose="020B0604020202020204" pitchFamily="34" charset="0"/>
              <a:buChar char="•"/>
            </a:pPr>
            <a:r>
              <a:rPr lang="en-US" sz="2400" dirty="0">
                <a:solidFill>
                  <a:srgbClr val="000000"/>
                </a:solidFill>
                <a:latin typeface="Arial" panose="020B0604020202020204" pitchFamily="34" charset="0"/>
                <a:cs typeface="Arial" panose="020B0604020202020204" pitchFamily="34" charset="0"/>
              </a:rPr>
              <a:t>The Law was not the problem.</a:t>
            </a:r>
          </a:p>
          <a:p>
            <a:pPr lvl="2" eaLnBrk="1" hangingPunct="1">
              <a:buFont typeface="Arial" panose="020B0604020202020204" pitchFamily="34" charset="0"/>
              <a:buChar char="•"/>
            </a:pPr>
            <a:r>
              <a:rPr lang="en-US" sz="2400" b="0" i="1" dirty="0">
                <a:solidFill>
                  <a:srgbClr val="000000"/>
                </a:solidFill>
                <a:effectLst/>
                <a:latin typeface="Arial" panose="020B0604020202020204" pitchFamily="34" charset="0"/>
                <a:cs typeface="Arial" panose="020B0604020202020204" pitchFamily="34" charset="0"/>
              </a:rPr>
              <a:t>.</a:t>
            </a:r>
            <a:r>
              <a:rPr lang="en-US" sz="2400" b="0" dirty="0">
                <a:solidFill>
                  <a:srgbClr val="000000"/>
                </a:solidFill>
                <a:effectLst/>
                <a:latin typeface="Arial" panose="020B0604020202020204" pitchFamily="34" charset="0"/>
                <a:cs typeface="Arial" panose="020B0604020202020204" pitchFamily="34" charset="0"/>
              </a:rPr>
              <a:t>The law was intended for life and if man were able to faithfully keep it, it would bring life</a:t>
            </a:r>
          </a:p>
          <a:p>
            <a:pPr lvl="2" eaLnBrk="1" hangingPunct="1">
              <a:buFont typeface="Arial" panose="020B0604020202020204" pitchFamily="34" charset="0"/>
              <a:buChar char="•"/>
            </a:pPr>
            <a:r>
              <a:rPr lang="en-US" sz="2400" i="0" dirty="0">
                <a:solidFill>
                  <a:srgbClr val="000000"/>
                </a:solidFill>
                <a:latin typeface="Arial" panose="020B0604020202020204" pitchFamily="34" charset="0"/>
                <a:cs typeface="Arial" panose="020B0604020202020204" pitchFamily="34" charset="0"/>
              </a:rPr>
              <a:t>The problem was with us and not the Law… we were deceived by sin</a:t>
            </a:r>
            <a:endParaRPr lang="en-US" sz="2400" b="0" i="0" dirty="0">
              <a:solidFill>
                <a:srgbClr val="000000"/>
              </a:solidFill>
              <a:effectLst/>
              <a:latin typeface="Arial" panose="020B0604020202020204" pitchFamily="34" charset="0"/>
              <a:cs typeface="Arial" panose="020B0604020202020204" pitchFamily="34" charset="0"/>
            </a:endParaRPr>
          </a:p>
          <a:p>
            <a:pPr lvl="1" eaLnBrk="1" hangingPunct="1">
              <a:buFont typeface="Arial" panose="020B0604020202020204" pitchFamily="34" charset="0"/>
              <a:buChar char="•"/>
            </a:pPr>
            <a:endParaRPr lang="en-US" sz="2000" dirty="0">
              <a:solidFill>
                <a:srgbClr val="000000"/>
              </a:solidFill>
              <a:latin typeface="Arial" panose="020B0604020202020204" pitchFamily="34" charset="0"/>
              <a:cs typeface="Arial" panose="020B0604020202020204" pitchFamily="34" charset="0"/>
            </a:endParaRPr>
          </a:p>
          <a:p>
            <a:pPr marL="0" lvl="1" indent="0" eaLnBrk="1" hangingPunct="1">
              <a:buNone/>
            </a:pPr>
            <a:endParaRPr lang="en-US" sz="260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54286977"/>
      </p:ext>
    </p:extLst>
  </p:cSld>
  <p:clrMapOvr>
    <a:masterClrMapping/>
  </p:clrMapOvr>
  <p:transition spd="slow">
    <p:push dir="u"/>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7306</TotalTime>
  <Words>1272</Words>
  <Application>Microsoft Office PowerPoint</Application>
  <PresentationFormat>Custom</PresentationFormat>
  <Paragraphs>93</Paragraphs>
  <Slides>12</Slides>
  <Notes>11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12</vt:i4>
      </vt:variant>
    </vt:vector>
  </HeadingPairs>
  <TitlesOfParts>
    <vt:vector size="20" baseType="lpstr">
      <vt:lpstr>Arial</vt:lpstr>
      <vt:lpstr>Calibri</vt:lpstr>
      <vt:lpstr>Helvetica</vt:lpstr>
      <vt:lpstr>Roboto</vt:lpstr>
      <vt:lpstr>Savoye LET Plain CC.:1.0</vt:lpstr>
      <vt:lpstr>Times New Roman</vt:lpstr>
      <vt:lpstr>Wingdings</vt:lpstr>
      <vt:lpstr>Office Theme</vt:lpstr>
      <vt:lpstr>Is the Law Sinful?</vt:lpstr>
      <vt:lpstr>Introductory Thoughts</vt:lpstr>
      <vt:lpstr>Introductory Thoughts</vt:lpstr>
      <vt:lpstr>Introductory Thoughts</vt:lpstr>
      <vt:lpstr>Introductory Thoughts</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Rose Publishing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Rose Publishing</dc:title>
  <dc:creator>Jessica Curiel</dc:creator>
  <cp:lastModifiedBy>West End</cp:lastModifiedBy>
  <cp:revision>348</cp:revision>
  <cp:lastPrinted>2022-08-11T16:34:45Z</cp:lastPrinted>
  <dcterms:created xsi:type="dcterms:W3CDTF">2015-06-15T16:23:32Z</dcterms:created>
  <dcterms:modified xsi:type="dcterms:W3CDTF">2022-12-31T21:01:15Z</dcterms:modified>
</cp:coreProperties>
</file>