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1" r:id="rId15"/>
  </p:sldIdLst>
  <p:sldSz cx="109728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57" d="100"/>
          <a:sy n="57" d="100"/>
        </p:scale>
        <p:origin x="12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658A63-6A19-4F26-BBF7-EC6ABB0EA5E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FC8ACF1-3CFF-484E-895D-9760B2FCD533}">
      <dgm:prSet/>
      <dgm:spPr/>
      <dgm:t>
        <a:bodyPr/>
        <a:lstStyle/>
        <a:p>
          <a:r>
            <a:rPr lang="en-US" b="1" i="1" dirty="0"/>
            <a:t>We thank Thee, Lord</a:t>
          </a:r>
          <a:endParaRPr lang="en-US" dirty="0"/>
        </a:p>
      </dgm:t>
    </dgm:pt>
    <dgm:pt modelId="{BA8ADC99-DF9A-4383-AF88-6CC78885D9B2}" type="parTrans" cxnId="{D23A8E2E-058E-4A9E-8704-B78FD803C005}">
      <dgm:prSet/>
      <dgm:spPr/>
      <dgm:t>
        <a:bodyPr/>
        <a:lstStyle/>
        <a:p>
          <a:endParaRPr lang="en-US"/>
        </a:p>
      </dgm:t>
    </dgm:pt>
    <dgm:pt modelId="{19D4166A-C798-4E3D-A8C2-D19325FEDB5B}" type="sibTrans" cxnId="{D23A8E2E-058E-4A9E-8704-B78FD803C005}">
      <dgm:prSet/>
      <dgm:spPr/>
      <dgm:t>
        <a:bodyPr/>
        <a:lstStyle/>
        <a:p>
          <a:endParaRPr lang="en-US"/>
        </a:p>
      </dgm:t>
    </dgm:pt>
    <dgm:pt modelId="{AA60CFA9-9EEC-4C77-A5F5-5908918C02A7}" type="pres">
      <dgm:prSet presAssocID="{75658A63-6A19-4F26-BBF7-EC6ABB0EA5E4}" presName="hierChild1" presStyleCnt="0">
        <dgm:presLayoutVars>
          <dgm:chPref val="1"/>
          <dgm:dir/>
          <dgm:animOne val="branch"/>
          <dgm:animLvl val="lvl"/>
          <dgm:resizeHandles/>
        </dgm:presLayoutVars>
      </dgm:prSet>
      <dgm:spPr/>
    </dgm:pt>
    <dgm:pt modelId="{7FFC0F96-9BE2-443D-90D7-9745D0F99B7E}" type="pres">
      <dgm:prSet presAssocID="{8FC8ACF1-3CFF-484E-895D-9760B2FCD533}" presName="hierRoot1" presStyleCnt="0"/>
      <dgm:spPr/>
    </dgm:pt>
    <dgm:pt modelId="{CF98DB51-2FE9-4CF1-A391-F1A71CBCE53B}" type="pres">
      <dgm:prSet presAssocID="{8FC8ACF1-3CFF-484E-895D-9760B2FCD533}" presName="composite" presStyleCnt="0"/>
      <dgm:spPr/>
    </dgm:pt>
    <dgm:pt modelId="{E6EC46D3-79E4-45EF-A391-49AA640AEE6B}" type="pres">
      <dgm:prSet presAssocID="{8FC8ACF1-3CFF-484E-895D-9760B2FCD533}" presName="background" presStyleLbl="node0" presStyleIdx="0" presStyleCnt="1"/>
      <dgm:spPr/>
    </dgm:pt>
    <dgm:pt modelId="{2CD16367-1DB7-494C-BBFC-94A759943BB6}" type="pres">
      <dgm:prSet presAssocID="{8FC8ACF1-3CFF-484E-895D-9760B2FCD533}" presName="text" presStyleLbl="fgAcc0" presStyleIdx="0" presStyleCnt="1">
        <dgm:presLayoutVars>
          <dgm:chPref val="3"/>
        </dgm:presLayoutVars>
      </dgm:prSet>
      <dgm:spPr/>
    </dgm:pt>
    <dgm:pt modelId="{8F137625-31B3-43EF-A60F-49D7840061A3}" type="pres">
      <dgm:prSet presAssocID="{8FC8ACF1-3CFF-484E-895D-9760B2FCD533}" presName="hierChild2" presStyleCnt="0"/>
      <dgm:spPr/>
    </dgm:pt>
  </dgm:ptLst>
  <dgm:cxnLst>
    <dgm:cxn modelId="{C74F6B09-5ACE-4EDC-B210-246812C8AB0A}" type="presOf" srcId="{75658A63-6A19-4F26-BBF7-EC6ABB0EA5E4}" destId="{AA60CFA9-9EEC-4C77-A5F5-5908918C02A7}" srcOrd="0" destOrd="0" presId="urn:microsoft.com/office/officeart/2005/8/layout/hierarchy1"/>
    <dgm:cxn modelId="{D23A8E2E-058E-4A9E-8704-B78FD803C005}" srcId="{75658A63-6A19-4F26-BBF7-EC6ABB0EA5E4}" destId="{8FC8ACF1-3CFF-484E-895D-9760B2FCD533}" srcOrd="0" destOrd="0" parTransId="{BA8ADC99-DF9A-4383-AF88-6CC78885D9B2}" sibTransId="{19D4166A-C798-4E3D-A8C2-D19325FEDB5B}"/>
    <dgm:cxn modelId="{CF177591-F122-475F-AFF9-CEEDD5FCD91A}" type="presOf" srcId="{8FC8ACF1-3CFF-484E-895D-9760B2FCD533}" destId="{2CD16367-1DB7-494C-BBFC-94A759943BB6}" srcOrd="0" destOrd="0" presId="urn:microsoft.com/office/officeart/2005/8/layout/hierarchy1"/>
    <dgm:cxn modelId="{853B6C2F-BBC2-4D87-8BD2-AF1843776D90}" type="presParOf" srcId="{AA60CFA9-9EEC-4C77-A5F5-5908918C02A7}" destId="{7FFC0F96-9BE2-443D-90D7-9745D0F99B7E}" srcOrd="0" destOrd="0" presId="urn:microsoft.com/office/officeart/2005/8/layout/hierarchy1"/>
    <dgm:cxn modelId="{39012183-16C7-426D-A5D9-5B8FE75E1DF8}" type="presParOf" srcId="{7FFC0F96-9BE2-443D-90D7-9745D0F99B7E}" destId="{CF98DB51-2FE9-4CF1-A391-F1A71CBCE53B}" srcOrd="0" destOrd="0" presId="urn:microsoft.com/office/officeart/2005/8/layout/hierarchy1"/>
    <dgm:cxn modelId="{F2D1CB0D-0D19-47CC-A73A-6427CFE73C6B}" type="presParOf" srcId="{CF98DB51-2FE9-4CF1-A391-F1A71CBCE53B}" destId="{E6EC46D3-79E4-45EF-A391-49AA640AEE6B}" srcOrd="0" destOrd="0" presId="urn:microsoft.com/office/officeart/2005/8/layout/hierarchy1"/>
    <dgm:cxn modelId="{76C87E42-D37F-4AD1-ACE9-ECAC0FB6655C}" type="presParOf" srcId="{CF98DB51-2FE9-4CF1-A391-F1A71CBCE53B}" destId="{2CD16367-1DB7-494C-BBFC-94A759943BB6}" srcOrd="1" destOrd="0" presId="urn:microsoft.com/office/officeart/2005/8/layout/hierarchy1"/>
    <dgm:cxn modelId="{69D2BF75-1F67-4F8E-AB3C-907A87B00A45}" type="presParOf" srcId="{7FFC0F96-9BE2-443D-90D7-9745D0F99B7E}" destId="{8F137625-31B3-43EF-A60F-49D7840061A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C46D3-79E4-45EF-A391-49AA640AEE6B}">
      <dsp:nvSpPr>
        <dsp:cNvPr id="0" name=""/>
        <dsp:cNvSpPr/>
      </dsp:nvSpPr>
      <dsp:spPr>
        <a:xfrm>
          <a:off x="1800400" y="610"/>
          <a:ext cx="4912838" cy="31196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D16367-1DB7-494C-BBFC-94A759943BB6}">
      <dsp:nvSpPr>
        <dsp:cNvPr id="0" name=""/>
        <dsp:cNvSpPr/>
      </dsp:nvSpPr>
      <dsp:spPr>
        <a:xfrm>
          <a:off x="2346271" y="519187"/>
          <a:ext cx="4912838" cy="31196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b="1" i="1" kern="1200" dirty="0"/>
            <a:t>We thank Thee, Lord</a:t>
          </a:r>
          <a:endParaRPr lang="en-US" sz="6500" kern="1200" dirty="0"/>
        </a:p>
      </dsp:txBody>
      <dsp:txXfrm>
        <a:off x="2437642" y="610558"/>
        <a:ext cx="4730096" cy="293691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3C5E2C-39AB-4386-9C6C-EF816CBBC995}" type="datetimeFigureOut">
              <a:rPr lang="en-US" smtClean="0"/>
              <a:t>11/26/2022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A86E4-E0B6-49DA-9473-D4A4552EF00B}" type="slidenum">
              <a:rPr lang="en-US" smtClean="0"/>
              <a:t>‹#›</a:t>
            </a:fld>
            <a:endParaRPr lang="en-US"/>
          </a:p>
        </p:txBody>
      </p:sp>
    </p:spTree>
    <p:extLst>
      <p:ext uri="{BB962C8B-B14F-4D97-AF65-F5344CB8AC3E}">
        <p14:creationId xmlns:p14="http://schemas.microsoft.com/office/powerpoint/2010/main" val="2897961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iblia.com/bible/esv/1%20Sam%2018.1%E2%80%934"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biblia.com/bible/esv/2%20Sam%201.19%E2%80%9327" TargetMode="External"/><Relationship Id="rId4" Type="http://schemas.openxmlformats.org/officeDocument/2006/relationships/hyperlink" Target="https://biblia.com/bible/esv/1%20Samuel%2020.14%E2%80%9317"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gateway.com/passage/?search=Gen.2.23&amp;version=NE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also the friendship of Jonathan and David (</a:t>
            </a:r>
            <a:r>
              <a:rPr lang="en-US" b="0" u="none" dirty="0">
                <a:solidFill>
                  <a:schemeClr val="tx1"/>
                </a:solidFill>
              </a:rPr>
              <a:t>(</a:t>
            </a:r>
            <a:r>
              <a:rPr lang="en-US" b="0" u="none" dirty="0">
                <a:solidFill>
                  <a:schemeClr val="tx1"/>
                </a:solidFill>
                <a:hlinkClick r:id="rId3">
                  <a:extLst>
                    <a:ext uri="{A12FA001-AC4F-418D-AE19-62706E023703}">
                      <ahyp:hlinkClr xmlns:ahyp="http://schemas.microsoft.com/office/drawing/2018/hyperlinkcolor" val="tx"/>
                    </a:ext>
                  </a:extLst>
                </a:hlinkClick>
              </a:rPr>
              <a:t>1 Samuel 18:1–4</a:t>
            </a:r>
            <a:r>
              <a:rPr lang="en-US" b="0" u="none" dirty="0">
                <a:solidFill>
                  <a:schemeClr val="tx1"/>
                </a:solidFill>
              </a:rPr>
              <a:t>; </a:t>
            </a:r>
            <a:r>
              <a:rPr lang="en-US" b="0" u="none" dirty="0">
                <a:solidFill>
                  <a:schemeClr val="tx1"/>
                </a:solidFill>
                <a:hlinkClick r:id="rId4">
                  <a:extLst>
                    <a:ext uri="{A12FA001-AC4F-418D-AE19-62706E023703}">
                      <ahyp:hlinkClr xmlns:ahyp="http://schemas.microsoft.com/office/drawing/2018/hyperlinkcolor" val="tx"/>
                    </a:ext>
                  </a:extLst>
                </a:hlinkClick>
              </a:rPr>
              <a:t>20:14–17</a:t>
            </a:r>
            <a:r>
              <a:rPr lang="en-US" b="0" u="none" dirty="0">
                <a:solidFill>
                  <a:schemeClr val="tx1"/>
                </a:solidFill>
              </a:rPr>
              <a:t> ; </a:t>
            </a:r>
            <a:r>
              <a:rPr lang="en-US" dirty="0">
                <a:solidFill>
                  <a:schemeClr val="tx1"/>
                </a:solidFill>
                <a:hlinkClick r:id="rId5">
                  <a:extLst>
                    <a:ext uri="{A12FA001-AC4F-418D-AE19-62706E023703}">
                      <ahyp:hlinkClr xmlns:ahyp="http://schemas.microsoft.com/office/drawing/2018/hyperlinkcolor" val="tx"/>
                    </a:ext>
                  </a:extLst>
                </a:hlinkClick>
              </a:rPr>
              <a:t>2 Samuel 1:19–27</a:t>
            </a:r>
            <a:endParaRPr lang="en-US" b="0" u="none" dirty="0">
              <a:solidFill>
                <a:schemeClr val="tx1"/>
              </a:solidFill>
            </a:endParaRPr>
          </a:p>
        </p:txBody>
      </p:sp>
      <p:sp>
        <p:nvSpPr>
          <p:cNvPr id="4" name="Slide Number Placeholder 3"/>
          <p:cNvSpPr>
            <a:spLocks noGrp="1"/>
          </p:cNvSpPr>
          <p:nvPr>
            <p:ph type="sldNum" sz="quarter" idx="5"/>
          </p:nvPr>
        </p:nvSpPr>
        <p:spPr/>
        <p:txBody>
          <a:bodyPr/>
          <a:lstStyle/>
          <a:p>
            <a:fld id="{BC7A86E4-E0B6-49DA-9473-D4A4552EF00B}" type="slidenum">
              <a:rPr lang="en-US" smtClean="0"/>
              <a:t>6</a:t>
            </a:fld>
            <a:endParaRPr lang="en-US"/>
          </a:p>
        </p:txBody>
      </p:sp>
    </p:spTree>
    <p:extLst>
      <p:ext uri="{BB962C8B-B14F-4D97-AF65-F5344CB8AC3E}">
        <p14:creationId xmlns:p14="http://schemas.microsoft.com/office/powerpoint/2010/main" val="1721725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solidFill>
                <a:schemeClr val="tx1"/>
              </a:solidFill>
            </a:endParaRPr>
          </a:p>
        </p:txBody>
      </p:sp>
      <p:sp>
        <p:nvSpPr>
          <p:cNvPr id="4" name="Slide Number Placeholder 3"/>
          <p:cNvSpPr>
            <a:spLocks noGrp="1"/>
          </p:cNvSpPr>
          <p:nvPr>
            <p:ph type="sldNum" sz="quarter" idx="5"/>
          </p:nvPr>
        </p:nvSpPr>
        <p:spPr/>
        <p:txBody>
          <a:bodyPr/>
          <a:lstStyle/>
          <a:p>
            <a:fld id="{BC7A86E4-E0B6-49DA-9473-D4A4552EF00B}" type="slidenum">
              <a:rPr lang="en-US" smtClean="0"/>
              <a:t>7</a:t>
            </a:fld>
            <a:endParaRPr lang="en-US"/>
          </a:p>
        </p:txBody>
      </p:sp>
    </p:spTree>
    <p:extLst>
      <p:ext uri="{BB962C8B-B14F-4D97-AF65-F5344CB8AC3E}">
        <p14:creationId xmlns:p14="http://schemas.microsoft.com/office/powerpoint/2010/main" val="2888775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a:solidFill>
                  <a:schemeClr val="tx1"/>
                </a:solidFill>
              </a:rPr>
              <a:t>Phil 4:6-7 “</a:t>
            </a:r>
            <a:r>
              <a:rPr lang="en-US" dirty="0"/>
              <a:t>Do not be anxious about anything, but in everything by prayer and supplication with thanksgiving let your requests be made known to God. And the peace of God, which surpasses all understanding, will guard your hearts and your minds in Christ Jesus. “</a:t>
            </a:r>
            <a:endParaRPr lang="en-US" b="0" u="none" dirty="0">
              <a:solidFill>
                <a:schemeClr val="tx1"/>
              </a:solidFill>
            </a:endParaRPr>
          </a:p>
        </p:txBody>
      </p:sp>
      <p:sp>
        <p:nvSpPr>
          <p:cNvPr id="4" name="Slide Number Placeholder 3"/>
          <p:cNvSpPr>
            <a:spLocks noGrp="1"/>
          </p:cNvSpPr>
          <p:nvPr>
            <p:ph type="sldNum" sz="quarter" idx="5"/>
          </p:nvPr>
        </p:nvSpPr>
        <p:spPr/>
        <p:txBody>
          <a:bodyPr/>
          <a:lstStyle/>
          <a:p>
            <a:fld id="{BC7A86E4-E0B6-49DA-9473-D4A4552EF00B}" type="slidenum">
              <a:rPr lang="en-US" smtClean="0"/>
              <a:t>8</a:t>
            </a:fld>
            <a:endParaRPr lang="en-US"/>
          </a:p>
        </p:txBody>
      </p:sp>
    </p:spTree>
    <p:extLst>
      <p:ext uri="{BB962C8B-B14F-4D97-AF65-F5344CB8AC3E}">
        <p14:creationId xmlns:p14="http://schemas.microsoft.com/office/powerpoint/2010/main" val="722104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solidFill>
                <a:schemeClr val="tx1"/>
              </a:solidFill>
            </a:endParaRPr>
          </a:p>
        </p:txBody>
      </p:sp>
      <p:sp>
        <p:nvSpPr>
          <p:cNvPr id="4" name="Slide Number Placeholder 3"/>
          <p:cNvSpPr>
            <a:spLocks noGrp="1"/>
          </p:cNvSpPr>
          <p:nvPr>
            <p:ph type="sldNum" sz="quarter" idx="5"/>
          </p:nvPr>
        </p:nvSpPr>
        <p:spPr/>
        <p:txBody>
          <a:bodyPr/>
          <a:lstStyle/>
          <a:p>
            <a:fld id="{BC7A86E4-E0B6-49DA-9473-D4A4552EF00B}" type="slidenum">
              <a:rPr lang="en-US" smtClean="0"/>
              <a:t>9</a:t>
            </a:fld>
            <a:endParaRPr lang="en-US"/>
          </a:p>
        </p:txBody>
      </p:sp>
    </p:spTree>
    <p:extLst>
      <p:ext uri="{BB962C8B-B14F-4D97-AF65-F5344CB8AC3E}">
        <p14:creationId xmlns:p14="http://schemas.microsoft.com/office/powerpoint/2010/main" val="1440983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solidFill>
                <a:schemeClr val="tx1"/>
              </a:solidFill>
            </a:endParaRPr>
          </a:p>
        </p:txBody>
      </p:sp>
      <p:sp>
        <p:nvSpPr>
          <p:cNvPr id="4" name="Slide Number Placeholder 3"/>
          <p:cNvSpPr>
            <a:spLocks noGrp="1"/>
          </p:cNvSpPr>
          <p:nvPr>
            <p:ph type="sldNum" sz="quarter" idx="5"/>
          </p:nvPr>
        </p:nvSpPr>
        <p:spPr/>
        <p:txBody>
          <a:bodyPr/>
          <a:lstStyle/>
          <a:p>
            <a:fld id="{BC7A86E4-E0B6-49DA-9473-D4A4552EF00B}" type="slidenum">
              <a:rPr lang="en-US" smtClean="0"/>
              <a:t>10</a:t>
            </a:fld>
            <a:endParaRPr lang="en-US"/>
          </a:p>
        </p:txBody>
      </p:sp>
    </p:spTree>
    <p:extLst>
      <p:ext uri="{BB962C8B-B14F-4D97-AF65-F5344CB8AC3E}">
        <p14:creationId xmlns:p14="http://schemas.microsoft.com/office/powerpoint/2010/main" val="3803071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dirty="0">
              <a:solidFill>
                <a:schemeClr val="tx1"/>
              </a:solidFill>
            </a:endParaRPr>
          </a:p>
        </p:txBody>
      </p:sp>
      <p:sp>
        <p:nvSpPr>
          <p:cNvPr id="4" name="Slide Number Placeholder 3"/>
          <p:cNvSpPr>
            <a:spLocks noGrp="1"/>
          </p:cNvSpPr>
          <p:nvPr>
            <p:ph type="sldNum" sz="quarter" idx="5"/>
          </p:nvPr>
        </p:nvSpPr>
        <p:spPr/>
        <p:txBody>
          <a:bodyPr/>
          <a:lstStyle/>
          <a:p>
            <a:fld id="{BC7A86E4-E0B6-49DA-9473-D4A4552EF00B}" type="slidenum">
              <a:rPr lang="en-US" smtClean="0"/>
              <a:t>11</a:t>
            </a:fld>
            <a:endParaRPr lang="en-US"/>
          </a:p>
        </p:txBody>
      </p:sp>
    </p:spTree>
    <p:extLst>
      <p:ext uri="{BB962C8B-B14F-4D97-AF65-F5344CB8AC3E}">
        <p14:creationId xmlns:p14="http://schemas.microsoft.com/office/powerpoint/2010/main" val="68700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There is a difference between a house and a home. A house is a very physical thing, made up of such things as timber, bricks, mortar, carpet, and furniture. On the other hand, a home consists of people - especially families.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tn</a:t>
            </a:r>
            <a:r>
              <a:rPr lang="en-US" dirty="0"/>
              <a:t> Heb “and they become one flesh.” The retention of the word “flesh” (</a:t>
            </a:r>
            <a:r>
              <a:rPr lang="he-IL" dirty="0"/>
              <a:t>בָּשָׂר, </a:t>
            </a:r>
            <a:r>
              <a:rPr lang="en-US" i="1" dirty="0" err="1"/>
              <a:t>basar</a:t>
            </a:r>
            <a:r>
              <a:rPr lang="en-US" dirty="0"/>
              <a:t>) in the translation often leads to an incomplete interpretation. The Hebrew word refers to more than just a sexual union. The man and woman bring into being a new family unit (</a:t>
            </a:r>
            <a:r>
              <a:rPr lang="he-IL" dirty="0"/>
              <a:t>הָיָה </a:t>
            </a:r>
            <a:r>
              <a:rPr lang="en-US" dirty="0"/>
              <a:t>plus preposition </a:t>
            </a:r>
            <a:r>
              <a:rPr lang="he-IL" dirty="0"/>
              <a:t>ל [</a:t>
            </a:r>
            <a:r>
              <a:rPr lang="en-US" i="1" dirty="0" err="1"/>
              <a:t>hayah</a:t>
            </a:r>
            <a:r>
              <a:rPr lang="en-US" dirty="0"/>
              <a:t> plus </a:t>
            </a:r>
            <a:r>
              <a:rPr lang="en-US" i="1" dirty="0"/>
              <a:t>lamed</a:t>
            </a:r>
            <a:r>
              <a:rPr lang="en-US" dirty="0"/>
              <a:t>] means “become”). The phrase “one flesh” occurs only here and must be interpreted in light of </a:t>
            </a:r>
            <a:r>
              <a:rPr lang="en-US" dirty="0">
                <a:hlinkClick r:id="rId3"/>
              </a:rPr>
              <a:t>v. 23</a:t>
            </a:r>
            <a:r>
              <a:rPr lang="en-US" dirty="0"/>
              <a:t>. There the man declares that the woman is bone of his bone and flesh of his flesh. To be one’s “bone and flesh” is to be related by blood to someone</a:t>
            </a:r>
            <a:endParaRPr lang="en-US" b="1" dirty="0"/>
          </a:p>
          <a:p>
            <a:r>
              <a:rPr lang="en-US" dirty="0"/>
              <a:t>The expression “one flesh” seems to indicate that they become, as it were, “kin,” at least legally (a new family unit is created) or metaphorically.</a:t>
            </a:r>
            <a:endParaRPr lang="en-US" b="0" u="none" dirty="0">
              <a:solidFill>
                <a:schemeClr val="tx1"/>
              </a:solidFill>
            </a:endParaRPr>
          </a:p>
        </p:txBody>
      </p:sp>
      <p:sp>
        <p:nvSpPr>
          <p:cNvPr id="4" name="Slide Number Placeholder 3"/>
          <p:cNvSpPr>
            <a:spLocks noGrp="1"/>
          </p:cNvSpPr>
          <p:nvPr>
            <p:ph type="sldNum" sz="quarter" idx="5"/>
          </p:nvPr>
        </p:nvSpPr>
        <p:spPr/>
        <p:txBody>
          <a:bodyPr/>
          <a:lstStyle/>
          <a:p>
            <a:fld id="{BC7A86E4-E0B6-49DA-9473-D4A4552EF00B}" type="slidenum">
              <a:rPr lang="en-US" smtClean="0"/>
              <a:t>12</a:t>
            </a:fld>
            <a:endParaRPr lang="en-US"/>
          </a:p>
        </p:txBody>
      </p:sp>
    </p:spTree>
    <p:extLst>
      <p:ext uri="{BB962C8B-B14F-4D97-AF65-F5344CB8AC3E}">
        <p14:creationId xmlns:p14="http://schemas.microsoft.com/office/powerpoint/2010/main" val="1301504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dirty="0">
              <a:solidFill>
                <a:schemeClr val="tx1"/>
              </a:solidFill>
            </a:endParaRPr>
          </a:p>
        </p:txBody>
      </p:sp>
      <p:sp>
        <p:nvSpPr>
          <p:cNvPr id="4" name="Slide Number Placeholder 3"/>
          <p:cNvSpPr>
            <a:spLocks noGrp="1"/>
          </p:cNvSpPr>
          <p:nvPr>
            <p:ph type="sldNum" sz="quarter" idx="5"/>
          </p:nvPr>
        </p:nvSpPr>
        <p:spPr/>
        <p:txBody>
          <a:bodyPr/>
          <a:lstStyle/>
          <a:p>
            <a:fld id="{BC7A86E4-E0B6-49DA-9473-D4A4552EF00B}" type="slidenum">
              <a:rPr lang="en-US" smtClean="0"/>
              <a:t>13</a:t>
            </a:fld>
            <a:endParaRPr lang="en-US"/>
          </a:p>
        </p:txBody>
      </p:sp>
    </p:spTree>
    <p:extLst>
      <p:ext uri="{BB962C8B-B14F-4D97-AF65-F5344CB8AC3E}">
        <p14:creationId xmlns:p14="http://schemas.microsoft.com/office/powerpoint/2010/main" val="3521779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dirty="0">
              <a:solidFill>
                <a:schemeClr val="tx1"/>
              </a:solidFill>
            </a:endParaRPr>
          </a:p>
        </p:txBody>
      </p:sp>
      <p:sp>
        <p:nvSpPr>
          <p:cNvPr id="4" name="Slide Number Placeholder 3"/>
          <p:cNvSpPr>
            <a:spLocks noGrp="1"/>
          </p:cNvSpPr>
          <p:nvPr>
            <p:ph type="sldNum" sz="quarter" idx="5"/>
          </p:nvPr>
        </p:nvSpPr>
        <p:spPr/>
        <p:txBody>
          <a:bodyPr/>
          <a:lstStyle/>
          <a:p>
            <a:fld id="{BC7A86E4-E0B6-49DA-9473-D4A4552EF00B}" type="slidenum">
              <a:rPr lang="en-US" smtClean="0"/>
              <a:t>14</a:t>
            </a:fld>
            <a:endParaRPr lang="en-US"/>
          </a:p>
        </p:txBody>
      </p:sp>
    </p:spTree>
    <p:extLst>
      <p:ext uri="{BB962C8B-B14F-4D97-AF65-F5344CB8AC3E}">
        <p14:creationId xmlns:p14="http://schemas.microsoft.com/office/powerpoint/2010/main" val="3166671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22363"/>
            <a:ext cx="8229600" cy="2387600"/>
          </a:xfrm>
        </p:spPr>
        <p:txBody>
          <a:bodyPr anchor="b"/>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602038"/>
            <a:ext cx="8229600" cy="1655762"/>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7D2244-0163-494C-AB5E-1C39E415838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87608-81A2-4FBF-89B4-100D41A4252E}" type="slidenum">
              <a:rPr lang="en-US" smtClean="0"/>
              <a:t>‹#›</a:t>
            </a:fld>
            <a:endParaRPr lang="en-US"/>
          </a:p>
        </p:txBody>
      </p:sp>
    </p:spTree>
    <p:extLst>
      <p:ext uri="{BB962C8B-B14F-4D97-AF65-F5344CB8AC3E}">
        <p14:creationId xmlns:p14="http://schemas.microsoft.com/office/powerpoint/2010/main" val="1737600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7D2244-0163-494C-AB5E-1C39E415838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87608-81A2-4FBF-89B4-100D41A4252E}" type="slidenum">
              <a:rPr lang="en-US" smtClean="0"/>
              <a:t>‹#›</a:t>
            </a:fld>
            <a:endParaRPr lang="en-US"/>
          </a:p>
        </p:txBody>
      </p:sp>
    </p:spTree>
    <p:extLst>
      <p:ext uri="{BB962C8B-B14F-4D97-AF65-F5344CB8AC3E}">
        <p14:creationId xmlns:p14="http://schemas.microsoft.com/office/powerpoint/2010/main" val="207583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65125"/>
            <a:ext cx="236601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0" y="365125"/>
            <a:ext cx="696087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7D2244-0163-494C-AB5E-1C39E415838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87608-81A2-4FBF-89B4-100D41A4252E}" type="slidenum">
              <a:rPr lang="en-US" smtClean="0"/>
              <a:t>‹#›</a:t>
            </a:fld>
            <a:endParaRPr lang="en-US"/>
          </a:p>
        </p:txBody>
      </p:sp>
    </p:spTree>
    <p:extLst>
      <p:ext uri="{BB962C8B-B14F-4D97-AF65-F5344CB8AC3E}">
        <p14:creationId xmlns:p14="http://schemas.microsoft.com/office/powerpoint/2010/main" val="19788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7D2244-0163-494C-AB5E-1C39E415838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87608-81A2-4FBF-89B4-100D41A4252E}" type="slidenum">
              <a:rPr lang="en-US" smtClean="0"/>
              <a:t>‹#›</a:t>
            </a:fld>
            <a:endParaRPr lang="en-US"/>
          </a:p>
        </p:txBody>
      </p:sp>
    </p:spTree>
    <p:extLst>
      <p:ext uri="{BB962C8B-B14F-4D97-AF65-F5344CB8AC3E}">
        <p14:creationId xmlns:p14="http://schemas.microsoft.com/office/powerpoint/2010/main" val="3505058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709739"/>
            <a:ext cx="9464040" cy="2852737"/>
          </a:xfrm>
        </p:spPr>
        <p:txBody>
          <a:bodyPr anchor="b"/>
          <a:lstStyle>
            <a:lvl1pPr>
              <a:defRPr sz="5400"/>
            </a:lvl1pPr>
          </a:lstStyle>
          <a:p>
            <a:r>
              <a:rPr lang="en-US"/>
              <a:t>Click to edit Master title style</a:t>
            </a:r>
            <a:endParaRPr lang="en-US" dirty="0"/>
          </a:p>
        </p:txBody>
      </p:sp>
      <p:sp>
        <p:nvSpPr>
          <p:cNvPr id="3" name="Text Placeholder 2"/>
          <p:cNvSpPr>
            <a:spLocks noGrp="1"/>
          </p:cNvSpPr>
          <p:nvPr>
            <p:ph type="body" idx="1"/>
          </p:nvPr>
        </p:nvSpPr>
        <p:spPr>
          <a:xfrm>
            <a:off x="748665" y="4589464"/>
            <a:ext cx="9464040" cy="1500187"/>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7D2244-0163-494C-AB5E-1C39E4158381}" type="datetimeFigureOut">
              <a:rPr lang="en-US" smtClean="0"/>
              <a:t>11/26/2022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87608-81A2-4FBF-89B4-100D41A4252E}" type="slidenum">
              <a:rPr lang="en-US" smtClean="0"/>
              <a:t>‹#›</a:t>
            </a:fld>
            <a:endParaRPr lang="en-US"/>
          </a:p>
        </p:txBody>
      </p:sp>
    </p:spTree>
    <p:extLst>
      <p:ext uri="{BB962C8B-B14F-4D97-AF65-F5344CB8AC3E}">
        <p14:creationId xmlns:p14="http://schemas.microsoft.com/office/powerpoint/2010/main" val="3285228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7D2244-0163-494C-AB5E-1C39E4158381}"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87608-81A2-4FBF-89B4-100D41A4252E}" type="slidenum">
              <a:rPr lang="en-US" smtClean="0"/>
              <a:t>‹#›</a:t>
            </a:fld>
            <a:endParaRPr lang="en-US"/>
          </a:p>
        </p:txBody>
      </p:sp>
    </p:spTree>
    <p:extLst>
      <p:ext uri="{BB962C8B-B14F-4D97-AF65-F5344CB8AC3E}">
        <p14:creationId xmlns:p14="http://schemas.microsoft.com/office/powerpoint/2010/main" val="3047442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65126"/>
            <a:ext cx="946404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1681163"/>
            <a:ext cx="4642008"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755810" y="2505075"/>
            <a:ext cx="46420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0" y="1681163"/>
            <a:ext cx="4664869"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54980" y="2505075"/>
            <a:ext cx="466486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7D2244-0163-494C-AB5E-1C39E4158381}" type="datetimeFigureOut">
              <a:rPr lang="en-US" smtClean="0"/>
              <a:t>11/26/2022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387608-81A2-4FBF-89B4-100D41A4252E}" type="slidenum">
              <a:rPr lang="en-US" smtClean="0"/>
              <a:t>‹#›</a:t>
            </a:fld>
            <a:endParaRPr lang="en-US"/>
          </a:p>
        </p:txBody>
      </p:sp>
    </p:spTree>
    <p:extLst>
      <p:ext uri="{BB962C8B-B14F-4D97-AF65-F5344CB8AC3E}">
        <p14:creationId xmlns:p14="http://schemas.microsoft.com/office/powerpoint/2010/main" val="284420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7D2244-0163-494C-AB5E-1C39E4158381}" type="datetimeFigureOut">
              <a:rPr lang="en-US" smtClean="0"/>
              <a:t>11/26/2022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387608-81A2-4FBF-89B4-100D41A4252E}" type="slidenum">
              <a:rPr lang="en-US" smtClean="0"/>
              <a:t>‹#›</a:t>
            </a:fld>
            <a:endParaRPr lang="en-US"/>
          </a:p>
        </p:txBody>
      </p:sp>
    </p:spTree>
    <p:extLst>
      <p:ext uri="{BB962C8B-B14F-4D97-AF65-F5344CB8AC3E}">
        <p14:creationId xmlns:p14="http://schemas.microsoft.com/office/powerpoint/2010/main" val="235444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D2244-0163-494C-AB5E-1C39E4158381}" type="datetimeFigureOut">
              <a:rPr lang="en-US" smtClean="0"/>
              <a:t>11/26/2022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387608-81A2-4FBF-89B4-100D41A4252E}" type="slidenum">
              <a:rPr lang="en-US" smtClean="0"/>
              <a:t>‹#›</a:t>
            </a:fld>
            <a:endParaRPr lang="en-US"/>
          </a:p>
        </p:txBody>
      </p:sp>
    </p:spTree>
    <p:extLst>
      <p:ext uri="{BB962C8B-B14F-4D97-AF65-F5344CB8AC3E}">
        <p14:creationId xmlns:p14="http://schemas.microsoft.com/office/powerpoint/2010/main" val="302974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Content Placeholder 2"/>
          <p:cNvSpPr>
            <a:spLocks noGrp="1"/>
          </p:cNvSpPr>
          <p:nvPr>
            <p:ph idx="1"/>
          </p:nvPr>
        </p:nvSpPr>
        <p:spPr>
          <a:xfrm>
            <a:off x="4664869" y="987426"/>
            <a:ext cx="5554980" cy="4873625"/>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7D2244-0163-494C-AB5E-1C39E4158381}"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87608-81A2-4FBF-89B4-100D41A4252E}" type="slidenum">
              <a:rPr lang="en-US" smtClean="0"/>
              <a:t>‹#›</a:t>
            </a:fld>
            <a:endParaRPr lang="en-US"/>
          </a:p>
        </p:txBody>
      </p:sp>
    </p:spTree>
    <p:extLst>
      <p:ext uri="{BB962C8B-B14F-4D97-AF65-F5344CB8AC3E}">
        <p14:creationId xmlns:p14="http://schemas.microsoft.com/office/powerpoint/2010/main" val="3308404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987426"/>
            <a:ext cx="5554980" cy="4873625"/>
          </a:xfrm>
        </p:spPr>
        <p:txBody>
          <a:bodyPr anchor="t"/>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7D2244-0163-494C-AB5E-1C39E4158381}" type="datetimeFigureOut">
              <a:rPr lang="en-US" smtClean="0"/>
              <a:t>11/26/2022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87608-81A2-4FBF-89B4-100D41A4252E}" type="slidenum">
              <a:rPr lang="en-US" smtClean="0"/>
              <a:t>‹#›</a:t>
            </a:fld>
            <a:endParaRPr lang="en-US"/>
          </a:p>
        </p:txBody>
      </p:sp>
    </p:spTree>
    <p:extLst>
      <p:ext uri="{BB962C8B-B14F-4D97-AF65-F5344CB8AC3E}">
        <p14:creationId xmlns:p14="http://schemas.microsoft.com/office/powerpoint/2010/main" val="192390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65126"/>
            <a:ext cx="946404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1825625"/>
            <a:ext cx="946404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6356351"/>
            <a:ext cx="2468880" cy="365125"/>
          </a:xfrm>
          <a:prstGeom prst="rect">
            <a:avLst/>
          </a:prstGeom>
        </p:spPr>
        <p:txBody>
          <a:bodyPr vert="horz" lIns="91440" tIns="45720" rIns="91440" bIns="45720" rtlCol="0" anchor="ctr"/>
          <a:lstStyle>
            <a:lvl1pPr algn="l">
              <a:defRPr sz="1080">
                <a:solidFill>
                  <a:schemeClr val="tx1">
                    <a:tint val="75000"/>
                  </a:schemeClr>
                </a:solidFill>
              </a:defRPr>
            </a:lvl1pPr>
          </a:lstStyle>
          <a:p>
            <a:fld id="{C47D2244-0163-494C-AB5E-1C39E4158381}" type="datetimeFigureOut">
              <a:rPr lang="en-US" smtClean="0"/>
              <a:t>11/26/2022</a:t>
            </a:fld>
            <a:endParaRPr lang="en-US"/>
          </a:p>
        </p:txBody>
      </p:sp>
      <p:sp>
        <p:nvSpPr>
          <p:cNvPr id="5" name="Footer Placeholder 4"/>
          <p:cNvSpPr>
            <a:spLocks noGrp="1"/>
          </p:cNvSpPr>
          <p:nvPr>
            <p:ph type="ftr" sz="quarter" idx="3"/>
          </p:nvPr>
        </p:nvSpPr>
        <p:spPr>
          <a:xfrm>
            <a:off x="3634740" y="6356351"/>
            <a:ext cx="370332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9540" y="6356351"/>
            <a:ext cx="2468880" cy="365125"/>
          </a:xfrm>
          <a:prstGeom prst="rect">
            <a:avLst/>
          </a:prstGeom>
        </p:spPr>
        <p:txBody>
          <a:bodyPr vert="horz" lIns="91440" tIns="45720" rIns="91440" bIns="45720" rtlCol="0" anchor="ctr"/>
          <a:lstStyle>
            <a:lvl1pPr algn="r">
              <a:defRPr sz="1080">
                <a:solidFill>
                  <a:schemeClr val="tx1">
                    <a:tint val="75000"/>
                  </a:schemeClr>
                </a:solidFill>
              </a:defRPr>
            </a:lvl1pPr>
          </a:lstStyle>
          <a:p>
            <a:fld id="{ED387608-81A2-4FBF-89B4-100D41A4252E}" type="slidenum">
              <a:rPr lang="en-US" smtClean="0"/>
              <a:t>‹#›</a:t>
            </a:fld>
            <a:endParaRPr lang="en-US"/>
          </a:p>
        </p:txBody>
      </p:sp>
    </p:spTree>
    <p:extLst>
      <p:ext uri="{BB962C8B-B14F-4D97-AF65-F5344CB8AC3E}">
        <p14:creationId xmlns:p14="http://schemas.microsoft.com/office/powerpoint/2010/main" val="1886872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45B1D5C-0827-4AF0-8186-11FC5A8B8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4FBB4F-107A-F5BD-D57F-E30EC8A5399A}"/>
              </a:ext>
            </a:extLst>
          </p:cNvPr>
          <p:cNvSpPr>
            <a:spLocks noGrp="1"/>
          </p:cNvSpPr>
          <p:nvPr>
            <p:ph type="ctrTitle"/>
          </p:nvPr>
        </p:nvSpPr>
        <p:spPr>
          <a:xfrm>
            <a:off x="8341118" y="2023110"/>
            <a:ext cx="2222661" cy="2846070"/>
          </a:xfrm>
        </p:spPr>
        <p:txBody>
          <a:bodyPr anchor="ctr">
            <a:normAutofit/>
          </a:bodyPr>
          <a:lstStyle/>
          <a:p>
            <a:pPr algn="l"/>
            <a:r>
              <a:rPr lang="en-US" sz="3500"/>
              <a:t>We Thank Thee, Lord</a:t>
            </a:r>
          </a:p>
        </p:txBody>
      </p:sp>
      <p:sp>
        <p:nvSpPr>
          <p:cNvPr id="3" name="Subtitle 2">
            <a:extLst>
              <a:ext uri="{FF2B5EF4-FFF2-40B4-BE49-F238E27FC236}">
                <a16:creationId xmlns:a16="http://schemas.microsoft.com/office/drawing/2014/main" id="{0B6BE65F-9246-7599-E9F8-4D279AD513FB}"/>
              </a:ext>
            </a:extLst>
          </p:cNvPr>
          <p:cNvSpPr>
            <a:spLocks noGrp="1"/>
          </p:cNvSpPr>
          <p:nvPr>
            <p:ph type="subTitle" idx="1"/>
          </p:nvPr>
        </p:nvSpPr>
        <p:spPr>
          <a:xfrm>
            <a:off x="8341117" y="5086350"/>
            <a:ext cx="2201818" cy="1178298"/>
          </a:xfrm>
        </p:spPr>
        <p:txBody>
          <a:bodyPr>
            <a:normAutofit/>
          </a:bodyPr>
          <a:lstStyle/>
          <a:p>
            <a:pPr algn="l"/>
            <a:r>
              <a:rPr lang="en-US" sz="2800" dirty="0"/>
              <a:t>Song # 10</a:t>
            </a:r>
          </a:p>
        </p:txBody>
      </p:sp>
      <p:sp>
        <p:nvSpPr>
          <p:cNvPr id="12" name="Rectangle 11">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004802" y="-398062"/>
            <a:ext cx="1715478" cy="77250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1876" y="664308"/>
            <a:ext cx="7274369"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B2D74466-6D11-CF11-6441-847B0AE4F9AB}"/>
              </a:ext>
            </a:extLst>
          </p:cNvPr>
          <p:cNvPicPr>
            <a:picLocks noChangeAspect="1"/>
          </p:cNvPicPr>
          <p:nvPr/>
        </p:nvPicPr>
        <p:blipFill rotWithShape="1">
          <a:blip r:embed="rId2">
            <a:extLst>
              <a:ext uri="{28A0092B-C50C-407E-A947-70E740481C1C}">
                <a14:useLocalDpi xmlns:a14="http://schemas.microsoft.com/office/drawing/2010/main" val="0"/>
              </a:ext>
            </a:extLst>
          </a:blip>
          <a:srcRect l="15676" r="10313" b="1"/>
          <a:stretch/>
        </p:blipFill>
        <p:spPr>
          <a:xfrm>
            <a:off x="490714" y="858525"/>
            <a:ext cx="6847473" cy="5211906"/>
          </a:xfrm>
          <a:prstGeom prst="rect">
            <a:avLst/>
          </a:prstGeom>
        </p:spPr>
      </p:pic>
      <p:sp>
        <p:nvSpPr>
          <p:cNvPr id="16" name="Rectangle 15">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069449" y="3399716"/>
            <a:ext cx="1719072"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35049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fontScale="90000"/>
          </a:bodyPr>
          <a:lstStyle/>
          <a:p>
            <a:r>
              <a:rPr lang="en-US" sz="4600" dirty="0"/>
              <a:t>For Life and Health, Those Common Things, Which Every day and Hour Brings…</a:t>
            </a:r>
          </a:p>
        </p:txBody>
      </p:sp>
      <p:sp>
        <p:nvSpPr>
          <p:cNvPr id="33" name="Rectangle 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fontScale="25000" lnSpcReduction="20000"/>
          </a:bodyPr>
          <a:lstStyle/>
          <a:p>
            <a:pPr marL="0" indent="0">
              <a:spcAft>
                <a:spcPts val="540"/>
              </a:spcAft>
              <a:buNone/>
            </a:pPr>
            <a:endParaRPr lang="en-US" sz="2800" b="1" i="1" dirty="0"/>
          </a:p>
          <a:p>
            <a:pPr marL="0" indent="0">
              <a:spcAft>
                <a:spcPts val="540"/>
              </a:spcAft>
              <a:buNone/>
            </a:pPr>
            <a:endParaRPr lang="en-US" sz="8000" b="1" i="1" dirty="0"/>
          </a:p>
          <a:p>
            <a:pPr marL="0" indent="0">
              <a:spcAft>
                <a:spcPts val="540"/>
              </a:spcAft>
              <a:buNone/>
            </a:pPr>
            <a:endParaRPr lang="en-US" sz="6200" b="1" i="1" dirty="0"/>
          </a:p>
          <a:p>
            <a:pPr marL="0" indent="0">
              <a:spcAft>
                <a:spcPts val="540"/>
              </a:spcAft>
              <a:buNone/>
            </a:pPr>
            <a:endParaRPr lang="en-US" sz="6200" b="1" i="1" dirty="0"/>
          </a:p>
          <a:p>
            <a:pPr marL="0" indent="0">
              <a:spcAft>
                <a:spcPts val="540"/>
              </a:spcAft>
              <a:buNone/>
            </a:pPr>
            <a:endParaRPr lang="en-US" sz="8000" b="1" i="1" dirty="0"/>
          </a:p>
          <a:p>
            <a:pPr marL="0" indent="0">
              <a:spcAft>
                <a:spcPts val="540"/>
              </a:spcAft>
              <a:buNone/>
            </a:pPr>
            <a:endParaRPr lang="en-US" sz="8000" b="1" i="1" dirty="0"/>
          </a:p>
          <a:p>
            <a:pPr marL="0" indent="0">
              <a:spcAft>
                <a:spcPts val="540"/>
              </a:spcAft>
              <a:buNone/>
            </a:pPr>
            <a:r>
              <a:rPr lang="en-US" sz="7200" b="1" i="1" dirty="0"/>
              <a:t>Ps 103 :1-5 </a:t>
            </a:r>
            <a:r>
              <a:rPr lang="en-US" sz="7200" dirty="0"/>
              <a:t>103 Bless the </a:t>
            </a:r>
            <a:r>
              <a:rPr lang="en-US" sz="7200" cap="small" dirty="0">
                <a:effectLst/>
              </a:rPr>
              <a:t>Lord</a:t>
            </a:r>
            <a:r>
              <a:rPr lang="en-US" sz="7200" dirty="0"/>
              <a:t>, O my soul; And all that is within me, </a:t>
            </a:r>
            <a:r>
              <a:rPr lang="en-US" sz="7200" i="1" dirty="0"/>
              <a:t>bless</a:t>
            </a:r>
            <a:r>
              <a:rPr lang="en-US" sz="7200" dirty="0"/>
              <a:t> His holy name!</a:t>
            </a:r>
            <a:br>
              <a:rPr lang="en-US" sz="7200" dirty="0"/>
            </a:br>
            <a:endParaRPr lang="en-US" sz="7200" dirty="0"/>
          </a:p>
          <a:p>
            <a:pPr marL="0" indent="0">
              <a:spcAft>
                <a:spcPts val="540"/>
              </a:spcAft>
              <a:buNone/>
            </a:pPr>
            <a:r>
              <a:rPr lang="en-US" sz="7200" baseline="30000" dirty="0"/>
              <a:t>2 </a:t>
            </a:r>
            <a:r>
              <a:rPr lang="en-US" sz="7200" dirty="0"/>
              <a:t>Bless the </a:t>
            </a:r>
            <a:r>
              <a:rPr lang="en-US" sz="7200" cap="small" dirty="0">
                <a:effectLst/>
              </a:rPr>
              <a:t>Lord</a:t>
            </a:r>
            <a:r>
              <a:rPr lang="en-US" sz="7200" dirty="0"/>
              <a:t>, O my soul,</a:t>
            </a:r>
            <a:br>
              <a:rPr lang="en-US" sz="7200" dirty="0"/>
            </a:br>
            <a:r>
              <a:rPr lang="en-US" sz="7200" dirty="0"/>
              <a:t>And forget not all His benefits:</a:t>
            </a:r>
          </a:p>
          <a:p>
            <a:pPr marL="0" indent="0">
              <a:spcAft>
                <a:spcPts val="540"/>
              </a:spcAft>
              <a:buNone/>
            </a:pPr>
            <a:r>
              <a:rPr lang="en-US" sz="7200" baseline="30000" dirty="0"/>
              <a:t>3 </a:t>
            </a:r>
            <a:r>
              <a:rPr lang="en-US" sz="7200" dirty="0"/>
              <a:t>Who forgives all your iniquities,</a:t>
            </a:r>
            <a:br>
              <a:rPr lang="en-US" sz="7200" dirty="0"/>
            </a:br>
            <a:r>
              <a:rPr lang="en-US" sz="7200" dirty="0"/>
              <a:t>Who heals all your diseases,</a:t>
            </a:r>
            <a:br>
              <a:rPr lang="en-US" sz="7200" dirty="0"/>
            </a:br>
            <a:endParaRPr lang="en-US" sz="7200" dirty="0"/>
          </a:p>
          <a:p>
            <a:pPr marL="0" indent="0">
              <a:spcAft>
                <a:spcPts val="540"/>
              </a:spcAft>
              <a:buNone/>
            </a:pPr>
            <a:r>
              <a:rPr lang="en-US" sz="7200" baseline="30000" dirty="0"/>
              <a:t>4 </a:t>
            </a:r>
            <a:r>
              <a:rPr lang="en-US" sz="7200" dirty="0"/>
              <a:t>Who redeems your life from destruction, Who crowns you with lovingkindness and tender mercies,</a:t>
            </a:r>
            <a:br>
              <a:rPr lang="en-US" sz="7200" dirty="0"/>
            </a:br>
            <a:endParaRPr lang="en-US" sz="7200" dirty="0"/>
          </a:p>
          <a:p>
            <a:pPr marL="0" indent="0">
              <a:spcAft>
                <a:spcPts val="540"/>
              </a:spcAft>
              <a:buNone/>
            </a:pPr>
            <a:r>
              <a:rPr lang="en-US" sz="7200" baseline="30000" dirty="0"/>
              <a:t>5 </a:t>
            </a:r>
            <a:r>
              <a:rPr lang="en-US" sz="7200" dirty="0"/>
              <a:t>Who satisfies your mouth with good </a:t>
            </a:r>
            <a:r>
              <a:rPr lang="en-US" sz="7200" i="1" dirty="0"/>
              <a:t>things, So that</a:t>
            </a:r>
            <a:r>
              <a:rPr lang="en-US" sz="7200" dirty="0"/>
              <a:t> your youth is renewed like the eagle’s.</a:t>
            </a:r>
          </a:p>
          <a:p>
            <a:pPr marL="0" indent="0">
              <a:spcAft>
                <a:spcPts val="540"/>
              </a:spcAft>
              <a:buNone/>
            </a:pPr>
            <a:endParaRPr lang="en-US" sz="8000" dirty="0"/>
          </a:p>
          <a:p>
            <a:pPr marL="0" indent="0">
              <a:spcAft>
                <a:spcPts val="540"/>
              </a:spcAft>
              <a:buNone/>
            </a:pPr>
            <a:endParaRPr lang="en-US" sz="6000" dirty="0"/>
          </a:p>
          <a:p>
            <a:pPr marL="0" indent="0">
              <a:spcAft>
                <a:spcPts val="540"/>
              </a:spcAft>
              <a:buNone/>
            </a:pPr>
            <a:endParaRPr lang="en-US" sz="8000" dirty="0"/>
          </a:p>
          <a:p>
            <a:pPr marL="0" indent="0">
              <a:spcAft>
                <a:spcPts val="540"/>
              </a:spcAft>
              <a:buNone/>
            </a:pPr>
            <a:endParaRPr lang="en-US" sz="8000" dirty="0"/>
          </a:p>
          <a:p>
            <a:pPr marL="0" indent="0">
              <a:spcAft>
                <a:spcPts val="540"/>
              </a:spcAft>
              <a:buNone/>
            </a:pPr>
            <a:endParaRPr lang="en-US" sz="3000" dirty="0"/>
          </a:p>
          <a:p>
            <a:pPr marL="0" indent="0">
              <a:spcAft>
                <a:spcPts val="540"/>
              </a:spcAft>
              <a:buNone/>
            </a:pPr>
            <a:endParaRPr lang="en-US" sz="3200" dirty="0"/>
          </a:p>
          <a:p>
            <a:pPr marL="0" indent="0">
              <a:spcAft>
                <a:spcPts val="540"/>
              </a:spcAft>
              <a:buNone/>
            </a:pPr>
            <a:endParaRPr lang="en-US" sz="1900" dirty="0"/>
          </a:p>
        </p:txBody>
      </p:sp>
      <p:sp>
        <p:nvSpPr>
          <p:cNvPr id="37" name="Rectangle 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ackboard with white writing&#10;&#10;Description automatically generated with low confidence">
            <a:extLst>
              <a:ext uri="{FF2B5EF4-FFF2-40B4-BE49-F238E27FC236}">
                <a16:creationId xmlns:a16="http://schemas.microsoft.com/office/drawing/2014/main" id="{D0BA45D2-ACB2-FF10-35EB-90CD54E85E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5995" y="2599509"/>
            <a:ext cx="4077810" cy="3639450"/>
          </a:xfrm>
          <a:prstGeom prst="rect">
            <a:avLst/>
          </a:prstGeom>
        </p:spPr>
      </p:pic>
    </p:spTree>
    <p:extLst>
      <p:ext uri="{BB962C8B-B14F-4D97-AF65-F5344CB8AC3E}">
        <p14:creationId xmlns:p14="http://schemas.microsoft.com/office/powerpoint/2010/main" val="332381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xEl>
                                              <p:pRg st="6" end="6"/>
                                            </p:txEl>
                                          </p:spTgt>
                                        </p:tgtEl>
                                        <p:attrNameLst>
                                          <p:attrName>style.visibility</p:attrName>
                                        </p:attrNameLst>
                                      </p:cBhvr>
                                      <p:to>
                                        <p:strVal val="visible"/>
                                      </p:to>
                                    </p:set>
                                    <p:animEffect transition="in" filter="wipe(left)">
                                      <p:cBhvr>
                                        <p:cTn id="7" dur="500"/>
                                        <p:tgtEl>
                                          <p:spTgt spid="1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xEl>
                                              <p:pRg st="7" end="7"/>
                                            </p:txEl>
                                          </p:spTgt>
                                        </p:tgtEl>
                                        <p:attrNameLst>
                                          <p:attrName>style.visibility</p:attrName>
                                        </p:attrNameLst>
                                      </p:cBhvr>
                                      <p:to>
                                        <p:strVal val="visible"/>
                                      </p:to>
                                    </p:set>
                                    <p:animEffect transition="in" filter="wipe(left)">
                                      <p:cBhvr>
                                        <p:cTn id="12" dur="500"/>
                                        <p:tgtEl>
                                          <p:spTgt spid="1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8" end="8"/>
                                            </p:txEl>
                                          </p:spTgt>
                                        </p:tgtEl>
                                        <p:attrNameLst>
                                          <p:attrName>style.visibility</p:attrName>
                                        </p:attrNameLst>
                                      </p:cBhvr>
                                      <p:to>
                                        <p:strVal val="visible"/>
                                      </p:to>
                                    </p:set>
                                    <p:animEffect transition="in" filter="wipe(left)">
                                      <p:cBhvr>
                                        <p:cTn id="17" dur="500"/>
                                        <p:tgtEl>
                                          <p:spTgt spid="1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xEl>
                                              <p:pRg st="9" end="9"/>
                                            </p:txEl>
                                          </p:spTgt>
                                        </p:tgtEl>
                                        <p:attrNameLst>
                                          <p:attrName>style.visibility</p:attrName>
                                        </p:attrNameLst>
                                      </p:cBhvr>
                                      <p:to>
                                        <p:strVal val="visible"/>
                                      </p:to>
                                    </p:set>
                                    <p:animEffect transition="in" filter="wipe(left)">
                                      <p:cBhvr>
                                        <p:cTn id="22" dur="500"/>
                                        <p:tgtEl>
                                          <p:spTgt spid="15">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xEl>
                                              <p:pRg st="10" end="10"/>
                                            </p:txEl>
                                          </p:spTgt>
                                        </p:tgtEl>
                                        <p:attrNameLst>
                                          <p:attrName>style.visibility</p:attrName>
                                        </p:attrNameLst>
                                      </p:cBhvr>
                                      <p:to>
                                        <p:strVal val="visible"/>
                                      </p:to>
                                    </p:set>
                                    <p:animEffect transition="in" filter="wipe(left)">
                                      <p:cBhvr>
                                        <p:cTn id="27" dur="500"/>
                                        <p:tgtEl>
                                          <p:spTgt spid="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fontScale="90000"/>
          </a:bodyPr>
          <a:lstStyle/>
          <a:p>
            <a:r>
              <a:rPr lang="en-US" sz="4600" dirty="0"/>
              <a:t>For Life and Health, Those Common Things, Which Every day and Hour Brings…</a:t>
            </a:r>
          </a:p>
        </p:txBody>
      </p:sp>
      <p:sp>
        <p:nvSpPr>
          <p:cNvPr id="33" name="Rectangle 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fontScale="25000" lnSpcReduction="20000"/>
          </a:bodyPr>
          <a:lstStyle/>
          <a:p>
            <a:pPr marL="0" indent="0">
              <a:spcAft>
                <a:spcPts val="540"/>
              </a:spcAft>
              <a:buNone/>
            </a:pPr>
            <a:endParaRPr lang="en-US" sz="2800" b="1" i="1" dirty="0"/>
          </a:p>
          <a:p>
            <a:pPr marL="0" indent="0">
              <a:spcAft>
                <a:spcPts val="540"/>
              </a:spcAft>
              <a:buNone/>
            </a:pPr>
            <a:endParaRPr lang="en-US" sz="8000" b="1" i="1" dirty="0"/>
          </a:p>
          <a:p>
            <a:pPr marL="0" indent="0">
              <a:spcAft>
                <a:spcPts val="540"/>
              </a:spcAft>
              <a:buNone/>
            </a:pPr>
            <a:endParaRPr lang="en-US" sz="6200" b="1" i="1" dirty="0"/>
          </a:p>
          <a:p>
            <a:pPr marL="0" indent="0">
              <a:spcAft>
                <a:spcPts val="540"/>
              </a:spcAft>
              <a:buNone/>
            </a:pPr>
            <a:endParaRPr lang="en-US" sz="6200" b="1" i="1" dirty="0"/>
          </a:p>
          <a:p>
            <a:pPr marL="0" indent="0">
              <a:spcAft>
                <a:spcPts val="540"/>
              </a:spcAft>
              <a:buNone/>
            </a:pPr>
            <a:endParaRPr lang="en-US" sz="8000" b="1" i="1" dirty="0"/>
          </a:p>
          <a:p>
            <a:pPr marL="0" indent="0">
              <a:spcAft>
                <a:spcPts val="540"/>
              </a:spcAft>
              <a:buNone/>
            </a:pPr>
            <a:endParaRPr lang="en-US" sz="8000" b="1" i="1" dirty="0"/>
          </a:p>
          <a:p>
            <a:pPr marL="0" indent="0">
              <a:buNone/>
            </a:pPr>
            <a:r>
              <a:rPr lang="en-US" sz="9600" b="1" i="1" dirty="0"/>
              <a:t>Jam 5:14-15 </a:t>
            </a:r>
            <a:r>
              <a:rPr lang="en-US" sz="9600" baseline="30000" dirty="0"/>
              <a:t>14 </a:t>
            </a:r>
            <a:r>
              <a:rPr lang="en-US" sz="9600" dirty="0"/>
              <a:t>Is anyone among you sick? Let him call for the elders of the church, and let them pray over him, anointing him with oil in the name of the Lord. </a:t>
            </a:r>
          </a:p>
          <a:p>
            <a:pPr marL="0" indent="0">
              <a:buNone/>
            </a:pPr>
            <a:endParaRPr lang="en-US" sz="9600" baseline="30000" dirty="0"/>
          </a:p>
          <a:p>
            <a:pPr marL="0" indent="0">
              <a:buNone/>
            </a:pPr>
            <a:r>
              <a:rPr lang="en-US" sz="9600" baseline="30000" dirty="0"/>
              <a:t>15 </a:t>
            </a:r>
            <a:r>
              <a:rPr lang="en-US" sz="9600" dirty="0"/>
              <a:t>And the prayer of faith will save the sick, and the Lord will raise him up. And if he has committed sins, he will be forgiven. </a:t>
            </a:r>
          </a:p>
          <a:p>
            <a:pPr marL="0" indent="0">
              <a:spcAft>
                <a:spcPts val="540"/>
              </a:spcAft>
              <a:buNone/>
            </a:pPr>
            <a:endParaRPr lang="en-US" sz="6000" dirty="0"/>
          </a:p>
          <a:p>
            <a:pPr marL="0" indent="0">
              <a:spcAft>
                <a:spcPts val="540"/>
              </a:spcAft>
              <a:buNone/>
            </a:pPr>
            <a:endParaRPr lang="en-US" sz="8000" dirty="0"/>
          </a:p>
          <a:p>
            <a:pPr marL="0" indent="0">
              <a:spcAft>
                <a:spcPts val="540"/>
              </a:spcAft>
              <a:buNone/>
            </a:pPr>
            <a:endParaRPr lang="en-US" sz="8000" dirty="0"/>
          </a:p>
          <a:p>
            <a:pPr marL="0" indent="0">
              <a:spcAft>
                <a:spcPts val="540"/>
              </a:spcAft>
              <a:buNone/>
            </a:pPr>
            <a:endParaRPr lang="en-US" sz="3000" dirty="0"/>
          </a:p>
          <a:p>
            <a:pPr marL="0" indent="0">
              <a:spcAft>
                <a:spcPts val="540"/>
              </a:spcAft>
              <a:buNone/>
            </a:pPr>
            <a:endParaRPr lang="en-US" sz="3200" dirty="0"/>
          </a:p>
          <a:p>
            <a:pPr marL="0" indent="0">
              <a:spcAft>
                <a:spcPts val="540"/>
              </a:spcAft>
              <a:buNone/>
            </a:pPr>
            <a:endParaRPr lang="en-US" sz="1900" dirty="0"/>
          </a:p>
        </p:txBody>
      </p:sp>
      <p:sp>
        <p:nvSpPr>
          <p:cNvPr id="37" name="Rectangle 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ackboard with white writing&#10;&#10;Description automatically generated with low confidence">
            <a:extLst>
              <a:ext uri="{FF2B5EF4-FFF2-40B4-BE49-F238E27FC236}">
                <a16:creationId xmlns:a16="http://schemas.microsoft.com/office/drawing/2014/main" id="{D0BA45D2-ACB2-FF10-35EB-90CD54E85E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5995" y="2599510"/>
            <a:ext cx="4077810" cy="3639450"/>
          </a:xfrm>
          <a:prstGeom prst="rect">
            <a:avLst/>
          </a:prstGeom>
        </p:spPr>
      </p:pic>
    </p:spTree>
    <p:extLst>
      <p:ext uri="{BB962C8B-B14F-4D97-AF65-F5344CB8AC3E}">
        <p14:creationId xmlns:p14="http://schemas.microsoft.com/office/powerpoint/2010/main" val="295040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xEl>
                                              <p:pRg st="6" end="6"/>
                                            </p:txEl>
                                          </p:spTgt>
                                        </p:tgtEl>
                                        <p:attrNameLst>
                                          <p:attrName>style.visibility</p:attrName>
                                        </p:attrNameLst>
                                      </p:cBhvr>
                                      <p:to>
                                        <p:strVal val="visible"/>
                                      </p:to>
                                    </p:set>
                                    <p:animEffect transition="in" filter="wipe(left)">
                                      <p:cBhvr>
                                        <p:cTn id="7" dur="500"/>
                                        <p:tgtEl>
                                          <p:spTgt spid="1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xEl>
                                              <p:pRg st="8" end="8"/>
                                            </p:txEl>
                                          </p:spTgt>
                                        </p:tgtEl>
                                        <p:attrNameLst>
                                          <p:attrName>style.visibility</p:attrName>
                                        </p:attrNameLst>
                                      </p:cBhvr>
                                      <p:to>
                                        <p:strVal val="visible"/>
                                      </p:to>
                                    </p:set>
                                    <p:animEffect transition="in" filter="wipe(left)">
                                      <p:cBhvr>
                                        <p:cTn id="12"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fontScale="90000"/>
          </a:bodyPr>
          <a:lstStyle/>
          <a:p>
            <a:r>
              <a:rPr lang="en-US" sz="4600"/>
              <a:t>For Home Where our Affection Clings…</a:t>
            </a:r>
            <a:endParaRPr lang="en-US" sz="4600" dirty="0"/>
          </a:p>
        </p:txBody>
      </p:sp>
      <p:sp>
        <p:nvSpPr>
          <p:cNvPr id="33" name="Rectangle 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fontScale="25000" lnSpcReduction="20000"/>
          </a:bodyPr>
          <a:lstStyle/>
          <a:p>
            <a:pPr marL="0" indent="0">
              <a:spcAft>
                <a:spcPts val="540"/>
              </a:spcAft>
              <a:buNone/>
            </a:pPr>
            <a:endParaRPr lang="en-US" sz="2800" b="1" i="1" dirty="0"/>
          </a:p>
          <a:p>
            <a:pPr marL="0" indent="0">
              <a:spcAft>
                <a:spcPts val="540"/>
              </a:spcAft>
              <a:buNone/>
            </a:pPr>
            <a:endParaRPr lang="en-US" sz="8000" b="1" i="1" dirty="0"/>
          </a:p>
          <a:p>
            <a:pPr marL="0" indent="0">
              <a:spcAft>
                <a:spcPts val="540"/>
              </a:spcAft>
              <a:buNone/>
            </a:pPr>
            <a:endParaRPr lang="en-US" sz="6200" b="1" i="1" dirty="0"/>
          </a:p>
          <a:p>
            <a:pPr marL="0" indent="0">
              <a:spcAft>
                <a:spcPts val="540"/>
              </a:spcAft>
              <a:buNone/>
            </a:pPr>
            <a:endParaRPr lang="en-US" sz="6200" b="1" i="1" dirty="0"/>
          </a:p>
          <a:p>
            <a:pPr marL="0" indent="0">
              <a:buNone/>
            </a:pPr>
            <a:r>
              <a:rPr lang="en-US" sz="12800" b="1" i="1" dirty="0"/>
              <a:t>Gen 2:24 </a:t>
            </a:r>
            <a:r>
              <a:rPr lang="en-US" sz="12800" baseline="30000" dirty="0"/>
              <a:t>24 </a:t>
            </a:r>
            <a:r>
              <a:rPr lang="en-US" sz="12800" dirty="0"/>
              <a:t>Therefore a man shall leave his father and mother and be joined to his wife, and they shall become one flesh.</a:t>
            </a:r>
          </a:p>
          <a:p>
            <a:pPr marL="0" indent="0">
              <a:spcAft>
                <a:spcPts val="540"/>
              </a:spcAft>
              <a:buNone/>
            </a:pPr>
            <a:endParaRPr lang="en-US" sz="6000" dirty="0"/>
          </a:p>
          <a:p>
            <a:pPr marL="0" indent="0">
              <a:spcAft>
                <a:spcPts val="540"/>
              </a:spcAft>
              <a:buNone/>
            </a:pPr>
            <a:endParaRPr lang="en-US" sz="8000" dirty="0"/>
          </a:p>
          <a:p>
            <a:pPr marL="0" indent="0">
              <a:spcAft>
                <a:spcPts val="540"/>
              </a:spcAft>
              <a:buNone/>
            </a:pPr>
            <a:endParaRPr lang="en-US" sz="8000" dirty="0"/>
          </a:p>
          <a:p>
            <a:pPr marL="0" indent="0">
              <a:spcAft>
                <a:spcPts val="540"/>
              </a:spcAft>
              <a:buNone/>
            </a:pPr>
            <a:endParaRPr lang="en-US" sz="3000" dirty="0"/>
          </a:p>
          <a:p>
            <a:pPr marL="0" indent="0">
              <a:spcAft>
                <a:spcPts val="540"/>
              </a:spcAft>
              <a:buNone/>
            </a:pPr>
            <a:endParaRPr lang="en-US" sz="3200" dirty="0"/>
          </a:p>
          <a:p>
            <a:pPr marL="0" indent="0">
              <a:spcAft>
                <a:spcPts val="540"/>
              </a:spcAft>
              <a:buNone/>
            </a:pPr>
            <a:endParaRPr lang="en-US" sz="1900" dirty="0"/>
          </a:p>
        </p:txBody>
      </p:sp>
      <p:sp>
        <p:nvSpPr>
          <p:cNvPr id="37" name="Rectangle 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group of kids standing in front of a house&#10;&#10;Description automatically generated with medium confidence">
            <a:extLst>
              <a:ext uri="{FF2B5EF4-FFF2-40B4-BE49-F238E27FC236}">
                <a16:creationId xmlns:a16="http://schemas.microsoft.com/office/drawing/2014/main" id="{3564CF47-01A9-67EF-D05B-DC659C1968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399" y="2599510"/>
            <a:ext cx="4287406" cy="3639450"/>
          </a:xfrm>
          <a:prstGeom prst="rect">
            <a:avLst/>
          </a:prstGeom>
        </p:spPr>
      </p:pic>
    </p:spTree>
    <p:extLst>
      <p:ext uri="{BB962C8B-B14F-4D97-AF65-F5344CB8AC3E}">
        <p14:creationId xmlns:p14="http://schemas.microsoft.com/office/powerpoint/2010/main" val="29231206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xEl>
                                              <p:pRg st="4" end="4"/>
                                            </p:txEl>
                                          </p:spTgt>
                                        </p:tgtEl>
                                        <p:attrNameLst>
                                          <p:attrName>style.visibility</p:attrName>
                                        </p:attrNameLst>
                                      </p:cBhvr>
                                      <p:to>
                                        <p:strVal val="visible"/>
                                      </p:to>
                                    </p:set>
                                    <p:animEffect transition="in" filter="wipe(left)">
                                      <p:cBhvr>
                                        <p:cTn id="7" dur="500"/>
                                        <p:tgtEl>
                                          <p:spTgt spid="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fontScale="90000"/>
          </a:bodyPr>
          <a:lstStyle/>
          <a:p>
            <a:r>
              <a:rPr lang="en-US" sz="4600"/>
              <a:t>For Home Where our Affection Clings…</a:t>
            </a:r>
            <a:endParaRPr lang="en-US" sz="4600" dirty="0"/>
          </a:p>
        </p:txBody>
      </p:sp>
      <p:sp>
        <p:nvSpPr>
          <p:cNvPr id="33" name="Rectangle 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fontScale="25000" lnSpcReduction="20000"/>
          </a:bodyPr>
          <a:lstStyle/>
          <a:p>
            <a:pPr marL="0" indent="0">
              <a:spcAft>
                <a:spcPts val="540"/>
              </a:spcAft>
              <a:buNone/>
            </a:pPr>
            <a:endParaRPr lang="en-US" sz="2800" b="1" i="1" dirty="0"/>
          </a:p>
          <a:p>
            <a:pPr marL="0" indent="0">
              <a:spcAft>
                <a:spcPts val="540"/>
              </a:spcAft>
              <a:buNone/>
            </a:pPr>
            <a:endParaRPr lang="en-US" sz="8000" b="1" i="1" dirty="0"/>
          </a:p>
          <a:p>
            <a:pPr marL="0" indent="0">
              <a:spcAft>
                <a:spcPts val="540"/>
              </a:spcAft>
              <a:buNone/>
            </a:pPr>
            <a:endParaRPr lang="en-US" sz="6200" b="1" i="1" dirty="0"/>
          </a:p>
          <a:p>
            <a:pPr marL="0" indent="0">
              <a:spcAft>
                <a:spcPts val="540"/>
              </a:spcAft>
              <a:buNone/>
            </a:pPr>
            <a:endParaRPr lang="en-US" sz="6200" b="1" i="1" dirty="0"/>
          </a:p>
          <a:p>
            <a:pPr marL="0" indent="0">
              <a:buNone/>
            </a:pPr>
            <a:r>
              <a:rPr lang="en-US" sz="8000" b="1" i="1" dirty="0"/>
              <a:t>Ps 127:3-5 </a:t>
            </a:r>
            <a:r>
              <a:rPr lang="en-US" sz="8000" baseline="30000" dirty="0"/>
              <a:t>3 </a:t>
            </a:r>
            <a:r>
              <a:rPr lang="en-US" sz="8000" dirty="0"/>
              <a:t>Behold, children </a:t>
            </a:r>
            <a:r>
              <a:rPr lang="en-US" sz="8000" i="1" dirty="0"/>
              <a:t>are</a:t>
            </a:r>
            <a:r>
              <a:rPr lang="en-US" sz="8000" dirty="0"/>
              <a:t> a heritage from the </a:t>
            </a:r>
            <a:r>
              <a:rPr lang="en-US" sz="8000" cap="small" dirty="0">
                <a:effectLst/>
              </a:rPr>
              <a:t>Lord</a:t>
            </a:r>
            <a:r>
              <a:rPr lang="en-US" sz="8000" dirty="0"/>
              <a:t>, The fruit of the womb </a:t>
            </a:r>
            <a:r>
              <a:rPr lang="en-US" sz="8000" i="1" dirty="0"/>
              <a:t>is</a:t>
            </a:r>
            <a:r>
              <a:rPr lang="en-US" sz="8000" dirty="0"/>
              <a:t> a reward.</a:t>
            </a:r>
            <a:br>
              <a:rPr lang="en-US" sz="8000" dirty="0"/>
            </a:br>
            <a:endParaRPr lang="en-US" sz="8000" dirty="0"/>
          </a:p>
          <a:p>
            <a:pPr marL="0" indent="0">
              <a:buNone/>
            </a:pPr>
            <a:r>
              <a:rPr lang="en-US" sz="8000" baseline="30000" dirty="0"/>
              <a:t>4 </a:t>
            </a:r>
            <a:r>
              <a:rPr lang="en-US" sz="8000" dirty="0"/>
              <a:t>Like arrows in the hand of a warrior,</a:t>
            </a:r>
            <a:br>
              <a:rPr lang="en-US" sz="8000" dirty="0"/>
            </a:br>
            <a:r>
              <a:rPr lang="en-US" sz="8000" dirty="0"/>
              <a:t>So </a:t>
            </a:r>
            <a:r>
              <a:rPr lang="en-US" sz="8000" i="1" dirty="0"/>
              <a:t>are</a:t>
            </a:r>
            <a:r>
              <a:rPr lang="en-US" sz="8000" dirty="0"/>
              <a:t> the children of one’s youth.</a:t>
            </a:r>
            <a:br>
              <a:rPr lang="en-US" sz="8000" dirty="0"/>
            </a:br>
            <a:endParaRPr lang="en-US" sz="8000" dirty="0"/>
          </a:p>
          <a:p>
            <a:pPr marL="0" indent="0">
              <a:buNone/>
            </a:pPr>
            <a:r>
              <a:rPr lang="en-US" sz="8000" baseline="30000" dirty="0"/>
              <a:t>5 </a:t>
            </a:r>
            <a:r>
              <a:rPr lang="en-US" sz="8000" dirty="0"/>
              <a:t>Happy </a:t>
            </a:r>
            <a:r>
              <a:rPr lang="en-US" sz="8000" i="1" dirty="0"/>
              <a:t>is</a:t>
            </a:r>
            <a:r>
              <a:rPr lang="en-US" sz="8000" dirty="0"/>
              <a:t> the man who has his quiver full of them; They shall not be ashamed, But shall speak with their enemies in the gate.</a:t>
            </a:r>
          </a:p>
          <a:p>
            <a:pPr marL="0" indent="0">
              <a:buNone/>
            </a:pPr>
            <a:r>
              <a:rPr lang="en-US" sz="12800" b="1" i="1" dirty="0"/>
              <a:t> </a:t>
            </a:r>
            <a:endParaRPr lang="en-US" sz="12800" dirty="0"/>
          </a:p>
          <a:p>
            <a:pPr marL="0" indent="0">
              <a:spcAft>
                <a:spcPts val="540"/>
              </a:spcAft>
              <a:buNone/>
            </a:pPr>
            <a:endParaRPr lang="en-US" sz="6000" dirty="0"/>
          </a:p>
          <a:p>
            <a:pPr marL="0" indent="0">
              <a:spcAft>
                <a:spcPts val="540"/>
              </a:spcAft>
              <a:buNone/>
            </a:pPr>
            <a:endParaRPr lang="en-US" sz="8000" dirty="0"/>
          </a:p>
          <a:p>
            <a:pPr marL="0" indent="0">
              <a:spcAft>
                <a:spcPts val="540"/>
              </a:spcAft>
              <a:buNone/>
            </a:pPr>
            <a:endParaRPr lang="en-US" sz="8000" dirty="0"/>
          </a:p>
          <a:p>
            <a:pPr marL="0" indent="0">
              <a:spcAft>
                <a:spcPts val="540"/>
              </a:spcAft>
              <a:buNone/>
            </a:pPr>
            <a:endParaRPr lang="en-US" sz="3000" dirty="0"/>
          </a:p>
          <a:p>
            <a:pPr marL="0" indent="0">
              <a:spcAft>
                <a:spcPts val="540"/>
              </a:spcAft>
              <a:buNone/>
            </a:pPr>
            <a:endParaRPr lang="en-US" sz="3200" dirty="0"/>
          </a:p>
          <a:p>
            <a:pPr marL="0" indent="0">
              <a:spcAft>
                <a:spcPts val="540"/>
              </a:spcAft>
              <a:buNone/>
            </a:pPr>
            <a:endParaRPr lang="en-US" sz="1900" dirty="0"/>
          </a:p>
        </p:txBody>
      </p:sp>
      <p:sp>
        <p:nvSpPr>
          <p:cNvPr id="37" name="Rectangle 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group of kids standing in front of a house&#10;&#10;Description automatically generated with medium confidence">
            <a:extLst>
              <a:ext uri="{FF2B5EF4-FFF2-40B4-BE49-F238E27FC236}">
                <a16:creationId xmlns:a16="http://schemas.microsoft.com/office/drawing/2014/main" id="{3564CF47-01A9-67EF-D05B-DC659C1968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399" y="2599510"/>
            <a:ext cx="4287406" cy="3639450"/>
          </a:xfrm>
          <a:prstGeom prst="rect">
            <a:avLst/>
          </a:prstGeom>
        </p:spPr>
      </p:pic>
    </p:spTree>
    <p:extLst>
      <p:ext uri="{BB962C8B-B14F-4D97-AF65-F5344CB8AC3E}">
        <p14:creationId xmlns:p14="http://schemas.microsoft.com/office/powerpoint/2010/main" val="15912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xEl>
                                              <p:pRg st="4" end="4"/>
                                            </p:txEl>
                                          </p:spTgt>
                                        </p:tgtEl>
                                        <p:attrNameLst>
                                          <p:attrName>style.visibility</p:attrName>
                                        </p:attrNameLst>
                                      </p:cBhvr>
                                      <p:to>
                                        <p:strVal val="visible"/>
                                      </p:to>
                                    </p:set>
                                    <p:animEffect transition="in" filter="wipe(left)">
                                      <p:cBhvr>
                                        <p:cTn id="7" dur="500"/>
                                        <p:tgtEl>
                                          <p:spTgt spid="1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xEl>
                                              <p:pRg st="5" end="5"/>
                                            </p:txEl>
                                          </p:spTgt>
                                        </p:tgtEl>
                                        <p:attrNameLst>
                                          <p:attrName>style.visibility</p:attrName>
                                        </p:attrNameLst>
                                      </p:cBhvr>
                                      <p:to>
                                        <p:strVal val="visible"/>
                                      </p:to>
                                    </p:set>
                                    <p:animEffect transition="in" filter="wipe(left)">
                                      <p:cBhvr>
                                        <p:cTn id="12" dur="500"/>
                                        <p:tgtEl>
                                          <p:spTgt spid="1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6" end="6"/>
                                            </p:txEl>
                                          </p:spTgt>
                                        </p:tgtEl>
                                        <p:attrNameLst>
                                          <p:attrName>style.visibility</p:attrName>
                                        </p:attrNameLst>
                                      </p:cBhvr>
                                      <p:to>
                                        <p:strVal val="visible"/>
                                      </p:to>
                                    </p:set>
                                    <p:animEffect transition="in" filter="wipe(left)">
                                      <p:cBhvr>
                                        <p:cTn id="17" dur="500"/>
                                        <p:tgtEl>
                                          <p:spTgt spid="1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xEl>
                                              <p:pRg st="7" end="7"/>
                                            </p:txEl>
                                          </p:spTgt>
                                        </p:tgtEl>
                                        <p:attrNameLst>
                                          <p:attrName>style.visibility</p:attrName>
                                        </p:attrNameLst>
                                      </p:cBhvr>
                                      <p:to>
                                        <p:strVal val="visible"/>
                                      </p:to>
                                    </p:set>
                                    <p:animEffect transition="in" filter="wipe(left)">
                                      <p:cBhvr>
                                        <p:cTn id="22" dur="500"/>
                                        <p:tgtEl>
                                          <p:spTgt spid="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a:bodyPr>
          <a:lstStyle/>
          <a:p>
            <a:r>
              <a:rPr lang="en-US" sz="4600"/>
              <a:t>Conclusion</a:t>
            </a:r>
            <a:endParaRPr lang="en-US" sz="4600" dirty="0"/>
          </a:p>
        </p:txBody>
      </p:sp>
      <p:sp>
        <p:nvSpPr>
          <p:cNvPr id="33" name="Rectangle 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9" name="Content Placeholder 14">
            <a:extLst>
              <a:ext uri="{FF2B5EF4-FFF2-40B4-BE49-F238E27FC236}">
                <a16:creationId xmlns:a16="http://schemas.microsoft.com/office/drawing/2014/main" id="{8E0DBDFD-854E-E1C4-8B42-DC96D77603EF}"/>
              </a:ext>
            </a:extLst>
          </p:cNvPr>
          <p:cNvGraphicFramePr>
            <a:graphicFrameLocks noGrp="1"/>
          </p:cNvGraphicFramePr>
          <p:nvPr>
            <p:ph idx="1"/>
            <p:extLst>
              <p:ext uri="{D42A27DB-BD31-4B8C-83A1-F6EECF244321}">
                <p14:modId xmlns:p14="http://schemas.microsoft.com/office/powerpoint/2010/main" val="2449114630"/>
              </p:ext>
            </p:extLst>
          </p:nvPr>
        </p:nvGraphicFramePr>
        <p:xfrm>
          <a:off x="714294" y="2599509"/>
          <a:ext cx="9059511" cy="363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 name="Rectangle 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767967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a:bodyPr>
          <a:lstStyle/>
          <a:p>
            <a:r>
              <a:rPr lang="en-US" sz="4600"/>
              <a:t>For All the Blessing of the Year…</a:t>
            </a:r>
          </a:p>
        </p:txBody>
      </p:sp>
      <p:sp>
        <p:nvSpPr>
          <p:cNvPr id="22" name="Rectangle 2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a:bodyPr>
          <a:lstStyle/>
          <a:p>
            <a:pPr marL="0" indent="0">
              <a:spcAft>
                <a:spcPts val="540"/>
              </a:spcAft>
              <a:buNone/>
            </a:pPr>
            <a:r>
              <a:rPr lang="en-US" sz="4800" b="1" i="1" dirty="0"/>
              <a:t>Psalm 65:9-13</a:t>
            </a:r>
          </a:p>
        </p:txBody>
      </p:sp>
      <p:pic>
        <p:nvPicPr>
          <p:cNvPr id="8" name="Picture 7" descr="Text&#10;&#10;Description automatically generated">
            <a:extLst>
              <a:ext uri="{FF2B5EF4-FFF2-40B4-BE49-F238E27FC236}">
                <a16:creationId xmlns:a16="http://schemas.microsoft.com/office/drawing/2014/main" id="{435B7C69-9756-34F8-1D6C-2E721CE9AB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0378" y="3107317"/>
            <a:ext cx="4635250" cy="2468120"/>
          </a:xfrm>
          <a:prstGeom prst="rect">
            <a:avLst/>
          </a:prstGeom>
        </p:spPr>
      </p:pic>
      <p:sp>
        <p:nvSpPr>
          <p:cNvPr id="26" name="Rectangle 2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206536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a:bodyPr>
          <a:lstStyle/>
          <a:p>
            <a:r>
              <a:rPr lang="en-US" sz="4600"/>
              <a:t>For All the Blessing of the Year…</a:t>
            </a:r>
          </a:p>
        </p:txBody>
      </p:sp>
      <p:sp>
        <p:nvSpPr>
          <p:cNvPr id="22" name="Rectangle 2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fontScale="92500" lnSpcReduction="20000"/>
          </a:bodyPr>
          <a:lstStyle/>
          <a:p>
            <a:pPr marL="0" indent="0">
              <a:spcAft>
                <a:spcPts val="540"/>
              </a:spcAft>
              <a:buNone/>
            </a:pPr>
            <a:r>
              <a:rPr lang="en-US" sz="3200" b="1" i="1" dirty="0"/>
              <a:t>Psalm 40:5 </a:t>
            </a:r>
            <a:r>
              <a:rPr lang="en-US" sz="3200" baseline="30000" dirty="0"/>
              <a:t>5 </a:t>
            </a:r>
            <a:r>
              <a:rPr lang="en-US" sz="3200" dirty="0"/>
              <a:t>Many, O </a:t>
            </a:r>
            <a:r>
              <a:rPr lang="en-US" sz="3200" cap="small" dirty="0"/>
              <a:t>Lord</a:t>
            </a:r>
            <a:r>
              <a:rPr lang="en-US" sz="3200" dirty="0"/>
              <a:t> my God, </a:t>
            </a:r>
            <a:r>
              <a:rPr lang="en-US" sz="3200" i="1" dirty="0"/>
              <a:t>are</a:t>
            </a:r>
            <a:r>
              <a:rPr lang="en-US" sz="3200" dirty="0"/>
              <a:t> Your wonderful works </a:t>
            </a:r>
            <a:r>
              <a:rPr lang="en-US" sz="3200" i="1" dirty="0"/>
              <a:t>Which</a:t>
            </a:r>
            <a:r>
              <a:rPr lang="en-US" sz="3200" dirty="0"/>
              <a:t> You have done; And Your thoughts toward us Cannot be recounted to You in order; </a:t>
            </a:r>
            <a:r>
              <a:rPr lang="en-US" sz="3200" i="1" dirty="0"/>
              <a:t>If</a:t>
            </a:r>
            <a:r>
              <a:rPr lang="en-US" sz="3200" dirty="0"/>
              <a:t> I would declare and speak </a:t>
            </a:r>
            <a:r>
              <a:rPr lang="en-US" sz="3200" i="1" dirty="0"/>
              <a:t>of them, </a:t>
            </a:r>
            <a:r>
              <a:rPr lang="en-US" sz="3200" dirty="0"/>
              <a:t>They are more than can be numbered.</a:t>
            </a:r>
          </a:p>
          <a:p>
            <a:pPr marL="0" indent="0">
              <a:spcAft>
                <a:spcPts val="540"/>
              </a:spcAft>
              <a:buNone/>
            </a:pPr>
            <a:endParaRPr lang="en-US" sz="1900" dirty="0"/>
          </a:p>
        </p:txBody>
      </p:sp>
      <p:pic>
        <p:nvPicPr>
          <p:cNvPr id="8" name="Picture 7" descr="Text&#10;&#10;Description automatically generated">
            <a:extLst>
              <a:ext uri="{FF2B5EF4-FFF2-40B4-BE49-F238E27FC236}">
                <a16:creationId xmlns:a16="http://schemas.microsoft.com/office/drawing/2014/main" id="{435B7C69-9756-34F8-1D6C-2E721CE9AB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0378" y="3107317"/>
            <a:ext cx="4635250" cy="2468120"/>
          </a:xfrm>
          <a:prstGeom prst="rect">
            <a:avLst/>
          </a:prstGeom>
        </p:spPr>
      </p:pic>
      <p:sp>
        <p:nvSpPr>
          <p:cNvPr id="26" name="Rectangle 2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469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a:bodyPr>
          <a:lstStyle/>
          <a:p>
            <a:r>
              <a:rPr lang="en-US" sz="4600"/>
              <a:t>For All the Blessing of the Year…</a:t>
            </a:r>
          </a:p>
        </p:txBody>
      </p:sp>
      <p:sp>
        <p:nvSpPr>
          <p:cNvPr id="22" name="Rectangle 2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a:bodyPr>
          <a:lstStyle/>
          <a:p>
            <a:pPr marL="0" indent="0">
              <a:spcAft>
                <a:spcPts val="540"/>
              </a:spcAft>
              <a:buNone/>
            </a:pPr>
            <a:r>
              <a:rPr lang="en-US" sz="3200" b="1" i="1" dirty="0"/>
              <a:t>Jam 1:17 </a:t>
            </a:r>
            <a:r>
              <a:rPr lang="en-US" sz="3200" baseline="30000" dirty="0"/>
              <a:t>17 </a:t>
            </a:r>
            <a:r>
              <a:rPr lang="en-US" sz="3200" dirty="0"/>
              <a:t>Every good gift and every perfect gift is from above, and comes down from the Father of lights, with whom there is no variation or shadow of turning. </a:t>
            </a:r>
          </a:p>
        </p:txBody>
      </p:sp>
      <p:pic>
        <p:nvPicPr>
          <p:cNvPr id="8" name="Picture 7" descr="Text&#10;&#10;Description automatically generated">
            <a:extLst>
              <a:ext uri="{FF2B5EF4-FFF2-40B4-BE49-F238E27FC236}">
                <a16:creationId xmlns:a16="http://schemas.microsoft.com/office/drawing/2014/main" id="{435B7C69-9756-34F8-1D6C-2E721CE9AB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0378" y="3107317"/>
            <a:ext cx="4635250" cy="2468120"/>
          </a:xfrm>
          <a:prstGeom prst="rect">
            <a:avLst/>
          </a:prstGeom>
        </p:spPr>
      </p:pic>
      <p:sp>
        <p:nvSpPr>
          <p:cNvPr id="26" name="Rectangle 2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06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a:bodyPr>
          <a:lstStyle/>
          <a:p>
            <a:r>
              <a:rPr lang="en-US" sz="4600" dirty="0"/>
              <a:t>For All the Friends We Hold So Dear…</a:t>
            </a:r>
          </a:p>
        </p:txBody>
      </p:sp>
      <p:sp>
        <p:nvSpPr>
          <p:cNvPr id="33" name="Rectangle 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fontScale="25000" lnSpcReduction="20000"/>
          </a:bodyPr>
          <a:lstStyle/>
          <a:p>
            <a:pPr marL="0" indent="0">
              <a:spcAft>
                <a:spcPts val="540"/>
              </a:spcAft>
              <a:buNone/>
            </a:pPr>
            <a:endParaRPr lang="en-US" sz="2800" b="1" i="1" dirty="0"/>
          </a:p>
          <a:p>
            <a:pPr marL="0" indent="0">
              <a:spcAft>
                <a:spcPts val="540"/>
              </a:spcAft>
              <a:buNone/>
            </a:pPr>
            <a:endParaRPr lang="en-US" sz="8000" b="1" i="1" dirty="0"/>
          </a:p>
          <a:p>
            <a:pPr marL="0" indent="0">
              <a:spcAft>
                <a:spcPts val="540"/>
              </a:spcAft>
              <a:buNone/>
            </a:pPr>
            <a:r>
              <a:rPr lang="en-US" sz="7200" b="1" i="1" dirty="0" err="1"/>
              <a:t>Ecl</a:t>
            </a:r>
            <a:r>
              <a:rPr lang="en-US" sz="7200" b="1" i="1" dirty="0"/>
              <a:t> 4:9-12 </a:t>
            </a:r>
            <a:r>
              <a:rPr lang="en-US" sz="7200" dirty="0"/>
              <a:t>Two </a:t>
            </a:r>
            <a:r>
              <a:rPr lang="en-US" sz="7200" i="1" dirty="0"/>
              <a:t>are</a:t>
            </a:r>
            <a:r>
              <a:rPr lang="en-US" sz="7200" dirty="0"/>
              <a:t> better than one,</a:t>
            </a:r>
            <a:br>
              <a:rPr lang="en-US" sz="7200" dirty="0"/>
            </a:br>
            <a:r>
              <a:rPr lang="en-US" sz="7200" dirty="0"/>
              <a:t>Because they have a good reward for their labor.</a:t>
            </a:r>
            <a:br>
              <a:rPr lang="en-US" sz="7200" dirty="0"/>
            </a:br>
            <a:endParaRPr lang="en-US" sz="7200" dirty="0"/>
          </a:p>
          <a:p>
            <a:pPr marL="0" indent="0">
              <a:spcAft>
                <a:spcPts val="540"/>
              </a:spcAft>
              <a:buNone/>
            </a:pPr>
            <a:r>
              <a:rPr lang="en-US" sz="7200" baseline="30000" dirty="0"/>
              <a:t>10 </a:t>
            </a:r>
            <a:r>
              <a:rPr lang="en-US" sz="7200" dirty="0"/>
              <a:t>For if they fall, one will lift up his companion. But woe to him </a:t>
            </a:r>
            <a:r>
              <a:rPr lang="en-US" sz="7200" i="1" dirty="0"/>
              <a:t>who is</a:t>
            </a:r>
            <a:r>
              <a:rPr lang="en-US" sz="7200" dirty="0"/>
              <a:t> alone when he falls, For </a:t>
            </a:r>
            <a:r>
              <a:rPr lang="en-US" sz="7200" i="1" dirty="0"/>
              <a:t>he has</a:t>
            </a:r>
            <a:r>
              <a:rPr lang="en-US" sz="7200" dirty="0"/>
              <a:t> no one to help him up.</a:t>
            </a:r>
            <a:br>
              <a:rPr lang="en-US" sz="7200" dirty="0"/>
            </a:br>
            <a:endParaRPr lang="en-US" sz="7200" dirty="0"/>
          </a:p>
          <a:p>
            <a:pPr marL="0" indent="0">
              <a:spcAft>
                <a:spcPts val="540"/>
              </a:spcAft>
              <a:buNone/>
            </a:pPr>
            <a:r>
              <a:rPr lang="en-US" sz="7200" baseline="30000" dirty="0"/>
              <a:t>11 </a:t>
            </a:r>
            <a:r>
              <a:rPr lang="en-US" sz="7200" dirty="0"/>
              <a:t>Again, if two lie down together, they will keep warm; But how can one be warm </a:t>
            </a:r>
            <a:r>
              <a:rPr lang="en-US" sz="7200" i="1" dirty="0"/>
              <a:t>alone?</a:t>
            </a:r>
            <a:br>
              <a:rPr lang="en-US" sz="7200" dirty="0"/>
            </a:br>
            <a:endParaRPr lang="en-US" sz="7200" dirty="0"/>
          </a:p>
          <a:p>
            <a:pPr marL="0" indent="0">
              <a:spcAft>
                <a:spcPts val="540"/>
              </a:spcAft>
              <a:buNone/>
            </a:pPr>
            <a:r>
              <a:rPr lang="en-US" sz="7200" baseline="30000" dirty="0"/>
              <a:t>12 </a:t>
            </a:r>
            <a:r>
              <a:rPr lang="en-US" sz="7200" dirty="0"/>
              <a:t>Though one may be overpowered by another, two can withstand him. And a threefold cord is not quickly broken.</a:t>
            </a:r>
          </a:p>
          <a:p>
            <a:pPr marL="0" indent="0">
              <a:spcAft>
                <a:spcPts val="540"/>
              </a:spcAft>
              <a:buNone/>
            </a:pPr>
            <a:endParaRPr lang="en-US" sz="3000" dirty="0"/>
          </a:p>
          <a:p>
            <a:pPr marL="0" indent="0">
              <a:spcAft>
                <a:spcPts val="540"/>
              </a:spcAft>
              <a:buNone/>
            </a:pPr>
            <a:endParaRPr lang="en-US" sz="3200" dirty="0"/>
          </a:p>
          <a:p>
            <a:pPr marL="0" indent="0">
              <a:spcAft>
                <a:spcPts val="540"/>
              </a:spcAft>
              <a:buNone/>
            </a:pPr>
            <a:endParaRPr lang="en-US" sz="1900" dirty="0"/>
          </a:p>
        </p:txBody>
      </p:sp>
      <p:pic>
        <p:nvPicPr>
          <p:cNvPr id="4" name="Picture 3" descr="A picture containing text, clipart, doll, toy&#10;&#10;Description automatically generated">
            <a:extLst>
              <a:ext uri="{FF2B5EF4-FFF2-40B4-BE49-F238E27FC236}">
                <a16:creationId xmlns:a16="http://schemas.microsoft.com/office/drawing/2014/main" id="{A34C198D-4411-C27C-0D29-47A742415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0378" y="2715580"/>
            <a:ext cx="4635250" cy="3251593"/>
          </a:xfrm>
          <a:prstGeom prst="rect">
            <a:avLst/>
          </a:prstGeom>
        </p:spPr>
      </p:pic>
      <p:sp>
        <p:nvSpPr>
          <p:cNvPr id="37" name="Rectangle 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99317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animEffect transition="in" filter="wipe(left)">
                                      <p:cBhvr>
                                        <p:cTn id="7" dur="500"/>
                                        <p:tgtEl>
                                          <p:spTgt spid="1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xEl>
                                              <p:pRg st="3" end="3"/>
                                            </p:txEl>
                                          </p:spTgt>
                                        </p:tgtEl>
                                        <p:attrNameLst>
                                          <p:attrName>style.visibility</p:attrName>
                                        </p:attrNameLst>
                                      </p:cBhvr>
                                      <p:to>
                                        <p:strVal val="visible"/>
                                      </p:to>
                                    </p:set>
                                    <p:animEffect transition="in" filter="wipe(left)">
                                      <p:cBhvr>
                                        <p:cTn id="12" dur="500"/>
                                        <p:tgtEl>
                                          <p:spTgt spid="1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4" end="4"/>
                                            </p:txEl>
                                          </p:spTgt>
                                        </p:tgtEl>
                                        <p:attrNameLst>
                                          <p:attrName>style.visibility</p:attrName>
                                        </p:attrNameLst>
                                      </p:cBhvr>
                                      <p:to>
                                        <p:strVal val="visible"/>
                                      </p:to>
                                    </p:set>
                                    <p:animEffect transition="in" filter="wipe(left)">
                                      <p:cBhvr>
                                        <p:cTn id="17" dur="500"/>
                                        <p:tgtEl>
                                          <p:spTgt spid="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xEl>
                                              <p:pRg st="5" end="5"/>
                                            </p:txEl>
                                          </p:spTgt>
                                        </p:tgtEl>
                                        <p:attrNameLst>
                                          <p:attrName>style.visibility</p:attrName>
                                        </p:attrNameLst>
                                      </p:cBhvr>
                                      <p:to>
                                        <p:strVal val="visible"/>
                                      </p:to>
                                    </p:set>
                                    <p:animEffect transition="in" filter="wipe(left)">
                                      <p:cBhvr>
                                        <p:cTn id="22" dur="500"/>
                                        <p:tgtEl>
                                          <p:spTgt spid="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a:bodyPr>
          <a:lstStyle/>
          <a:p>
            <a:r>
              <a:rPr lang="en-US" sz="4600" dirty="0"/>
              <a:t>For All the Friends We Hold So Dear…</a:t>
            </a:r>
          </a:p>
        </p:txBody>
      </p:sp>
      <p:sp>
        <p:nvSpPr>
          <p:cNvPr id="33" name="Rectangle 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fontScale="25000" lnSpcReduction="20000"/>
          </a:bodyPr>
          <a:lstStyle/>
          <a:p>
            <a:pPr marL="0" indent="0">
              <a:spcAft>
                <a:spcPts val="540"/>
              </a:spcAft>
              <a:buNone/>
            </a:pPr>
            <a:endParaRPr lang="en-US" sz="2800" b="1" i="1" dirty="0"/>
          </a:p>
          <a:p>
            <a:pPr marL="0" indent="0">
              <a:spcAft>
                <a:spcPts val="540"/>
              </a:spcAft>
              <a:buNone/>
            </a:pPr>
            <a:endParaRPr lang="en-US" sz="8000" b="1" i="1" dirty="0"/>
          </a:p>
          <a:p>
            <a:pPr marL="0" indent="0">
              <a:spcAft>
                <a:spcPts val="540"/>
              </a:spcAft>
              <a:buNone/>
            </a:pPr>
            <a:r>
              <a:rPr lang="en-US" sz="8000" b="1" i="1" dirty="0"/>
              <a:t>Prov 17:17 </a:t>
            </a:r>
            <a:r>
              <a:rPr lang="en-US" sz="8000" baseline="30000" dirty="0"/>
              <a:t>17 </a:t>
            </a:r>
            <a:r>
              <a:rPr lang="en-US" sz="8000" dirty="0"/>
              <a:t>A friend loves at all times, And a brother is born for adversity.</a:t>
            </a:r>
          </a:p>
          <a:p>
            <a:pPr marL="0" indent="0">
              <a:spcAft>
                <a:spcPts val="540"/>
              </a:spcAft>
              <a:buNone/>
            </a:pPr>
            <a:endParaRPr lang="en-US" sz="8000" dirty="0"/>
          </a:p>
          <a:p>
            <a:pPr marL="0" indent="0">
              <a:spcAft>
                <a:spcPts val="540"/>
              </a:spcAft>
              <a:buNone/>
            </a:pPr>
            <a:r>
              <a:rPr lang="en-US" sz="8000" b="1" i="1" dirty="0"/>
              <a:t>Prov 27:6 </a:t>
            </a:r>
            <a:r>
              <a:rPr lang="en-US" sz="8000" baseline="30000" dirty="0"/>
              <a:t>6 </a:t>
            </a:r>
            <a:r>
              <a:rPr lang="en-US" sz="8000" dirty="0"/>
              <a:t>Faithful </a:t>
            </a:r>
            <a:r>
              <a:rPr lang="en-US" sz="8000" i="1" dirty="0"/>
              <a:t>are</a:t>
            </a:r>
            <a:r>
              <a:rPr lang="en-US" sz="8000" dirty="0"/>
              <a:t> the wounds of a friend, But the kisses of an enemy </a:t>
            </a:r>
            <a:r>
              <a:rPr lang="en-US" sz="8000" i="1" dirty="0"/>
              <a:t>are</a:t>
            </a:r>
            <a:r>
              <a:rPr lang="en-US" sz="8000" dirty="0"/>
              <a:t> deceitful.</a:t>
            </a:r>
          </a:p>
          <a:p>
            <a:pPr marL="0" indent="0">
              <a:spcAft>
                <a:spcPts val="540"/>
              </a:spcAft>
              <a:buNone/>
            </a:pPr>
            <a:endParaRPr lang="en-US" sz="8000" dirty="0"/>
          </a:p>
          <a:p>
            <a:pPr marL="0" indent="0">
              <a:spcAft>
                <a:spcPts val="540"/>
              </a:spcAft>
              <a:buNone/>
            </a:pPr>
            <a:r>
              <a:rPr lang="en-US" sz="8000" b="1" i="1" dirty="0"/>
              <a:t>Prov 27:9 </a:t>
            </a:r>
            <a:r>
              <a:rPr lang="en-US" sz="8000" baseline="30000" dirty="0"/>
              <a:t>9 </a:t>
            </a:r>
            <a:r>
              <a:rPr lang="en-US" sz="8000" dirty="0"/>
              <a:t>Ointment and perfume delight the heart, And the sweetness of a man’s friend </a:t>
            </a:r>
            <a:r>
              <a:rPr lang="en-US" sz="8000" i="1" dirty="0"/>
              <a:t>gives delight</a:t>
            </a:r>
            <a:r>
              <a:rPr lang="en-US" sz="8000" dirty="0"/>
              <a:t> by hearty counsel.</a:t>
            </a:r>
          </a:p>
          <a:p>
            <a:pPr marL="0" indent="0">
              <a:spcAft>
                <a:spcPts val="540"/>
              </a:spcAft>
              <a:buNone/>
            </a:pPr>
            <a:endParaRPr lang="en-US" sz="3000" dirty="0"/>
          </a:p>
          <a:p>
            <a:pPr marL="0" indent="0">
              <a:spcAft>
                <a:spcPts val="540"/>
              </a:spcAft>
              <a:buNone/>
            </a:pPr>
            <a:endParaRPr lang="en-US" sz="3200" dirty="0"/>
          </a:p>
          <a:p>
            <a:pPr marL="0" indent="0">
              <a:spcAft>
                <a:spcPts val="540"/>
              </a:spcAft>
              <a:buNone/>
            </a:pPr>
            <a:endParaRPr lang="en-US" sz="1900" dirty="0"/>
          </a:p>
        </p:txBody>
      </p:sp>
      <p:pic>
        <p:nvPicPr>
          <p:cNvPr id="4" name="Picture 3" descr="A picture containing text, clipart, doll, toy&#10;&#10;Description automatically generated">
            <a:extLst>
              <a:ext uri="{FF2B5EF4-FFF2-40B4-BE49-F238E27FC236}">
                <a16:creationId xmlns:a16="http://schemas.microsoft.com/office/drawing/2014/main" id="{A34C198D-4411-C27C-0D29-47A742415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0378" y="2715580"/>
            <a:ext cx="4635250" cy="3251593"/>
          </a:xfrm>
          <a:prstGeom prst="rect">
            <a:avLst/>
          </a:prstGeom>
        </p:spPr>
      </p:pic>
      <p:sp>
        <p:nvSpPr>
          <p:cNvPr id="37" name="Rectangle 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094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animEffect transition="in" filter="wipe(left)">
                                      <p:cBhvr>
                                        <p:cTn id="7" dur="500"/>
                                        <p:tgtEl>
                                          <p:spTgt spid="1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xEl>
                                              <p:pRg st="4" end="4"/>
                                            </p:txEl>
                                          </p:spTgt>
                                        </p:tgtEl>
                                        <p:attrNameLst>
                                          <p:attrName>style.visibility</p:attrName>
                                        </p:attrNameLst>
                                      </p:cBhvr>
                                      <p:to>
                                        <p:strVal val="visible"/>
                                      </p:to>
                                    </p:set>
                                    <p:animEffect transition="in" filter="wipe(left)">
                                      <p:cBhvr>
                                        <p:cTn id="12" dur="500"/>
                                        <p:tgtEl>
                                          <p:spTgt spid="1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6" end="6"/>
                                            </p:txEl>
                                          </p:spTgt>
                                        </p:tgtEl>
                                        <p:attrNameLst>
                                          <p:attrName>style.visibility</p:attrName>
                                        </p:attrNameLst>
                                      </p:cBhvr>
                                      <p:to>
                                        <p:strVal val="visible"/>
                                      </p:to>
                                    </p:set>
                                    <p:animEffect transition="in" filter="wipe(left)">
                                      <p:cBhvr>
                                        <p:cTn id="17"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fontScale="90000"/>
          </a:bodyPr>
          <a:lstStyle/>
          <a:p>
            <a:r>
              <a:rPr lang="en-US" sz="4600" dirty="0"/>
              <a:t>For Peace on Earth Both Far and Near…</a:t>
            </a:r>
          </a:p>
        </p:txBody>
      </p:sp>
      <p:sp>
        <p:nvSpPr>
          <p:cNvPr id="33" name="Rectangle 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fontScale="25000" lnSpcReduction="20000"/>
          </a:bodyPr>
          <a:lstStyle/>
          <a:p>
            <a:pPr marL="0" indent="0">
              <a:spcAft>
                <a:spcPts val="540"/>
              </a:spcAft>
              <a:buNone/>
            </a:pPr>
            <a:endParaRPr lang="en-US" sz="2800" b="1" i="1" dirty="0"/>
          </a:p>
          <a:p>
            <a:pPr marL="0" indent="0">
              <a:spcAft>
                <a:spcPts val="540"/>
              </a:spcAft>
              <a:buNone/>
            </a:pPr>
            <a:endParaRPr lang="en-US" sz="8000" b="1" i="1" dirty="0"/>
          </a:p>
          <a:p>
            <a:pPr marL="0" indent="0">
              <a:spcAft>
                <a:spcPts val="540"/>
              </a:spcAft>
              <a:buNone/>
            </a:pPr>
            <a:r>
              <a:rPr lang="en-US" sz="8000" b="1" i="1" dirty="0"/>
              <a:t>Is 9:6-7 </a:t>
            </a:r>
            <a:r>
              <a:rPr lang="en-US" sz="8000" baseline="30000" dirty="0"/>
              <a:t>6 </a:t>
            </a:r>
            <a:r>
              <a:rPr lang="en-US" sz="8000" dirty="0"/>
              <a:t>For unto us a Child is born,</a:t>
            </a:r>
            <a:br>
              <a:rPr lang="en-US" sz="8000" dirty="0"/>
            </a:br>
            <a:r>
              <a:rPr lang="en-US" sz="8000" dirty="0"/>
              <a:t>Unto us a Son is given; And the government will be upon His shoulder. And His name will be called</a:t>
            </a:r>
            <a:br>
              <a:rPr lang="en-US" sz="8000" dirty="0"/>
            </a:br>
            <a:r>
              <a:rPr lang="en-US" sz="8000" dirty="0"/>
              <a:t>Wonderful, Counselor, Mighty God,</a:t>
            </a:r>
            <a:br>
              <a:rPr lang="en-US" sz="8000" dirty="0"/>
            </a:br>
            <a:r>
              <a:rPr lang="en-US" sz="8000" dirty="0"/>
              <a:t>Everlasting Father, Prince of Peace.</a:t>
            </a:r>
            <a:br>
              <a:rPr lang="en-US" sz="8000" dirty="0"/>
            </a:br>
            <a:endParaRPr lang="en-US" sz="8000" dirty="0"/>
          </a:p>
          <a:p>
            <a:pPr marL="0" indent="0">
              <a:spcAft>
                <a:spcPts val="540"/>
              </a:spcAft>
              <a:buNone/>
            </a:pPr>
            <a:r>
              <a:rPr lang="en-US" sz="8000" baseline="30000" dirty="0"/>
              <a:t>7 </a:t>
            </a:r>
            <a:r>
              <a:rPr lang="en-US" sz="8000" dirty="0"/>
              <a:t>Of the increase of </a:t>
            </a:r>
            <a:r>
              <a:rPr lang="en-US" sz="8000" i="1" dirty="0"/>
              <a:t>His</a:t>
            </a:r>
            <a:r>
              <a:rPr lang="en-US" sz="8000" dirty="0"/>
              <a:t> government and peace </a:t>
            </a:r>
            <a:r>
              <a:rPr lang="en-US" sz="8000" i="1" dirty="0"/>
              <a:t>There will be</a:t>
            </a:r>
            <a:r>
              <a:rPr lang="en-US" sz="8000" dirty="0"/>
              <a:t> no end,</a:t>
            </a:r>
            <a:br>
              <a:rPr lang="en-US" sz="8000" dirty="0"/>
            </a:br>
            <a:r>
              <a:rPr lang="en-US" sz="8000" dirty="0"/>
              <a:t>Upon the throne of David and over His kingdom, To order it and establish it with judgment and justice From that time forward, even forever. The zeal of the </a:t>
            </a:r>
            <a:r>
              <a:rPr lang="en-US" sz="8000" cap="small" dirty="0">
                <a:effectLst/>
              </a:rPr>
              <a:t>Lord</a:t>
            </a:r>
            <a:r>
              <a:rPr lang="en-US" sz="8000" dirty="0"/>
              <a:t> of hosts will perform this.</a:t>
            </a:r>
          </a:p>
          <a:p>
            <a:pPr marL="0" indent="0">
              <a:spcAft>
                <a:spcPts val="540"/>
              </a:spcAft>
              <a:buNone/>
            </a:pPr>
            <a:endParaRPr lang="en-US" sz="8000" dirty="0"/>
          </a:p>
          <a:p>
            <a:pPr marL="0" indent="0">
              <a:spcAft>
                <a:spcPts val="540"/>
              </a:spcAft>
              <a:buNone/>
            </a:pPr>
            <a:endParaRPr lang="en-US" sz="3000" dirty="0"/>
          </a:p>
          <a:p>
            <a:pPr marL="0" indent="0">
              <a:spcAft>
                <a:spcPts val="540"/>
              </a:spcAft>
              <a:buNone/>
            </a:pPr>
            <a:endParaRPr lang="en-US" sz="3200" dirty="0"/>
          </a:p>
          <a:p>
            <a:pPr marL="0" indent="0">
              <a:spcAft>
                <a:spcPts val="540"/>
              </a:spcAft>
              <a:buNone/>
            </a:pPr>
            <a:endParaRPr lang="en-US" sz="1900" dirty="0"/>
          </a:p>
        </p:txBody>
      </p:sp>
      <p:sp>
        <p:nvSpPr>
          <p:cNvPr id="37" name="Rectangle 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able&#10;&#10;Description automatically generated with low confidence">
            <a:extLst>
              <a:ext uri="{FF2B5EF4-FFF2-40B4-BE49-F238E27FC236}">
                <a16:creationId xmlns:a16="http://schemas.microsoft.com/office/drawing/2014/main" id="{6D19790E-8B5B-FB97-6CE6-C56F06BD62E5}"/>
              </a:ext>
            </a:extLst>
          </p:cNvPr>
          <p:cNvPicPr>
            <a:picLocks noChangeAspect="1"/>
          </p:cNvPicPr>
          <p:nvPr/>
        </p:nvPicPr>
        <p:blipFill rotWithShape="1">
          <a:blip r:embed="rId3">
            <a:extLst>
              <a:ext uri="{28A0092B-C50C-407E-A947-70E740481C1C}">
                <a14:useLocalDpi xmlns:a14="http://schemas.microsoft.com/office/drawing/2010/main" val="0"/>
              </a:ext>
            </a:extLst>
          </a:blip>
          <a:srcRect b="7254"/>
          <a:stretch/>
        </p:blipFill>
        <p:spPr>
          <a:xfrm>
            <a:off x="5154566" y="2374221"/>
            <a:ext cx="4572000" cy="4096849"/>
          </a:xfrm>
          <a:prstGeom prst="rect">
            <a:avLst/>
          </a:prstGeom>
        </p:spPr>
      </p:pic>
    </p:spTree>
    <p:extLst>
      <p:ext uri="{BB962C8B-B14F-4D97-AF65-F5344CB8AC3E}">
        <p14:creationId xmlns:p14="http://schemas.microsoft.com/office/powerpoint/2010/main" val="4972574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xEl>
                                              <p:pRg st="2" end="2"/>
                                            </p:txEl>
                                          </p:spTgt>
                                        </p:tgtEl>
                                        <p:attrNameLst>
                                          <p:attrName>style.visibility</p:attrName>
                                        </p:attrNameLst>
                                      </p:cBhvr>
                                      <p:to>
                                        <p:strVal val="visible"/>
                                      </p:to>
                                    </p:set>
                                    <p:animEffect transition="in" filter="wipe(left)">
                                      <p:cBhvr>
                                        <p:cTn id="7" dur="500"/>
                                        <p:tgtEl>
                                          <p:spTgt spid="1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xEl>
                                              <p:pRg st="3" end="3"/>
                                            </p:txEl>
                                          </p:spTgt>
                                        </p:tgtEl>
                                        <p:attrNameLst>
                                          <p:attrName>style.visibility</p:attrName>
                                        </p:attrNameLst>
                                      </p:cBhvr>
                                      <p:to>
                                        <p:strVal val="visible"/>
                                      </p:to>
                                    </p:set>
                                    <p:animEffect transition="in" filter="wipe(left)">
                                      <p:cBhvr>
                                        <p:cTn id="12" dur="5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fontScale="90000"/>
          </a:bodyPr>
          <a:lstStyle/>
          <a:p>
            <a:r>
              <a:rPr lang="en-US" sz="4600" dirty="0"/>
              <a:t>For Peace on Earth Both Far and Near…</a:t>
            </a:r>
          </a:p>
        </p:txBody>
      </p:sp>
      <p:sp>
        <p:nvSpPr>
          <p:cNvPr id="33" name="Rectangle 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fontScale="25000" lnSpcReduction="20000"/>
          </a:bodyPr>
          <a:lstStyle/>
          <a:p>
            <a:pPr marL="0" indent="0">
              <a:spcAft>
                <a:spcPts val="540"/>
              </a:spcAft>
              <a:buNone/>
            </a:pPr>
            <a:endParaRPr lang="en-US" sz="2800" b="1" i="1" dirty="0"/>
          </a:p>
          <a:p>
            <a:pPr marL="0" indent="0">
              <a:spcAft>
                <a:spcPts val="540"/>
              </a:spcAft>
              <a:buNone/>
            </a:pPr>
            <a:endParaRPr lang="en-US" sz="8000" b="1" i="1" dirty="0"/>
          </a:p>
          <a:p>
            <a:pPr marL="0" indent="0">
              <a:spcAft>
                <a:spcPts val="540"/>
              </a:spcAft>
              <a:buNone/>
            </a:pPr>
            <a:endParaRPr lang="en-US" sz="6200" b="1" i="1" dirty="0"/>
          </a:p>
          <a:p>
            <a:pPr marL="0" indent="0">
              <a:spcAft>
                <a:spcPts val="540"/>
              </a:spcAft>
              <a:buNone/>
            </a:pPr>
            <a:endParaRPr lang="en-US" sz="6200" b="1" i="1" dirty="0"/>
          </a:p>
          <a:p>
            <a:pPr marL="0" indent="0">
              <a:spcAft>
                <a:spcPts val="540"/>
              </a:spcAft>
              <a:buNone/>
            </a:pPr>
            <a:endParaRPr lang="en-US" sz="8000" b="1" i="1" dirty="0"/>
          </a:p>
          <a:p>
            <a:pPr marL="0" indent="0">
              <a:spcAft>
                <a:spcPts val="540"/>
              </a:spcAft>
              <a:buNone/>
            </a:pPr>
            <a:r>
              <a:rPr lang="en-US" sz="8000" b="1" i="1" dirty="0"/>
              <a:t>Ps 4:8 </a:t>
            </a:r>
            <a:r>
              <a:rPr lang="en-US" sz="8000" baseline="30000" dirty="0"/>
              <a:t>8 </a:t>
            </a:r>
            <a:r>
              <a:rPr lang="en-US" sz="8000" dirty="0"/>
              <a:t>I will both lie down in peace, and sleep; For You alone, O </a:t>
            </a:r>
            <a:r>
              <a:rPr lang="en-US" sz="8000" cap="small" dirty="0">
                <a:effectLst/>
              </a:rPr>
              <a:t>Lord</a:t>
            </a:r>
            <a:r>
              <a:rPr lang="en-US" sz="8000" dirty="0"/>
              <a:t>, make me dwell in safety.</a:t>
            </a:r>
          </a:p>
          <a:p>
            <a:pPr marL="0" indent="0">
              <a:spcAft>
                <a:spcPts val="540"/>
              </a:spcAft>
              <a:buNone/>
            </a:pPr>
            <a:endParaRPr lang="en-US" sz="8000" dirty="0"/>
          </a:p>
          <a:p>
            <a:pPr marL="0" indent="0">
              <a:spcAft>
                <a:spcPts val="540"/>
              </a:spcAft>
              <a:buNone/>
            </a:pPr>
            <a:r>
              <a:rPr lang="en-US" sz="8000" b="1" i="1" dirty="0"/>
              <a:t>Ps 119:165 </a:t>
            </a:r>
            <a:r>
              <a:rPr lang="en-US" sz="6000" baseline="30000" dirty="0"/>
              <a:t>165 </a:t>
            </a:r>
            <a:r>
              <a:rPr lang="en-US" sz="8000" dirty="0"/>
              <a:t>Great peace have those who love Your law, And nothing causes them to stumble.</a:t>
            </a:r>
          </a:p>
          <a:p>
            <a:pPr marL="0" indent="0">
              <a:spcAft>
                <a:spcPts val="540"/>
              </a:spcAft>
              <a:buNone/>
            </a:pPr>
            <a:endParaRPr lang="en-US" sz="8000" dirty="0"/>
          </a:p>
          <a:p>
            <a:pPr marL="0" indent="0">
              <a:spcAft>
                <a:spcPts val="540"/>
              </a:spcAft>
              <a:buNone/>
            </a:pPr>
            <a:r>
              <a:rPr lang="en-US" sz="8000" b="1" i="1" dirty="0"/>
              <a:t>Is 26:3 </a:t>
            </a:r>
            <a:r>
              <a:rPr lang="en-US" sz="8000" baseline="30000" dirty="0"/>
              <a:t>3 </a:t>
            </a:r>
            <a:r>
              <a:rPr lang="en-US" sz="8000" dirty="0"/>
              <a:t>You will keep </a:t>
            </a:r>
            <a:r>
              <a:rPr lang="en-US" sz="8000" i="1" dirty="0"/>
              <a:t>him</a:t>
            </a:r>
            <a:r>
              <a:rPr lang="en-US" sz="8000" dirty="0"/>
              <a:t> in perfect peace, </a:t>
            </a:r>
            <a:r>
              <a:rPr lang="en-US" sz="8000" i="1" dirty="0"/>
              <a:t>Whose</a:t>
            </a:r>
            <a:r>
              <a:rPr lang="en-US" sz="8000" dirty="0"/>
              <a:t> mind </a:t>
            </a:r>
            <a:r>
              <a:rPr lang="en-US" sz="8000" i="1" dirty="0"/>
              <a:t>is</a:t>
            </a:r>
            <a:r>
              <a:rPr lang="en-US" sz="8000" dirty="0"/>
              <a:t> stayed </a:t>
            </a:r>
            <a:r>
              <a:rPr lang="en-US" sz="8000" i="1" dirty="0"/>
              <a:t>on You,</a:t>
            </a:r>
            <a:br>
              <a:rPr lang="en-US" sz="8000" dirty="0"/>
            </a:br>
            <a:r>
              <a:rPr lang="en-US" sz="8000" dirty="0"/>
              <a:t>Because he trusts in You.</a:t>
            </a:r>
          </a:p>
          <a:p>
            <a:pPr marL="0" indent="0">
              <a:spcAft>
                <a:spcPts val="540"/>
              </a:spcAft>
              <a:buNone/>
            </a:pPr>
            <a:endParaRPr lang="en-US" sz="6000" dirty="0"/>
          </a:p>
          <a:p>
            <a:pPr marL="0" indent="0">
              <a:spcAft>
                <a:spcPts val="540"/>
              </a:spcAft>
              <a:buNone/>
            </a:pPr>
            <a:endParaRPr lang="en-US" sz="8000" dirty="0"/>
          </a:p>
          <a:p>
            <a:pPr marL="0" indent="0">
              <a:spcAft>
                <a:spcPts val="540"/>
              </a:spcAft>
              <a:buNone/>
            </a:pPr>
            <a:endParaRPr lang="en-US" sz="8000" dirty="0"/>
          </a:p>
          <a:p>
            <a:pPr marL="0" indent="0">
              <a:spcAft>
                <a:spcPts val="540"/>
              </a:spcAft>
              <a:buNone/>
            </a:pPr>
            <a:endParaRPr lang="en-US" sz="3000" dirty="0"/>
          </a:p>
          <a:p>
            <a:pPr marL="0" indent="0">
              <a:spcAft>
                <a:spcPts val="540"/>
              </a:spcAft>
              <a:buNone/>
            </a:pPr>
            <a:endParaRPr lang="en-US" sz="3200" dirty="0"/>
          </a:p>
          <a:p>
            <a:pPr marL="0" indent="0">
              <a:spcAft>
                <a:spcPts val="540"/>
              </a:spcAft>
              <a:buNone/>
            </a:pPr>
            <a:endParaRPr lang="en-US" sz="1900" dirty="0"/>
          </a:p>
        </p:txBody>
      </p:sp>
      <p:sp>
        <p:nvSpPr>
          <p:cNvPr id="37" name="Rectangle 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able&#10;&#10;Description automatically generated with low confidence">
            <a:extLst>
              <a:ext uri="{FF2B5EF4-FFF2-40B4-BE49-F238E27FC236}">
                <a16:creationId xmlns:a16="http://schemas.microsoft.com/office/drawing/2014/main" id="{6D19790E-8B5B-FB97-6CE6-C56F06BD62E5}"/>
              </a:ext>
            </a:extLst>
          </p:cNvPr>
          <p:cNvPicPr>
            <a:picLocks noChangeAspect="1"/>
          </p:cNvPicPr>
          <p:nvPr/>
        </p:nvPicPr>
        <p:blipFill rotWithShape="1">
          <a:blip r:embed="rId3">
            <a:extLst>
              <a:ext uri="{28A0092B-C50C-407E-A947-70E740481C1C}">
                <a14:useLocalDpi xmlns:a14="http://schemas.microsoft.com/office/drawing/2010/main" val="0"/>
              </a:ext>
            </a:extLst>
          </a:blip>
          <a:srcRect b="7254"/>
          <a:stretch/>
        </p:blipFill>
        <p:spPr>
          <a:xfrm>
            <a:off x="5154566" y="2374221"/>
            <a:ext cx="4572000" cy="4096849"/>
          </a:xfrm>
          <a:prstGeom prst="rect">
            <a:avLst/>
          </a:prstGeom>
        </p:spPr>
      </p:pic>
    </p:spTree>
    <p:extLst>
      <p:ext uri="{BB962C8B-B14F-4D97-AF65-F5344CB8AC3E}">
        <p14:creationId xmlns:p14="http://schemas.microsoft.com/office/powerpoint/2010/main" val="3532202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xEl>
                                              <p:pRg st="5" end="5"/>
                                            </p:txEl>
                                          </p:spTgt>
                                        </p:tgtEl>
                                        <p:attrNameLst>
                                          <p:attrName>style.visibility</p:attrName>
                                        </p:attrNameLst>
                                      </p:cBhvr>
                                      <p:to>
                                        <p:strVal val="visible"/>
                                      </p:to>
                                    </p:set>
                                    <p:animEffect transition="in" filter="wipe(left)">
                                      <p:cBhvr>
                                        <p:cTn id="7" dur="500"/>
                                        <p:tgtEl>
                                          <p:spTgt spid="1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xEl>
                                              <p:pRg st="7" end="7"/>
                                            </p:txEl>
                                          </p:spTgt>
                                        </p:tgtEl>
                                        <p:attrNameLst>
                                          <p:attrName>style.visibility</p:attrName>
                                        </p:attrNameLst>
                                      </p:cBhvr>
                                      <p:to>
                                        <p:strVal val="visible"/>
                                      </p:to>
                                    </p:set>
                                    <p:animEffect transition="in" filter="wipe(left)">
                                      <p:cBhvr>
                                        <p:cTn id="12" dur="500"/>
                                        <p:tgtEl>
                                          <p:spTgt spid="1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9" end="9"/>
                                            </p:txEl>
                                          </p:spTgt>
                                        </p:tgtEl>
                                        <p:attrNameLst>
                                          <p:attrName>style.visibility</p:attrName>
                                        </p:attrNameLst>
                                      </p:cBhvr>
                                      <p:to>
                                        <p:strVal val="visible"/>
                                      </p:to>
                                    </p:set>
                                    <p:animEffect transition="in" filter="wipe(left)">
                                      <p:cBhvr>
                                        <p:cTn id="17" dur="500"/>
                                        <p:tgtEl>
                                          <p:spTgt spid="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7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AA2275-EF06-99DE-0DA2-8D2E56F7555F}"/>
              </a:ext>
            </a:extLst>
          </p:cNvPr>
          <p:cNvSpPr>
            <a:spLocks noGrp="1"/>
          </p:cNvSpPr>
          <p:nvPr>
            <p:ph type="title"/>
          </p:nvPr>
        </p:nvSpPr>
        <p:spPr>
          <a:xfrm>
            <a:off x="714295" y="386930"/>
            <a:ext cx="9059510" cy="1298448"/>
          </a:xfrm>
        </p:spPr>
        <p:txBody>
          <a:bodyPr vert="horz" lIns="82296" tIns="41148" rIns="82296" bIns="41148" rtlCol="0" anchor="b">
            <a:normAutofit fontScale="90000"/>
          </a:bodyPr>
          <a:lstStyle/>
          <a:p>
            <a:r>
              <a:rPr lang="en-US" sz="4600" dirty="0"/>
              <a:t>For Life and Health, Those Common Things, Which Every day and Hour Brings…</a:t>
            </a:r>
          </a:p>
        </p:txBody>
      </p:sp>
      <p:sp>
        <p:nvSpPr>
          <p:cNvPr id="33" name="Rectangle 3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10309134"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0245025"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7A546217-4AB1-3E96-6548-6C34B3F844F5}"/>
              </a:ext>
            </a:extLst>
          </p:cNvPr>
          <p:cNvSpPr>
            <a:spLocks noGrp="1"/>
          </p:cNvSpPr>
          <p:nvPr>
            <p:ph idx="1"/>
          </p:nvPr>
        </p:nvSpPr>
        <p:spPr>
          <a:xfrm>
            <a:off x="714294" y="2599509"/>
            <a:ext cx="4077809" cy="3639450"/>
          </a:xfrm>
        </p:spPr>
        <p:txBody>
          <a:bodyPr vert="horz" lIns="82296" tIns="41148" rIns="82296" bIns="41148" rtlCol="0" anchor="ctr">
            <a:normAutofit fontScale="25000" lnSpcReduction="20000"/>
          </a:bodyPr>
          <a:lstStyle/>
          <a:p>
            <a:pPr marL="0" indent="0">
              <a:spcAft>
                <a:spcPts val="540"/>
              </a:spcAft>
              <a:buNone/>
            </a:pPr>
            <a:endParaRPr lang="en-US" sz="2800" b="1" i="1" dirty="0"/>
          </a:p>
          <a:p>
            <a:pPr marL="0" indent="0">
              <a:spcAft>
                <a:spcPts val="540"/>
              </a:spcAft>
              <a:buNone/>
            </a:pPr>
            <a:endParaRPr lang="en-US" sz="8000" b="1" i="1" dirty="0"/>
          </a:p>
          <a:p>
            <a:pPr marL="0" indent="0">
              <a:spcAft>
                <a:spcPts val="540"/>
              </a:spcAft>
              <a:buNone/>
            </a:pPr>
            <a:endParaRPr lang="en-US" sz="6200" b="1" i="1" dirty="0"/>
          </a:p>
          <a:p>
            <a:pPr marL="0" indent="0">
              <a:spcAft>
                <a:spcPts val="540"/>
              </a:spcAft>
              <a:buNone/>
            </a:pPr>
            <a:endParaRPr lang="en-US" sz="6200" b="1" i="1" dirty="0"/>
          </a:p>
          <a:p>
            <a:pPr marL="0" indent="0">
              <a:spcAft>
                <a:spcPts val="540"/>
              </a:spcAft>
              <a:buNone/>
            </a:pPr>
            <a:endParaRPr lang="en-US" sz="8000" b="1" i="1" dirty="0"/>
          </a:p>
          <a:p>
            <a:pPr marL="0" indent="0">
              <a:spcAft>
                <a:spcPts val="540"/>
              </a:spcAft>
              <a:buNone/>
            </a:pPr>
            <a:r>
              <a:rPr lang="en-US" sz="8000" b="1" i="1" dirty="0"/>
              <a:t>Ps 119:113-114 </a:t>
            </a:r>
            <a:r>
              <a:rPr lang="en-US" sz="8000" baseline="30000" dirty="0"/>
              <a:t>13 </a:t>
            </a:r>
            <a:r>
              <a:rPr lang="en-US" sz="8000" dirty="0"/>
              <a:t>For You formed my inward parts; You covered me in my mother’s womb.</a:t>
            </a:r>
            <a:br>
              <a:rPr lang="en-US" sz="8000" dirty="0"/>
            </a:br>
            <a:endParaRPr lang="en-US" sz="8000" dirty="0"/>
          </a:p>
          <a:p>
            <a:pPr marL="0" indent="0">
              <a:spcAft>
                <a:spcPts val="540"/>
              </a:spcAft>
              <a:buNone/>
            </a:pPr>
            <a:r>
              <a:rPr lang="en-US" sz="8000" baseline="30000" dirty="0"/>
              <a:t>14 </a:t>
            </a:r>
            <a:r>
              <a:rPr lang="en-US" sz="8000" dirty="0"/>
              <a:t>I will praise You, for I am fearfully </a:t>
            </a:r>
            <a:r>
              <a:rPr lang="en-US" sz="8000" i="1" dirty="0"/>
              <a:t>and</a:t>
            </a:r>
            <a:r>
              <a:rPr lang="en-US" sz="8000" dirty="0"/>
              <a:t> wonderfully made; Marvelous are Your works, And </a:t>
            </a:r>
            <a:r>
              <a:rPr lang="en-US" sz="8000" i="1" dirty="0"/>
              <a:t>that</a:t>
            </a:r>
            <a:r>
              <a:rPr lang="en-US" sz="8000" dirty="0"/>
              <a:t> my soul knows very well.</a:t>
            </a:r>
          </a:p>
          <a:p>
            <a:pPr marL="0" indent="0">
              <a:spcAft>
                <a:spcPts val="540"/>
              </a:spcAft>
              <a:buNone/>
            </a:pPr>
            <a:endParaRPr lang="en-US" sz="8000" dirty="0"/>
          </a:p>
          <a:p>
            <a:pPr marL="0" indent="0">
              <a:spcAft>
                <a:spcPts val="540"/>
              </a:spcAft>
              <a:buNone/>
            </a:pPr>
            <a:r>
              <a:rPr lang="en-US" sz="8000" b="1" i="1" dirty="0"/>
              <a:t>Acts 17:28 </a:t>
            </a:r>
            <a:r>
              <a:rPr lang="en-US" sz="8000" baseline="30000" dirty="0"/>
              <a:t>28 </a:t>
            </a:r>
            <a:r>
              <a:rPr lang="en-US" sz="8000" dirty="0"/>
              <a:t>for in Him we live and move and have our being, as also some of your own poets have </a:t>
            </a:r>
            <a:r>
              <a:rPr lang="en-US" sz="7200" dirty="0"/>
              <a:t>said, ‘For we are also His offspring.’</a:t>
            </a:r>
            <a:endParaRPr lang="en-US" sz="9600" dirty="0"/>
          </a:p>
          <a:p>
            <a:pPr marL="0" indent="0">
              <a:spcAft>
                <a:spcPts val="540"/>
              </a:spcAft>
              <a:buNone/>
            </a:pPr>
            <a:endParaRPr lang="en-US" sz="8000" dirty="0"/>
          </a:p>
          <a:p>
            <a:pPr marL="0" indent="0">
              <a:spcAft>
                <a:spcPts val="540"/>
              </a:spcAft>
              <a:buNone/>
            </a:pPr>
            <a:endParaRPr lang="en-US" sz="6000" dirty="0"/>
          </a:p>
          <a:p>
            <a:pPr marL="0" indent="0">
              <a:spcAft>
                <a:spcPts val="540"/>
              </a:spcAft>
              <a:buNone/>
            </a:pPr>
            <a:endParaRPr lang="en-US" sz="8000" dirty="0"/>
          </a:p>
          <a:p>
            <a:pPr marL="0" indent="0">
              <a:spcAft>
                <a:spcPts val="540"/>
              </a:spcAft>
              <a:buNone/>
            </a:pPr>
            <a:endParaRPr lang="en-US" sz="8000" dirty="0"/>
          </a:p>
          <a:p>
            <a:pPr marL="0" indent="0">
              <a:spcAft>
                <a:spcPts val="540"/>
              </a:spcAft>
              <a:buNone/>
            </a:pPr>
            <a:endParaRPr lang="en-US" sz="3000" dirty="0"/>
          </a:p>
          <a:p>
            <a:pPr marL="0" indent="0">
              <a:spcAft>
                <a:spcPts val="540"/>
              </a:spcAft>
              <a:buNone/>
            </a:pPr>
            <a:endParaRPr lang="en-US" sz="3200" dirty="0"/>
          </a:p>
          <a:p>
            <a:pPr marL="0" indent="0">
              <a:spcAft>
                <a:spcPts val="540"/>
              </a:spcAft>
              <a:buNone/>
            </a:pPr>
            <a:endParaRPr lang="en-US" sz="1900" dirty="0"/>
          </a:p>
        </p:txBody>
      </p:sp>
      <p:sp>
        <p:nvSpPr>
          <p:cNvPr id="37" name="Rectangle 3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066151" y="2320646"/>
            <a:ext cx="781700" cy="1371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ackboard with white writing&#10;&#10;Description automatically generated with low confidence">
            <a:extLst>
              <a:ext uri="{FF2B5EF4-FFF2-40B4-BE49-F238E27FC236}">
                <a16:creationId xmlns:a16="http://schemas.microsoft.com/office/drawing/2014/main" id="{D0BA45D2-ACB2-FF10-35EB-90CD54E85E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5995" y="2599509"/>
            <a:ext cx="4077810" cy="3639450"/>
          </a:xfrm>
          <a:prstGeom prst="rect">
            <a:avLst/>
          </a:prstGeom>
        </p:spPr>
      </p:pic>
    </p:spTree>
    <p:extLst>
      <p:ext uri="{BB962C8B-B14F-4D97-AF65-F5344CB8AC3E}">
        <p14:creationId xmlns:p14="http://schemas.microsoft.com/office/powerpoint/2010/main" val="14718082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xEl>
                                              <p:pRg st="5" end="5"/>
                                            </p:txEl>
                                          </p:spTgt>
                                        </p:tgtEl>
                                        <p:attrNameLst>
                                          <p:attrName>style.visibility</p:attrName>
                                        </p:attrNameLst>
                                      </p:cBhvr>
                                      <p:to>
                                        <p:strVal val="visible"/>
                                      </p:to>
                                    </p:set>
                                    <p:animEffect transition="in" filter="wipe(left)">
                                      <p:cBhvr>
                                        <p:cTn id="7" dur="500"/>
                                        <p:tgtEl>
                                          <p:spTgt spid="1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xEl>
                                              <p:pRg st="6" end="6"/>
                                            </p:txEl>
                                          </p:spTgt>
                                        </p:tgtEl>
                                        <p:attrNameLst>
                                          <p:attrName>style.visibility</p:attrName>
                                        </p:attrNameLst>
                                      </p:cBhvr>
                                      <p:to>
                                        <p:strVal val="visible"/>
                                      </p:to>
                                    </p:set>
                                    <p:animEffect transition="in" filter="wipe(left)">
                                      <p:cBhvr>
                                        <p:cTn id="12" dur="500"/>
                                        <p:tgtEl>
                                          <p:spTgt spid="1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8" end="8"/>
                                            </p:txEl>
                                          </p:spTgt>
                                        </p:tgtEl>
                                        <p:attrNameLst>
                                          <p:attrName>style.visibility</p:attrName>
                                        </p:attrNameLst>
                                      </p:cBhvr>
                                      <p:to>
                                        <p:strVal val="visible"/>
                                      </p:to>
                                    </p:set>
                                    <p:animEffect transition="in" filter="wipe(left)">
                                      <p:cBhvr>
                                        <p:cTn id="17"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582</TotalTime>
  <Words>1186</Words>
  <Application>Microsoft Office PowerPoint</Application>
  <PresentationFormat>Custom</PresentationFormat>
  <Paragraphs>133</Paragraphs>
  <Slides>14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We Thank Thee, Lord</vt:lpstr>
      <vt:lpstr>For All the Blessing of the Year…</vt:lpstr>
      <vt:lpstr>For All the Blessing of the Year…</vt:lpstr>
      <vt:lpstr>For All the Blessing of the Year…</vt:lpstr>
      <vt:lpstr>For All the Friends We Hold So Dear…</vt:lpstr>
      <vt:lpstr>For All the Friends We Hold So Dear…</vt:lpstr>
      <vt:lpstr>For Peace on Earth Both Far and Near…</vt:lpstr>
      <vt:lpstr>For Peace on Earth Both Far and Near…</vt:lpstr>
      <vt:lpstr>For Life and Health, Those Common Things, Which Every day and Hour Brings…</vt:lpstr>
      <vt:lpstr>For Life and Health, Those Common Things, Which Every day and Hour Brings…</vt:lpstr>
      <vt:lpstr>For Life and Health, Those Common Things, Which Every day and Hour Brings…</vt:lpstr>
      <vt:lpstr>For Home Where our Affection Clings…</vt:lpstr>
      <vt:lpstr>For Home Where our Affection Clings…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Thank Thee, Lord</dc:title>
  <dc:creator>Rob Miller</dc:creator>
  <cp:lastModifiedBy>West End</cp:lastModifiedBy>
  <cp:revision>7</cp:revision>
  <dcterms:created xsi:type="dcterms:W3CDTF">2022-11-25T18:55:55Z</dcterms:created>
  <dcterms:modified xsi:type="dcterms:W3CDTF">2022-11-26T23:12:31Z</dcterms:modified>
</cp:coreProperties>
</file>