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8"/>
  </p:notesMasterIdLst>
  <p:sldIdLst>
    <p:sldId id="256" r:id="rId2"/>
    <p:sldId id="257" r:id="rId3"/>
    <p:sldId id="258" r:id="rId4"/>
    <p:sldId id="260" r:id="rId5"/>
    <p:sldId id="259" r:id="rId6"/>
    <p:sldId id="261" r:id="rId7"/>
    <p:sldId id="262" r:id="rId8"/>
    <p:sldId id="263" r:id="rId9"/>
    <p:sldId id="265" r:id="rId10"/>
    <p:sldId id="266" r:id="rId11"/>
    <p:sldId id="267" r:id="rId12"/>
    <p:sldId id="268" r:id="rId13"/>
    <p:sldId id="269" r:id="rId14"/>
    <p:sldId id="270" r:id="rId15"/>
    <p:sldId id="271" r:id="rId16"/>
    <p:sldId id="273" r:id="rId17"/>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918" autoAdjust="0"/>
  </p:normalViewPr>
  <p:slideViewPr>
    <p:cSldViewPr snapToGrid="0">
      <p:cViewPr varScale="1">
        <p:scale>
          <a:sx n="51" d="100"/>
          <a:sy n="51" d="100"/>
        </p:scale>
        <p:origin x="14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5AB82-9877-48EA-8E3F-B9D1E5AFBD3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C74B08E7-2EFC-4EA7-971D-B810CB8C759D}">
      <dgm:prSet/>
      <dgm:spPr/>
      <dgm:t>
        <a:bodyPr/>
        <a:lstStyle/>
        <a:p>
          <a:r>
            <a:rPr lang="en-US" dirty="0"/>
            <a:t>Habakkuk was written against a backdrop of apostasy, judgment, and unbelievable hardship</a:t>
          </a:r>
        </a:p>
      </dgm:t>
    </dgm:pt>
    <dgm:pt modelId="{E33B43FF-A662-4511-AD83-2EB1A8246865}" type="parTrans" cxnId="{97CE4D7C-0094-445C-9BD3-E882BD8E061C}">
      <dgm:prSet/>
      <dgm:spPr/>
      <dgm:t>
        <a:bodyPr/>
        <a:lstStyle/>
        <a:p>
          <a:endParaRPr lang="en-US"/>
        </a:p>
      </dgm:t>
    </dgm:pt>
    <dgm:pt modelId="{D859975A-ABEF-4D57-9015-C885DA230472}" type="sibTrans" cxnId="{97CE4D7C-0094-445C-9BD3-E882BD8E061C}">
      <dgm:prSet/>
      <dgm:spPr/>
      <dgm:t>
        <a:bodyPr/>
        <a:lstStyle/>
        <a:p>
          <a:endParaRPr lang="en-US"/>
        </a:p>
      </dgm:t>
    </dgm:pt>
    <dgm:pt modelId="{10E198A6-9B22-49D7-B18A-89BF55A410D8}">
      <dgm:prSet/>
      <dgm:spPr/>
      <dgm:t>
        <a:bodyPr/>
        <a:lstStyle/>
        <a:p>
          <a:r>
            <a:rPr lang="en-US" dirty="0"/>
            <a:t>This book was written during a time when Jehoiakim the king of Judah led the people into idolatry and away from the Lord. </a:t>
          </a:r>
        </a:p>
      </dgm:t>
    </dgm:pt>
    <dgm:pt modelId="{46923D33-4E22-416B-AD07-12A8080F39C6}" type="parTrans" cxnId="{13935FFA-08B0-4CDE-8D60-11FD8AD0DBAE}">
      <dgm:prSet/>
      <dgm:spPr/>
      <dgm:t>
        <a:bodyPr/>
        <a:lstStyle/>
        <a:p>
          <a:endParaRPr lang="en-US"/>
        </a:p>
      </dgm:t>
    </dgm:pt>
    <dgm:pt modelId="{2C4855B6-2A3B-4AB8-B99C-919FCDA6F9C9}" type="sibTrans" cxnId="{13935FFA-08B0-4CDE-8D60-11FD8AD0DBAE}">
      <dgm:prSet/>
      <dgm:spPr/>
      <dgm:t>
        <a:bodyPr/>
        <a:lstStyle/>
        <a:p>
          <a:endParaRPr lang="en-US"/>
        </a:p>
      </dgm:t>
    </dgm:pt>
    <dgm:pt modelId="{2153725E-44C4-4EA4-94A3-FB19DC2634F7}">
      <dgm:prSet/>
      <dgm:spPr/>
      <dgm:t>
        <a:bodyPr/>
        <a:lstStyle/>
        <a:p>
          <a:r>
            <a:rPr lang="en-US" dirty="0"/>
            <a:t>Because of their sin, God is preparing to judge the nation. </a:t>
          </a:r>
        </a:p>
      </dgm:t>
    </dgm:pt>
    <dgm:pt modelId="{A29A42A5-52F2-4D89-A410-D1F68A1484A4}" type="parTrans" cxnId="{BEA69E5B-B557-46D4-9B2B-82132BD9323C}">
      <dgm:prSet/>
      <dgm:spPr/>
      <dgm:t>
        <a:bodyPr/>
        <a:lstStyle/>
        <a:p>
          <a:endParaRPr lang="en-US"/>
        </a:p>
      </dgm:t>
    </dgm:pt>
    <dgm:pt modelId="{A2A7CC1F-527E-4CFC-BB75-7E0BDE3B98F2}" type="sibTrans" cxnId="{BEA69E5B-B557-46D4-9B2B-82132BD9323C}">
      <dgm:prSet/>
      <dgm:spPr/>
      <dgm:t>
        <a:bodyPr/>
        <a:lstStyle/>
        <a:p>
          <a:endParaRPr lang="en-US"/>
        </a:p>
      </dgm:t>
    </dgm:pt>
    <dgm:pt modelId="{F07BC872-AD2A-4F4B-938C-8CD573287A7D}">
      <dgm:prSet/>
      <dgm:spPr/>
      <dgm:t>
        <a:bodyPr/>
        <a:lstStyle/>
        <a:p>
          <a:r>
            <a:rPr lang="en-US"/>
            <a:t>The prophet Habakkuk is having trouble understanding why God would use a heathen nation like Babylon to punish His people.</a:t>
          </a:r>
        </a:p>
      </dgm:t>
    </dgm:pt>
    <dgm:pt modelId="{72B8DD3C-FE2A-4183-87D8-2EF7D12D23DB}" type="parTrans" cxnId="{489EFC58-5374-4AA6-A440-6C4032F35BA4}">
      <dgm:prSet/>
      <dgm:spPr/>
      <dgm:t>
        <a:bodyPr/>
        <a:lstStyle/>
        <a:p>
          <a:endParaRPr lang="en-US"/>
        </a:p>
      </dgm:t>
    </dgm:pt>
    <dgm:pt modelId="{4084019D-F445-4A8F-8B87-1B418E21081C}" type="sibTrans" cxnId="{489EFC58-5374-4AA6-A440-6C4032F35BA4}">
      <dgm:prSet/>
      <dgm:spPr/>
      <dgm:t>
        <a:bodyPr/>
        <a:lstStyle/>
        <a:p>
          <a:endParaRPr lang="en-US"/>
        </a:p>
      </dgm:t>
    </dgm:pt>
    <dgm:pt modelId="{0B1997B4-928D-4191-AB79-69A245635479}">
      <dgm:prSet/>
      <dgm:spPr/>
      <dgm:t>
        <a:bodyPr/>
        <a:lstStyle/>
        <a:p>
          <a:r>
            <a:rPr lang="en-US" dirty="0"/>
            <a:t>Habakkuk can't understand why God doesn't just purge their sins and draw them back to Himself and to righteousness. </a:t>
          </a:r>
        </a:p>
      </dgm:t>
    </dgm:pt>
    <dgm:pt modelId="{919D0EB7-D89F-4DCA-B13E-D8C6E5C4B912}" type="parTrans" cxnId="{4A0FD70B-3C9D-46F4-8A80-82B71C664B15}">
      <dgm:prSet/>
      <dgm:spPr/>
      <dgm:t>
        <a:bodyPr/>
        <a:lstStyle/>
        <a:p>
          <a:endParaRPr lang="en-US"/>
        </a:p>
      </dgm:t>
    </dgm:pt>
    <dgm:pt modelId="{FFBB93D2-0246-403E-BBD8-E07B1DB0E351}" type="sibTrans" cxnId="{4A0FD70B-3C9D-46F4-8A80-82B71C664B15}">
      <dgm:prSet/>
      <dgm:spPr/>
      <dgm:t>
        <a:bodyPr/>
        <a:lstStyle/>
        <a:p>
          <a:endParaRPr lang="en-US"/>
        </a:p>
      </dgm:t>
    </dgm:pt>
    <dgm:pt modelId="{BC5764E6-5E9A-4758-92CF-E6A4E012FEC8}" type="pres">
      <dgm:prSet presAssocID="{B6D5AB82-9877-48EA-8E3F-B9D1E5AFBD38}" presName="vert0" presStyleCnt="0">
        <dgm:presLayoutVars>
          <dgm:dir/>
          <dgm:animOne val="branch"/>
          <dgm:animLvl val="lvl"/>
        </dgm:presLayoutVars>
      </dgm:prSet>
      <dgm:spPr/>
    </dgm:pt>
    <dgm:pt modelId="{C06BE642-CAC0-42C3-A05D-C95A4661068A}" type="pres">
      <dgm:prSet presAssocID="{C74B08E7-2EFC-4EA7-971D-B810CB8C759D}" presName="thickLine" presStyleLbl="alignNode1" presStyleIdx="0" presStyleCnt="5"/>
      <dgm:spPr/>
    </dgm:pt>
    <dgm:pt modelId="{D5664266-1DB3-42B3-9D03-A8400943CD18}" type="pres">
      <dgm:prSet presAssocID="{C74B08E7-2EFC-4EA7-971D-B810CB8C759D}" presName="horz1" presStyleCnt="0"/>
      <dgm:spPr/>
    </dgm:pt>
    <dgm:pt modelId="{58279316-ADB8-4DB5-A3D9-DA4CC402ED4C}" type="pres">
      <dgm:prSet presAssocID="{C74B08E7-2EFC-4EA7-971D-B810CB8C759D}" presName="tx1" presStyleLbl="revTx" presStyleIdx="0" presStyleCnt="5"/>
      <dgm:spPr/>
    </dgm:pt>
    <dgm:pt modelId="{EF29DA20-14CB-427B-A926-0F827A620DCA}" type="pres">
      <dgm:prSet presAssocID="{C74B08E7-2EFC-4EA7-971D-B810CB8C759D}" presName="vert1" presStyleCnt="0"/>
      <dgm:spPr/>
    </dgm:pt>
    <dgm:pt modelId="{56D95859-9FEB-4A12-9B36-FE2DC1A2E922}" type="pres">
      <dgm:prSet presAssocID="{10E198A6-9B22-49D7-B18A-89BF55A410D8}" presName="thickLine" presStyleLbl="alignNode1" presStyleIdx="1" presStyleCnt="5"/>
      <dgm:spPr/>
    </dgm:pt>
    <dgm:pt modelId="{79ECBE96-7DE0-49CE-AEA1-E73064DF63E1}" type="pres">
      <dgm:prSet presAssocID="{10E198A6-9B22-49D7-B18A-89BF55A410D8}" presName="horz1" presStyleCnt="0"/>
      <dgm:spPr/>
    </dgm:pt>
    <dgm:pt modelId="{84DDB4FB-C481-4A96-82EE-8DC50AB8424C}" type="pres">
      <dgm:prSet presAssocID="{10E198A6-9B22-49D7-B18A-89BF55A410D8}" presName="tx1" presStyleLbl="revTx" presStyleIdx="1" presStyleCnt="5"/>
      <dgm:spPr/>
    </dgm:pt>
    <dgm:pt modelId="{04E6568A-C487-45E8-AFAE-001C3E9CF5C8}" type="pres">
      <dgm:prSet presAssocID="{10E198A6-9B22-49D7-B18A-89BF55A410D8}" presName="vert1" presStyleCnt="0"/>
      <dgm:spPr/>
    </dgm:pt>
    <dgm:pt modelId="{D591A2F4-FE65-4AAE-B242-A77137120173}" type="pres">
      <dgm:prSet presAssocID="{2153725E-44C4-4EA4-94A3-FB19DC2634F7}" presName="thickLine" presStyleLbl="alignNode1" presStyleIdx="2" presStyleCnt="5"/>
      <dgm:spPr/>
    </dgm:pt>
    <dgm:pt modelId="{345C52DB-4F05-4E02-BF40-C1FE2A075E6F}" type="pres">
      <dgm:prSet presAssocID="{2153725E-44C4-4EA4-94A3-FB19DC2634F7}" presName="horz1" presStyleCnt="0"/>
      <dgm:spPr/>
    </dgm:pt>
    <dgm:pt modelId="{5DF49C66-B80C-4AD1-B49B-A3AA5FB0EA05}" type="pres">
      <dgm:prSet presAssocID="{2153725E-44C4-4EA4-94A3-FB19DC2634F7}" presName="tx1" presStyleLbl="revTx" presStyleIdx="2" presStyleCnt="5"/>
      <dgm:spPr/>
    </dgm:pt>
    <dgm:pt modelId="{529676BC-4632-45CD-AA73-B6BAE8C5B794}" type="pres">
      <dgm:prSet presAssocID="{2153725E-44C4-4EA4-94A3-FB19DC2634F7}" presName="vert1" presStyleCnt="0"/>
      <dgm:spPr/>
    </dgm:pt>
    <dgm:pt modelId="{AE969132-8EE2-4EFB-868E-5AAA90381320}" type="pres">
      <dgm:prSet presAssocID="{F07BC872-AD2A-4F4B-938C-8CD573287A7D}" presName="thickLine" presStyleLbl="alignNode1" presStyleIdx="3" presStyleCnt="5"/>
      <dgm:spPr/>
    </dgm:pt>
    <dgm:pt modelId="{4AC267CB-A1DE-447A-A580-0E23DB2E3C1B}" type="pres">
      <dgm:prSet presAssocID="{F07BC872-AD2A-4F4B-938C-8CD573287A7D}" presName="horz1" presStyleCnt="0"/>
      <dgm:spPr/>
    </dgm:pt>
    <dgm:pt modelId="{D8814DF5-6D14-44F4-A6F9-FD17D01793B1}" type="pres">
      <dgm:prSet presAssocID="{F07BC872-AD2A-4F4B-938C-8CD573287A7D}" presName="tx1" presStyleLbl="revTx" presStyleIdx="3" presStyleCnt="5"/>
      <dgm:spPr/>
    </dgm:pt>
    <dgm:pt modelId="{5F55AEB9-0252-4B14-8758-B28496B041AE}" type="pres">
      <dgm:prSet presAssocID="{F07BC872-AD2A-4F4B-938C-8CD573287A7D}" presName="vert1" presStyleCnt="0"/>
      <dgm:spPr/>
    </dgm:pt>
    <dgm:pt modelId="{158BE9D1-790A-417B-B0B0-B34C8D4C8DDE}" type="pres">
      <dgm:prSet presAssocID="{0B1997B4-928D-4191-AB79-69A245635479}" presName="thickLine" presStyleLbl="alignNode1" presStyleIdx="4" presStyleCnt="5"/>
      <dgm:spPr/>
    </dgm:pt>
    <dgm:pt modelId="{4190702D-8B02-4F65-AAB6-8B605E63AD3A}" type="pres">
      <dgm:prSet presAssocID="{0B1997B4-928D-4191-AB79-69A245635479}" presName="horz1" presStyleCnt="0"/>
      <dgm:spPr/>
    </dgm:pt>
    <dgm:pt modelId="{7B237C7E-EF98-4D25-8D5C-7A42035B427B}" type="pres">
      <dgm:prSet presAssocID="{0B1997B4-928D-4191-AB79-69A245635479}" presName="tx1" presStyleLbl="revTx" presStyleIdx="4" presStyleCnt="5"/>
      <dgm:spPr/>
    </dgm:pt>
    <dgm:pt modelId="{2AD1C921-FD34-4541-B5EE-AC6C5447D5F6}" type="pres">
      <dgm:prSet presAssocID="{0B1997B4-928D-4191-AB79-69A245635479}" presName="vert1" presStyleCnt="0"/>
      <dgm:spPr/>
    </dgm:pt>
  </dgm:ptLst>
  <dgm:cxnLst>
    <dgm:cxn modelId="{4A0FD70B-3C9D-46F4-8A80-82B71C664B15}" srcId="{B6D5AB82-9877-48EA-8E3F-B9D1E5AFBD38}" destId="{0B1997B4-928D-4191-AB79-69A245635479}" srcOrd="4" destOrd="0" parTransId="{919D0EB7-D89F-4DCA-B13E-D8C6E5C4B912}" sibTransId="{FFBB93D2-0246-403E-BBD8-E07B1DB0E351}"/>
    <dgm:cxn modelId="{232C060F-15C1-470C-A196-04FD26A9CD6D}" type="presOf" srcId="{F07BC872-AD2A-4F4B-938C-8CD573287A7D}" destId="{D8814DF5-6D14-44F4-A6F9-FD17D01793B1}" srcOrd="0" destOrd="0" presId="urn:microsoft.com/office/officeart/2008/layout/LinedList"/>
    <dgm:cxn modelId="{BEA69E5B-B557-46D4-9B2B-82132BD9323C}" srcId="{B6D5AB82-9877-48EA-8E3F-B9D1E5AFBD38}" destId="{2153725E-44C4-4EA4-94A3-FB19DC2634F7}" srcOrd="2" destOrd="0" parTransId="{A29A42A5-52F2-4D89-A410-D1F68A1484A4}" sibTransId="{A2A7CC1F-527E-4CFC-BB75-7E0BDE3B98F2}"/>
    <dgm:cxn modelId="{576B2948-16C3-466F-A7CC-5BC73362B42D}" type="presOf" srcId="{C74B08E7-2EFC-4EA7-971D-B810CB8C759D}" destId="{58279316-ADB8-4DB5-A3D9-DA4CC402ED4C}" srcOrd="0" destOrd="0" presId="urn:microsoft.com/office/officeart/2008/layout/LinedList"/>
    <dgm:cxn modelId="{489EFC58-5374-4AA6-A440-6C4032F35BA4}" srcId="{B6D5AB82-9877-48EA-8E3F-B9D1E5AFBD38}" destId="{F07BC872-AD2A-4F4B-938C-8CD573287A7D}" srcOrd="3" destOrd="0" parTransId="{72B8DD3C-FE2A-4183-87D8-2EF7D12D23DB}" sibTransId="{4084019D-F445-4A8F-8B87-1B418E21081C}"/>
    <dgm:cxn modelId="{DD384A59-F440-413B-938E-3F0999F814ED}" type="presOf" srcId="{10E198A6-9B22-49D7-B18A-89BF55A410D8}" destId="{84DDB4FB-C481-4A96-82EE-8DC50AB8424C}" srcOrd="0" destOrd="0" presId="urn:microsoft.com/office/officeart/2008/layout/LinedList"/>
    <dgm:cxn modelId="{97CE4D7C-0094-445C-9BD3-E882BD8E061C}" srcId="{B6D5AB82-9877-48EA-8E3F-B9D1E5AFBD38}" destId="{C74B08E7-2EFC-4EA7-971D-B810CB8C759D}" srcOrd="0" destOrd="0" parTransId="{E33B43FF-A662-4511-AD83-2EB1A8246865}" sibTransId="{D859975A-ABEF-4D57-9015-C885DA230472}"/>
    <dgm:cxn modelId="{7EE41384-4A90-4E68-949F-1129B9CB7C5D}" type="presOf" srcId="{0B1997B4-928D-4191-AB79-69A245635479}" destId="{7B237C7E-EF98-4D25-8D5C-7A42035B427B}" srcOrd="0" destOrd="0" presId="urn:microsoft.com/office/officeart/2008/layout/LinedList"/>
    <dgm:cxn modelId="{61443699-329A-4F59-815B-4AF6E41549D3}" type="presOf" srcId="{2153725E-44C4-4EA4-94A3-FB19DC2634F7}" destId="{5DF49C66-B80C-4AD1-B49B-A3AA5FB0EA05}" srcOrd="0" destOrd="0" presId="urn:microsoft.com/office/officeart/2008/layout/LinedList"/>
    <dgm:cxn modelId="{8B8DB4D7-4AE2-4F24-AE21-D88E21A7DFA8}" type="presOf" srcId="{B6D5AB82-9877-48EA-8E3F-B9D1E5AFBD38}" destId="{BC5764E6-5E9A-4758-92CF-E6A4E012FEC8}" srcOrd="0" destOrd="0" presId="urn:microsoft.com/office/officeart/2008/layout/LinedList"/>
    <dgm:cxn modelId="{13935FFA-08B0-4CDE-8D60-11FD8AD0DBAE}" srcId="{B6D5AB82-9877-48EA-8E3F-B9D1E5AFBD38}" destId="{10E198A6-9B22-49D7-B18A-89BF55A410D8}" srcOrd="1" destOrd="0" parTransId="{46923D33-4E22-416B-AD07-12A8080F39C6}" sibTransId="{2C4855B6-2A3B-4AB8-B99C-919FCDA6F9C9}"/>
    <dgm:cxn modelId="{FE8898AC-20A4-4DBC-BAAE-17A4802ACBC3}" type="presParOf" srcId="{BC5764E6-5E9A-4758-92CF-E6A4E012FEC8}" destId="{C06BE642-CAC0-42C3-A05D-C95A4661068A}" srcOrd="0" destOrd="0" presId="urn:microsoft.com/office/officeart/2008/layout/LinedList"/>
    <dgm:cxn modelId="{57B23A89-E42C-4624-A4C6-8CBEFC64AF7C}" type="presParOf" srcId="{BC5764E6-5E9A-4758-92CF-E6A4E012FEC8}" destId="{D5664266-1DB3-42B3-9D03-A8400943CD18}" srcOrd="1" destOrd="0" presId="urn:microsoft.com/office/officeart/2008/layout/LinedList"/>
    <dgm:cxn modelId="{188982E0-CBEB-4967-A429-08F05B1AA36D}" type="presParOf" srcId="{D5664266-1DB3-42B3-9D03-A8400943CD18}" destId="{58279316-ADB8-4DB5-A3D9-DA4CC402ED4C}" srcOrd="0" destOrd="0" presId="urn:microsoft.com/office/officeart/2008/layout/LinedList"/>
    <dgm:cxn modelId="{47578BD5-ED8B-441C-B5CD-7B8D679A2BF2}" type="presParOf" srcId="{D5664266-1DB3-42B3-9D03-A8400943CD18}" destId="{EF29DA20-14CB-427B-A926-0F827A620DCA}" srcOrd="1" destOrd="0" presId="urn:microsoft.com/office/officeart/2008/layout/LinedList"/>
    <dgm:cxn modelId="{723B3C38-0046-455E-A467-FD116150060B}" type="presParOf" srcId="{BC5764E6-5E9A-4758-92CF-E6A4E012FEC8}" destId="{56D95859-9FEB-4A12-9B36-FE2DC1A2E922}" srcOrd="2" destOrd="0" presId="urn:microsoft.com/office/officeart/2008/layout/LinedList"/>
    <dgm:cxn modelId="{101A43CC-56F2-430C-A377-CE70028C7053}" type="presParOf" srcId="{BC5764E6-5E9A-4758-92CF-E6A4E012FEC8}" destId="{79ECBE96-7DE0-49CE-AEA1-E73064DF63E1}" srcOrd="3" destOrd="0" presId="urn:microsoft.com/office/officeart/2008/layout/LinedList"/>
    <dgm:cxn modelId="{32E8EB6F-5977-47AB-BAA5-F9B69FD6A7C6}" type="presParOf" srcId="{79ECBE96-7DE0-49CE-AEA1-E73064DF63E1}" destId="{84DDB4FB-C481-4A96-82EE-8DC50AB8424C}" srcOrd="0" destOrd="0" presId="urn:microsoft.com/office/officeart/2008/layout/LinedList"/>
    <dgm:cxn modelId="{3A8F69EB-9C96-4EA7-A58B-E43DBA01B3F2}" type="presParOf" srcId="{79ECBE96-7DE0-49CE-AEA1-E73064DF63E1}" destId="{04E6568A-C487-45E8-AFAE-001C3E9CF5C8}" srcOrd="1" destOrd="0" presId="urn:microsoft.com/office/officeart/2008/layout/LinedList"/>
    <dgm:cxn modelId="{50CB1E4A-B0E7-4B6E-AA79-52AF76763F40}" type="presParOf" srcId="{BC5764E6-5E9A-4758-92CF-E6A4E012FEC8}" destId="{D591A2F4-FE65-4AAE-B242-A77137120173}" srcOrd="4" destOrd="0" presId="urn:microsoft.com/office/officeart/2008/layout/LinedList"/>
    <dgm:cxn modelId="{06627BDC-C232-43A2-BC2D-9CBDB508AA2D}" type="presParOf" srcId="{BC5764E6-5E9A-4758-92CF-E6A4E012FEC8}" destId="{345C52DB-4F05-4E02-BF40-C1FE2A075E6F}" srcOrd="5" destOrd="0" presId="urn:microsoft.com/office/officeart/2008/layout/LinedList"/>
    <dgm:cxn modelId="{9375AE05-7923-4DA1-AB1D-A5AB67A85627}" type="presParOf" srcId="{345C52DB-4F05-4E02-BF40-C1FE2A075E6F}" destId="{5DF49C66-B80C-4AD1-B49B-A3AA5FB0EA05}" srcOrd="0" destOrd="0" presId="urn:microsoft.com/office/officeart/2008/layout/LinedList"/>
    <dgm:cxn modelId="{AC355E7F-1B3D-4C39-B938-04DEB3D18BA7}" type="presParOf" srcId="{345C52DB-4F05-4E02-BF40-C1FE2A075E6F}" destId="{529676BC-4632-45CD-AA73-B6BAE8C5B794}" srcOrd="1" destOrd="0" presId="urn:microsoft.com/office/officeart/2008/layout/LinedList"/>
    <dgm:cxn modelId="{560BA819-9759-4983-BF1D-35DA1B28E095}" type="presParOf" srcId="{BC5764E6-5E9A-4758-92CF-E6A4E012FEC8}" destId="{AE969132-8EE2-4EFB-868E-5AAA90381320}" srcOrd="6" destOrd="0" presId="urn:microsoft.com/office/officeart/2008/layout/LinedList"/>
    <dgm:cxn modelId="{6473D7D9-ACF6-4383-B098-864E9A58C04D}" type="presParOf" srcId="{BC5764E6-5E9A-4758-92CF-E6A4E012FEC8}" destId="{4AC267CB-A1DE-447A-A580-0E23DB2E3C1B}" srcOrd="7" destOrd="0" presId="urn:microsoft.com/office/officeart/2008/layout/LinedList"/>
    <dgm:cxn modelId="{E07C437A-AF68-4C46-A8DB-D1438B62E922}" type="presParOf" srcId="{4AC267CB-A1DE-447A-A580-0E23DB2E3C1B}" destId="{D8814DF5-6D14-44F4-A6F9-FD17D01793B1}" srcOrd="0" destOrd="0" presId="urn:microsoft.com/office/officeart/2008/layout/LinedList"/>
    <dgm:cxn modelId="{12D79E33-4E25-41DC-BE73-9469AB4A17D1}" type="presParOf" srcId="{4AC267CB-A1DE-447A-A580-0E23DB2E3C1B}" destId="{5F55AEB9-0252-4B14-8758-B28496B041AE}" srcOrd="1" destOrd="0" presId="urn:microsoft.com/office/officeart/2008/layout/LinedList"/>
    <dgm:cxn modelId="{0DD8AE2F-D744-42DE-83D6-E6CCBFFD38BB}" type="presParOf" srcId="{BC5764E6-5E9A-4758-92CF-E6A4E012FEC8}" destId="{158BE9D1-790A-417B-B0B0-B34C8D4C8DDE}" srcOrd="8" destOrd="0" presId="urn:microsoft.com/office/officeart/2008/layout/LinedList"/>
    <dgm:cxn modelId="{399408EC-4108-445E-9DE7-CABDAD6584F1}" type="presParOf" srcId="{BC5764E6-5E9A-4758-92CF-E6A4E012FEC8}" destId="{4190702D-8B02-4F65-AAB6-8B605E63AD3A}" srcOrd="9" destOrd="0" presId="urn:microsoft.com/office/officeart/2008/layout/LinedList"/>
    <dgm:cxn modelId="{5B805045-70D2-447A-803F-BC87878FE8AC}" type="presParOf" srcId="{4190702D-8B02-4F65-AAB6-8B605E63AD3A}" destId="{7B237C7E-EF98-4D25-8D5C-7A42035B427B}" srcOrd="0" destOrd="0" presId="urn:microsoft.com/office/officeart/2008/layout/LinedList"/>
    <dgm:cxn modelId="{70165B40-CA5E-41BA-896E-ABDECE2E6F40}" type="presParOf" srcId="{4190702D-8B02-4F65-AAB6-8B605E63AD3A}" destId="{2AD1C921-FD34-4541-B5EE-AC6C5447D5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3E0B4-BC5B-4028-9BAF-152E66D804B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BD09BEA0-699D-4DB5-A0F1-41637B44AF77}">
      <dgm:prSet custT="1"/>
      <dgm:spPr/>
      <dgm:t>
        <a:bodyPr/>
        <a:lstStyle/>
        <a:p>
          <a:r>
            <a:rPr lang="en-US" sz="1800" dirty="0"/>
            <a:t>Habakkuk is a lot like Job. </a:t>
          </a:r>
        </a:p>
      </dgm:t>
    </dgm:pt>
    <dgm:pt modelId="{DD4BB2BA-D876-4488-82AE-C48F43EE8E9D}" type="parTrans" cxnId="{DEF86FD7-DC69-4EF7-A276-54B8F953EA2A}">
      <dgm:prSet/>
      <dgm:spPr/>
      <dgm:t>
        <a:bodyPr/>
        <a:lstStyle/>
        <a:p>
          <a:endParaRPr lang="en-US"/>
        </a:p>
      </dgm:t>
    </dgm:pt>
    <dgm:pt modelId="{C60C66F1-DD98-4F5A-8EF4-E54D617738EA}" type="sibTrans" cxnId="{DEF86FD7-DC69-4EF7-A276-54B8F953EA2A}">
      <dgm:prSet/>
      <dgm:spPr/>
      <dgm:t>
        <a:bodyPr/>
        <a:lstStyle/>
        <a:p>
          <a:endParaRPr lang="en-US"/>
        </a:p>
      </dgm:t>
    </dgm:pt>
    <dgm:pt modelId="{B0E6BF1A-CA8E-40BF-840B-EEF1DC4FF8D1}">
      <dgm:prSet custT="1"/>
      <dgm:spPr/>
      <dgm:t>
        <a:bodyPr/>
        <a:lstStyle/>
        <a:p>
          <a:r>
            <a:rPr lang="en-US" sz="1800" dirty="0"/>
            <a:t>He argues his case, but in the end, he realizes God is not to be worshiped because of the temporal, material and physical blessings of life; God is to be worshipped for who He is. </a:t>
          </a:r>
        </a:p>
      </dgm:t>
    </dgm:pt>
    <dgm:pt modelId="{8D248853-B7FC-489B-948F-14BA216BFEBB}" type="parTrans" cxnId="{63E53C13-F4DC-4C03-9C3D-52F706D3EEDA}">
      <dgm:prSet/>
      <dgm:spPr/>
      <dgm:t>
        <a:bodyPr/>
        <a:lstStyle/>
        <a:p>
          <a:endParaRPr lang="en-US"/>
        </a:p>
      </dgm:t>
    </dgm:pt>
    <dgm:pt modelId="{CB2EAC98-58C7-4F14-AAE4-B3AC4ABF725A}" type="sibTrans" cxnId="{63E53C13-F4DC-4C03-9C3D-52F706D3EEDA}">
      <dgm:prSet/>
      <dgm:spPr/>
      <dgm:t>
        <a:bodyPr/>
        <a:lstStyle/>
        <a:p>
          <a:endParaRPr lang="en-US"/>
        </a:p>
      </dgm:t>
    </dgm:pt>
    <dgm:pt modelId="{160B6A78-9663-4513-93E4-51A646CFEE4B}">
      <dgm:prSet custT="1"/>
      <dgm:spPr/>
      <dgm:t>
        <a:bodyPr/>
        <a:lstStyle/>
        <a:p>
          <a:r>
            <a:rPr lang="en-US" sz="1800" dirty="0"/>
            <a:t>Habakkuk ends his words with a song of thanksgiving to God for who he is and for the unchanging benefits which belong to those who know him. </a:t>
          </a:r>
        </a:p>
      </dgm:t>
    </dgm:pt>
    <dgm:pt modelId="{393AD857-F478-4F20-806B-A23961B27F47}" type="parTrans" cxnId="{66D748B8-5F1C-49B3-BC48-391A4CB3CB8D}">
      <dgm:prSet/>
      <dgm:spPr/>
      <dgm:t>
        <a:bodyPr/>
        <a:lstStyle/>
        <a:p>
          <a:endParaRPr lang="en-US"/>
        </a:p>
      </dgm:t>
    </dgm:pt>
    <dgm:pt modelId="{D7E874F6-0AC2-4DB3-85B3-31BECE7C95C0}" type="sibTrans" cxnId="{66D748B8-5F1C-49B3-BC48-391A4CB3CB8D}">
      <dgm:prSet/>
      <dgm:spPr/>
      <dgm:t>
        <a:bodyPr/>
        <a:lstStyle/>
        <a:p>
          <a:endParaRPr lang="en-US"/>
        </a:p>
      </dgm:t>
    </dgm:pt>
    <dgm:pt modelId="{A07EB4F9-B31F-4A15-A979-F9B58B0E8AD8}">
      <dgm:prSet custT="1"/>
      <dgm:spPr/>
      <dgm:t>
        <a:bodyPr/>
        <a:lstStyle/>
        <a:p>
          <a:r>
            <a:rPr lang="en-US" sz="1800" dirty="0"/>
            <a:t>Habakkuk had every reason to worry, but he chose to be thankful instead. </a:t>
          </a:r>
        </a:p>
      </dgm:t>
    </dgm:pt>
    <dgm:pt modelId="{B11B0B38-53E5-43B8-AF5B-B81CEDB05511}" type="parTrans" cxnId="{471AC4A0-3A57-4E5B-9928-C73B34C17A5D}">
      <dgm:prSet/>
      <dgm:spPr/>
      <dgm:t>
        <a:bodyPr/>
        <a:lstStyle/>
        <a:p>
          <a:endParaRPr lang="en-US"/>
        </a:p>
      </dgm:t>
    </dgm:pt>
    <dgm:pt modelId="{2DEF9BC2-96C0-4495-9A69-0CB9F851F50D}" type="sibTrans" cxnId="{471AC4A0-3A57-4E5B-9928-C73B34C17A5D}">
      <dgm:prSet/>
      <dgm:spPr/>
      <dgm:t>
        <a:bodyPr/>
        <a:lstStyle/>
        <a:p>
          <a:endParaRPr lang="en-US"/>
        </a:p>
      </dgm:t>
    </dgm:pt>
    <dgm:pt modelId="{001E012F-456B-4C69-A281-F63AA006AAF0}" type="pres">
      <dgm:prSet presAssocID="{5723E0B4-BC5B-4028-9BAF-152E66D804B5}" presName="vert0" presStyleCnt="0">
        <dgm:presLayoutVars>
          <dgm:dir/>
          <dgm:animOne val="branch"/>
          <dgm:animLvl val="lvl"/>
        </dgm:presLayoutVars>
      </dgm:prSet>
      <dgm:spPr/>
    </dgm:pt>
    <dgm:pt modelId="{DB8B3222-FCFD-49D6-9999-659FB08741B7}" type="pres">
      <dgm:prSet presAssocID="{BD09BEA0-699D-4DB5-A0F1-41637B44AF77}" presName="thickLine" presStyleLbl="alignNode1" presStyleIdx="0" presStyleCnt="4"/>
      <dgm:spPr/>
    </dgm:pt>
    <dgm:pt modelId="{C23E22B8-84C7-4161-AC5D-7350C05BED9F}" type="pres">
      <dgm:prSet presAssocID="{BD09BEA0-699D-4DB5-A0F1-41637B44AF77}" presName="horz1" presStyleCnt="0"/>
      <dgm:spPr/>
    </dgm:pt>
    <dgm:pt modelId="{2FCDC92E-4377-4196-9FB7-B06209833F0D}" type="pres">
      <dgm:prSet presAssocID="{BD09BEA0-699D-4DB5-A0F1-41637B44AF77}" presName="tx1" presStyleLbl="revTx" presStyleIdx="0" presStyleCnt="4"/>
      <dgm:spPr/>
    </dgm:pt>
    <dgm:pt modelId="{02F296FD-B324-480D-A856-9109F7CB9B1D}" type="pres">
      <dgm:prSet presAssocID="{BD09BEA0-699D-4DB5-A0F1-41637B44AF77}" presName="vert1" presStyleCnt="0"/>
      <dgm:spPr/>
    </dgm:pt>
    <dgm:pt modelId="{0B0D8247-69F6-4AE5-89BA-48631E2A074D}" type="pres">
      <dgm:prSet presAssocID="{B0E6BF1A-CA8E-40BF-840B-EEF1DC4FF8D1}" presName="thickLine" presStyleLbl="alignNode1" presStyleIdx="1" presStyleCnt="4"/>
      <dgm:spPr/>
    </dgm:pt>
    <dgm:pt modelId="{4F3A4869-F360-4867-845F-1C46ACE9FBC0}" type="pres">
      <dgm:prSet presAssocID="{B0E6BF1A-CA8E-40BF-840B-EEF1DC4FF8D1}" presName="horz1" presStyleCnt="0"/>
      <dgm:spPr/>
    </dgm:pt>
    <dgm:pt modelId="{6552E812-DAA9-4A3B-BBA9-CF0F664D23B5}" type="pres">
      <dgm:prSet presAssocID="{B0E6BF1A-CA8E-40BF-840B-EEF1DC4FF8D1}" presName="tx1" presStyleLbl="revTx" presStyleIdx="1" presStyleCnt="4"/>
      <dgm:spPr/>
    </dgm:pt>
    <dgm:pt modelId="{6CEC34EC-4270-4D3F-83C0-240362A6A2CC}" type="pres">
      <dgm:prSet presAssocID="{B0E6BF1A-CA8E-40BF-840B-EEF1DC4FF8D1}" presName="vert1" presStyleCnt="0"/>
      <dgm:spPr/>
    </dgm:pt>
    <dgm:pt modelId="{CA17D16D-E6BA-4174-98BD-7A62D57A4105}" type="pres">
      <dgm:prSet presAssocID="{160B6A78-9663-4513-93E4-51A646CFEE4B}" presName="thickLine" presStyleLbl="alignNode1" presStyleIdx="2" presStyleCnt="4"/>
      <dgm:spPr/>
    </dgm:pt>
    <dgm:pt modelId="{7945ADB1-AD57-4C1F-ABE0-14CA034CB682}" type="pres">
      <dgm:prSet presAssocID="{160B6A78-9663-4513-93E4-51A646CFEE4B}" presName="horz1" presStyleCnt="0"/>
      <dgm:spPr/>
    </dgm:pt>
    <dgm:pt modelId="{961EC6B2-D894-4656-BFF2-2324A6F67403}" type="pres">
      <dgm:prSet presAssocID="{160B6A78-9663-4513-93E4-51A646CFEE4B}" presName="tx1" presStyleLbl="revTx" presStyleIdx="2" presStyleCnt="4"/>
      <dgm:spPr/>
    </dgm:pt>
    <dgm:pt modelId="{E0233D28-24DE-42B0-8A19-04A4A12A47D0}" type="pres">
      <dgm:prSet presAssocID="{160B6A78-9663-4513-93E4-51A646CFEE4B}" presName="vert1" presStyleCnt="0"/>
      <dgm:spPr/>
    </dgm:pt>
    <dgm:pt modelId="{191ED4DC-A131-42AB-B613-4FDE5EC78AFA}" type="pres">
      <dgm:prSet presAssocID="{A07EB4F9-B31F-4A15-A979-F9B58B0E8AD8}" presName="thickLine" presStyleLbl="alignNode1" presStyleIdx="3" presStyleCnt="4"/>
      <dgm:spPr/>
    </dgm:pt>
    <dgm:pt modelId="{4732E669-6CCF-4F92-917D-8ED8B494267B}" type="pres">
      <dgm:prSet presAssocID="{A07EB4F9-B31F-4A15-A979-F9B58B0E8AD8}" presName="horz1" presStyleCnt="0"/>
      <dgm:spPr/>
    </dgm:pt>
    <dgm:pt modelId="{94F50DBB-E9C4-4248-B376-363097C234E0}" type="pres">
      <dgm:prSet presAssocID="{A07EB4F9-B31F-4A15-A979-F9B58B0E8AD8}" presName="tx1" presStyleLbl="revTx" presStyleIdx="3" presStyleCnt="4"/>
      <dgm:spPr/>
    </dgm:pt>
    <dgm:pt modelId="{C72D11E8-D2F6-4917-AEA3-71D34E3C1FEB}" type="pres">
      <dgm:prSet presAssocID="{A07EB4F9-B31F-4A15-A979-F9B58B0E8AD8}" presName="vert1" presStyleCnt="0"/>
      <dgm:spPr/>
    </dgm:pt>
  </dgm:ptLst>
  <dgm:cxnLst>
    <dgm:cxn modelId="{63E53C13-F4DC-4C03-9C3D-52F706D3EEDA}" srcId="{5723E0B4-BC5B-4028-9BAF-152E66D804B5}" destId="{B0E6BF1A-CA8E-40BF-840B-EEF1DC4FF8D1}" srcOrd="1" destOrd="0" parTransId="{8D248853-B7FC-489B-948F-14BA216BFEBB}" sibTransId="{CB2EAC98-58C7-4F14-AAE4-B3AC4ABF725A}"/>
    <dgm:cxn modelId="{0D8A2E2E-9FF0-4304-BFC9-C9151B3FB18D}" type="presOf" srcId="{5723E0B4-BC5B-4028-9BAF-152E66D804B5}" destId="{001E012F-456B-4C69-A281-F63AA006AAF0}" srcOrd="0" destOrd="0" presId="urn:microsoft.com/office/officeart/2008/layout/LinedList"/>
    <dgm:cxn modelId="{0F461F5E-DC2A-4206-88AE-67322D1D9701}" type="presOf" srcId="{A07EB4F9-B31F-4A15-A979-F9B58B0E8AD8}" destId="{94F50DBB-E9C4-4248-B376-363097C234E0}" srcOrd="0" destOrd="0" presId="urn:microsoft.com/office/officeart/2008/layout/LinedList"/>
    <dgm:cxn modelId="{F3B02972-003C-43CE-9F39-A24178A15FAA}" type="presOf" srcId="{160B6A78-9663-4513-93E4-51A646CFEE4B}" destId="{961EC6B2-D894-4656-BFF2-2324A6F67403}" srcOrd="0" destOrd="0" presId="urn:microsoft.com/office/officeart/2008/layout/LinedList"/>
    <dgm:cxn modelId="{471AC4A0-3A57-4E5B-9928-C73B34C17A5D}" srcId="{5723E0B4-BC5B-4028-9BAF-152E66D804B5}" destId="{A07EB4F9-B31F-4A15-A979-F9B58B0E8AD8}" srcOrd="3" destOrd="0" parTransId="{B11B0B38-53E5-43B8-AF5B-B81CEDB05511}" sibTransId="{2DEF9BC2-96C0-4495-9A69-0CB9F851F50D}"/>
    <dgm:cxn modelId="{66D748B8-5F1C-49B3-BC48-391A4CB3CB8D}" srcId="{5723E0B4-BC5B-4028-9BAF-152E66D804B5}" destId="{160B6A78-9663-4513-93E4-51A646CFEE4B}" srcOrd="2" destOrd="0" parTransId="{393AD857-F478-4F20-806B-A23961B27F47}" sibTransId="{D7E874F6-0AC2-4DB3-85B3-31BECE7C95C0}"/>
    <dgm:cxn modelId="{DEF86FD7-DC69-4EF7-A276-54B8F953EA2A}" srcId="{5723E0B4-BC5B-4028-9BAF-152E66D804B5}" destId="{BD09BEA0-699D-4DB5-A0F1-41637B44AF77}" srcOrd="0" destOrd="0" parTransId="{DD4BB2BA-D876-4488-82AE-C48F43EE8E9D}" sibTransId="{C60C66F1-DD98-4F5A-8EF4-E54D617738EA}"/>
    <dgm:cxn modelId="{4BC9EFD7-5EC5-45F9-8B32-3BFF4316774C}" type="presOf" srcId="{B0E6BF1A-CA8E-40BF-840B-EEF1DC4FF8D1}" destId="{6552E812-DAA9-4A3B-BBA9-CF0F664D23B5}" srcOrd="0" destOrd="0" presId="urn:microsoft.com/office/officeart/2008/layout/LinedList"/>
    <dgm:cxn modelId="{52EAC8DE-B4D6-4B71-8A10-2F8B15973279}" type="presOf" srcId="{BD09BEA0-699D-4DB5-A0F1-41637B44AF77}" destId="{2FCDC92E-4377-4196-9FB7-B06209833F0D}" srcOrd="0" destOrd="0" presId="urn:microsoft.com/office/officeart/2008/layout/LinedList"/>
    <dgm:cxn modelId="{A02F48D0-F585-4351-9BB7-2C25F9AF2361}" type="presParOf" srcId="{001E012F-456B-4C69-A281-F63AA006AAF0}" destId="{DB8B3222-FCFD-49D6-9999-659FB08741B7}" srcOrd="0" destOrd="0" presId="urn:microsoft.com/office/officeart/2008/layout/LinedList"/>
    <dgm:cxn modelId="{5D0192AF-5403-4313-8E7A-B2948BE66760}" type="presParOf" srcId="{001E012F-456B-4C69-A281-F63AA006AAF0}" destId="{C23E22B8-84C7-4161-AC5D-7350C05BED9F}" srcOrd="1" destOrd="0" presId="urn:microsoft.com/office/officeart/2008/layout/LinedList"/>
    <dgm:cxn modelId="{532E90F4-8000-4418-B599-5C8ED916027F}" type="presParOf" srcId="{C23E22B8-84C7-4161-AC5D-7350C05BED9F}" destId="{2FCDC92E-4377-4196-9FB7-B06209833F0D}" srcOrd="0" destOrd="0" presId="urn:microsoft.com/office/officeart/2008/layout/LinedList"/>
    <dgm:cxn modelId="{ACC5F34C-DE9B-49BE-B460-82D4F78CEE3D}" type="presParOf" srcId="{C23E22B8-84C7-4161-AC5D-7350C05BED9F}" destId="{02F296FD-B324-480D-A856-9109F7CB9B1D}" srcOrd="1" destOrd="0" presId="urn:microsoft.com/office/officeart/2008/layout/LinedList"/>
    <dgm:cxn modelId="{24A6E86D-02AE-4A70-8DF0-4CA8CD841CCC}" type="presParOf" srcId="{001E012F-456B-4C69-A281-F63AA006AAF0}" destId="{0B0D8247-69F6-4AE5-89BA-48631E2A074D}" srcOrd="2" destOrd="0" presId="urn:microsoft.com/office/officeart/2008/layout/LinedList"/>
    <dgm:cxn modelId="{46FB515F-544A-49BC-9068-10B157C3C65E}" type="presParOf" srcId="{001E012F-456B-4C69-A281-F63AA006AAF0}" destId="{4F3A4869-F360-4867-845F-1C46ACE9FBC0}" srcOrd="3" destOrd="0" presId="urn:microsoft.com/office/officeart/2008/layout/LinedList"/>
    <dgm:cxn modelId="{BA1FCE6B-DFDB-42D8-8222-E7EDC86F4BEA}" type="presParOf" srcId="{4F3A4869-F360-4867-845F-1C46ACE9FBC0}" destId="{6552E812-DAA9-4A3B-BBA9-CF0F664D23B5}" srcOrd="0" destOrd="0" presId="urn:microsoft.com/office/officeart/2008/layout/LinedList"/>
    <dgm:cxn modelId="{8B5D8095-4FB4-4FD2-BEFD-247CAEAE6CBE}" type="presParOf" srcId="{4F3A4869-F360-4867-845F-1C46ACE9FBC0}" destId="{6CEC34EC-4270-4D3F-83C0-240362A6A2CC}" srcOrd="1" destOrd="0" presId="urn:microsoft.com/office/officeart/2008/layout/LinedList"/>
    <dgm:cxn modelId="{DE43DA63-2E17-4143-96D9-2122B243C8AE}" type="presParOf" srcId="{001E012F-456B-4C69-A281-F63AA006AAF0}" destId="{CA17D16D-E6BA-4174-98BD-7A62D57A4105}" srcOrd="4" destOrd="0" presId="urn:microsoft.com/office/officeart/2008/layout/LinedList"/>
    <dgm:cxn modelId="{0EBEFD07-B68B-4E54-B3ED-B5351F65B1C0}" type="presParOf" srcId="{001E012F-456B-4C69-A281-F63AA006AAF0}" destId="{7945ADB1-AD57-4C1F-ABE0-14CA034CB682}" srcOrd="5" destOrd="0" presId="urn:microsoft.com/office/officeart/2008/layout/LinedList"/>
    <dgm:cxn modelId="{0F31D213-5007-42DB-939C-FE76D92006F2}" type="presParOf" srcId="{7945ADB1-AD57-4C1F-ABE0-14CA034CB682}" destId="{961EC6B2-D894-4656-BFF2-2324A6F67403}" srcOrd="0" destOrd="0" presId="urn:microsoft.com/office/officeart/2008/layout/LinedList"/>
    <dgm:cxn modelId="{480AA769-B71C-423F-9F0D-CD57216BCB35}" type="presParOf" srcId="{7945ADB1-AD57-4C1F-ABE0-14CA034CB682}" destId="{E0233D28-24DE-42B0-8A19-04A4A12A47D0}" srcOrd="1" destOrd="0" presId="urn:microsoft.com/office/officeart/2008/layout/LinedList"/>
    <dgm:cxn modelId="{D602126C-2920-4FF2-AD04-BA0B87FD4914}" type="presParOf" srcId="{001E012F-456B-4C69-A281-F63AA006AAF0}" destId="{191ED4DC-A131-42AB-B613-4FDE5EC78AFA}" srcOrd="6" destOrd="0" presId="urn:microsoft.com/office/officeart/2008/layout/LinedList"/>
    <dgm:cxn modelId="{B58CB59E-F939-404B-9216-332E4BD4B740}" type="presParOf" srcId="{001E012F-456B-4C69-A281-F63AA006AAF0}" destId="{4732E669-6CCF-4F92-917D-8ED8B494267B}" srcOrd="7" destOrd="0" presId="urn:microsoft.com/office/officeart/2008/layout/LinedList"/>
    <dgm:cxn modelId="{4CB78232-C36A-4A54-8AFF-27A6FD100B47}" type="presParOf" srcId="{4732E669-6CCF-4F92-917D-8ED8B494267B}" destId="{94F50DBB-E9C4-4248-B376-363097C234E0}" srcOrd="0" destOrd="0" presId="urn:microsoft.com/office/officeart/2008/layout/LinedList"/>
    <dgm:cxn modelId="{B4124F20-78FB-406A-A66F-30C52E4B8B72}" type="presParOf" srcId="{4732E669-6CCF-4F92-917D-8ED8B494267B}" destId="{C72D11E8-D2F6-4917-AEA3-71D34E3C1F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BE642-CAC0-42C3-A05D-C95A4661068A}">
      <dsp:nvSpPr>
        <dsp:cNvPr id="0" name=""/>
        <dsp:cNvSpPr/>
      </dsp:nvSpPr>
      <dsp:spPr>
        <a:xfrm>
          <a:off x="0" y="523"/>
          <a:ext cx="513428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79316-ADB8-4DB5-A3D9-DA4CC402ED4C}">
      <dsp:nvSpPr>
        <dsp:cNvPr id="0" name=""/>
        <dsp:cNvSpPr/>
      </dsp:nvSpPr>
      <dsp:spPr>
        <a:xfrm>
          <a:off x="0" y="523"/>
          <a:ext cx="5134288" cy="85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Habakkuk was written against a backdrop of apostasy, judgment, and unbelievable hardship</a:t>
          </a:r>
        </a:p>
      </dsp:txBody>
      <dsp:txXfrm>
        <a:off x="0" y="523"/>
        <a:ext cx="5134288" cy="857040"/>
      </dsp:txXfrm>
    </dsp:sp>
    <dsp:sp modelId="{56D95859-9FEB-4A12-9B36-FE2DC1A2E922}">
      <dsp:nvSpPr>
        <dsp:cNvPr id="0" name=""/>
        <dsp:cNvSpPr/>
      </dsp:nvSpPr>
      <dsp:spPr>
        <a:xfrm>
          <a:off x="0" y="857563"/>
          <a:ext cx="5134288" cy="0"/>
        </a:xfrm>
        <a:prstGeom prst="line">
          <a:avLst/>
        </a:prstGeom>
        <a:solidFill>
          <a:schemeClr val="accent5">
            <a:hueOff val="2034273"/>
            <a:satOff val="13799"/>
            <a:lumOff val="-196"/>
            <a:alphaOff val="0"/>
          </a:schemeClr>
        </a:solidFill>
        <a:ln w="12700" cap="flat" cmpd="sng" algn="ctr">
          <a:solidFill>
            <a:schemeClr val="accent5">
              <a:hueOff val="2034273"/>
              <a:satOff val="13799"/>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DB4FB-C481-4A96-82EE-8DC50AB8424C}">
      <dsp:nvSpPr>
        <dsp:cNvPr id="0" name=""/>
        <dsp:cNvSpPr/>
      </dsp:nvSpPr>
      <dsp:spPr>
        <a:xfrm>
          <a:off x="0" y="857563"/>
          <a:ext cx="5134288" cy="85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This book was written during a time when Jehoiakim the king of Judah led the people into idolatry and away from the Lord. </a:t>
          </a:r>
        </a:p>
      </dsp:txBody>
      <dsp:txXfrm>
        <a:off x="0" y="857563"/>
        <a:ext cx="5134288" cy="857040"/>
      </dsp:txXfrm>
    </dsp:sp>
    <dsp:sp modelId="{D591A2F4-FE65-4AAE-B242-A77137120173}">
      <dsp:nvSpPr>
        <dsp:cNvPr id="0" name=""/>
        <dsp:cNvSpPr/>
      </dsp:nvSpPr>
      <dsp:spPr>
        <a:xfrm>
          <a:off x="0" y="1714604"/>
          <a:ext cx="5134288" cy="0"/>
        </a:xfrm>
        <a:prstGeom prst="line">
          <a:avLst/>
        </a:prstGeom>
        <a:solidFill>
          <a:schemeClr val="accent5">
            <a:hueOff val="4068545"/>
            <a:satOff val="27599"/>
            <a:lumOff val="-391"/>
            <a:alphaOff val="0"/>
          </a:schemeClr>
        </a:solidFill>
        <a:ln w="12700" cap="flat" cmpd="sng" algn="ctr">
          <a:solidFill>
            <a:schemeClr val="accent5">
              <a:hueOff val="4068545"/>
              <a:satOff val="27599"/>
              <a:lumOff val="-3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49C66-B80C-4AD1-B49B-A3AA5FB0EA05}">
      <dsp:nvSpPr>
        <dsp:cNvPr id="0" name=""/>
        <dsp:cNvSpPr/>
      </dsp:nvSpPr>
      <dsp:spPr>
        <a:xfrm>
          <a:off x="0" y="1714604"/>
          <a:ext cx="5134288" cy="85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Because of their sin, God is preparing to judge the nation. </a:t>
          </a:r>
        </a:p>
      </dsp:txBody>
      <dsp:txXfrm>
        <a:off x="0" y="1714604"/>
        <a:ext cx="5134288" cy="857040"/>
      </dsp:txXfrm>
    </dsp:sp>
    <dsp:sp modelId="{AE969132-8EE2-4EFB-868E-5AAA90381320}">
      <dsp:nvSpPr>
        <dsp:cNvPr id="0" name=""/>
        <dsp:cNvSpPr/>
      </dsp:nvSpPr>
      <dsp:spPr>
        <a:xfrm>
          <a:off x="0" y="2571645"/>
          <a:ext cx="5134288" cy="0"/>
        </a:xfrm>
        <a:prstGeom prst="line">
          <a:avLst/>
        </a:prstGeom>
        <a:solidFill>
          <a:schemeClr val="accent5">
            <a:hueOff val="6102818"/>
            <a:satOff val="41398"/>
            <a:lumOff val="-587"/>
            <a:alphaOff val="0"/>
          </a:schemeClr>
        </a:solidFill>
        <a:ln w="12700" cap="flat" cmpd="sng" algn="ctr">
          <a:solidFill>
            <a:schemeClr val="accent5">
              <a:hueOff val="6102818"/>
              <a:satOff val="41398"/>
              <a:lumOff val="-5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14DF5-6D14-44F4-A6F9-FD17D01793B1}">
      <dsp:nvSpPr>
        <dsp:cNvPr id="0" name=""/>
        <dsp:cNvSpPr/>
      </dsp:nvSpPr>
      <dsp:spPr>
        <a:xfrm>
          <a:off x="0" y="2571645"/>
          <a:ext cx="5134288" cy="85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prophet Habakkuk is having trouble understanding why God would use a heathen nation like Babylon to punish His people.</a:t>
          </a:r>
        </a:p>
      </dsp:txBody>
      <dsp:txXfrm>
        <a:off x="0" y="2571645"/>
        <a:ext cx="5134288" cy="857040"/>
      </dsp:txXfrm>
    </dsp:sp>
    <dsp:sp modelId="{158BE9D1-790A-417B-B0B0-B34C8D4C8DDE}">
      <dsp:nvSpPr>
        <dsp:cNvPr id="0" name=""/>
        <dsp:cNvSpPr/>
      </dsp:nvSpPr>
      <dsp:spPr>
        <a:xfrm>
          <a:off x="0" y="3428686"/>
          <a:ext cx="5134288" cy="0"/>
        </a:xfrm>
        <a:prstGeom prst="line">
          <a:avLst/>
        </a:prstGeom>
        <a:solidFill>
          <a:schemeClr val="accent5">
            <a:hueOff val="8137091"/>
            <a:satOff val="55197"/>
            <a:lumOff val="-783"/>
            <a:alphaOff val="0"/>
          </a:schemeClr>
        </a:solidFill>
        <a:ln w="12700" cap="flat" cmpd="sng" algn="ctr">
          <a:solidFill>
            <a:schemeClr val="accent5">
              <a:hueOff val="8137091"/>
              <a:satOff val="55197"/>
              <a:lumOff val="-7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37C7E-EF98-4D25-8D5C-7A42035B427B}">
      <dsp:nvSpPr>
        <dsp:cNvPr id="0" name=""/>
        <dsp:cNvSpPr/>
      </dsp:nvSpPr>
      <dsp:spPr>
        <a:xfrm>
          <a:off x="0" y="3428686"/>
          <a:ext cx="5134288" cy="85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Habakkuk can't understand why God doesn't just purge their sins and draw them back to Himself and to righteousness. </a:t>
          </a:r>
        </a:p>
      </dsp:txBody>
      <dsp:txXfrm>
        <a:off x="0" y="3428686"/>
        <a:ext cx="5134288" cy="857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B3222-FCFD-49D6-9999-659FB08741B7}">
      <dsp:nvSpPr>
        <dsp:cNvPr id="0" name=""/>
        <dsp:cNvSpPr/>
      </dsp:nvSpPr>
      <dsp:spPr>
        <a:xfrm>
          <a:off x="0" y="0"/>
          <a:ext cx="513428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DC92E-4377-4196-9FB7-B06209833F0D}">
      <dsp:nvSpPr>
        <dsp:cNvPr id="0" name=""/>
        <dsp:cNvSpPr/>
      </dsp:nvSpPr>
      <dsp:spPr>
        <a:xfrm>
          <a:off x="0" y="0"/>
          <a:ext cx="5134288"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Habakkuk is a lot like Job. </a:t>
          </a:r>
        </a:p>
      </dsp:txBody>
      <dsp:txXfrm>
        <a:off x="0" y="0"/>
        <a:ext cx="5134288" cy="1071562"/>
      </dsp:txXfrm>
    </dsp:sp>
    <dsp:sp modelId="{0B0D8247-69F6-4AE5-89BA-48631E2A074D}">
      <dsp:nvSpPr>
        <dsp:cNvPr id="0" name=""/>
        <dsp:cNvSpPr/>
      </dsp:nvSpPr>
      <dsp:spPr>
        <a:xfrm>
          <a:off x="0" y="1071562"/>
          <a:ext cx="5134288" cy="0"/>
        </a:xfrm>
        <a:prstGeom prst="line">
          <a:avLst/>
        </a:prstGeom>
        <a:solidFill>
          <a:schemeClr val="accent5">
            <a:hueOff val="2712364"/>
            <a:satOff val="18399"/>
            <a:lumOff val="-261"/>
            <a:alphaOff val="0"/>
          </a:schemeClr>
        </a:solidFill>
        <a:ln w="12700" cap="flat" cmpd="sng" algn="ctr">
          <a:solidFill>
            <a:schemeClr val="accent5">
              <a:hueOff val="2712364"/>
              <a:satOff val="18399"/>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2E812-DAA9-4A3B-BBA9-CF0F664D23B5}">
      <dsp:nvSpPr>
        <dsp:cNvPr id="0" name=""/>
        <dsp:cNvSpPr/>
      </dsp:nvSpPr>
      <dsp:spPr>
        <a:xfrm>
          <a:off x="0" y="1071562"/>
          <a:ext cx="5134288"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He argues his case, but in the end, he realizes God is not to be worshiped because of the temporal, material and physical blessings of life; God is to be worshipped for who He is. </a:t>
          </a:r>
        </a:p>
      </dsp:txBody>
      <dsp:txXfrm>
        <a:off x="0" y="1071562"/>
        <a:ext cx="5134288" cy="1071562"/>
      </dsp:txXfrm>
    </dsp:sp>
    <dsp:sp modelId="{CA17D16D-E6BA-4174-98BD-7A62D57A4105}">
      <dsp:nvSpPr>
        <dsp:cNvPr id="0" name=""/>
        <dsp:cNvSpPr/>
      </dsp:nvSpPr>
      <dsp:spPr>
        <a:xfrm>
          <a:off x="0" y="2143125"/>
          <a:ext cx="5134288" cy="0"/>
        </a:xfrm>
        <a:prstGeom prst="line">
          <a:avLst/>
        </a:prstGeom>
        <a:solidFill>
          <a:schemeClr val="accent5">
            <a:hueOff val="5424727"/>
            <a:satOff val="36798"/>
            <a:lumOff val="-522"/>
            <a:alphaOff val="0"/>
          </a:schemeClr>
        </a:solidFill>
        <a:ln w="12700" cap="flat" cmpd="sng" algn="ctr">
          <a:solidFill>
            <a:schemeClr val="accent5">
              <a:hueOff val="5424727"/>
              <a:satOff val="36798"/>
              <a:lumOff val="-5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EC6B2-D894-4656-BFF2-2324A6F67403}">
      <dsp:nvSpPr>
        <dsp:cNvPr id="0" name=""/>
        <dsp:cNvSpPr/>
      </dsp:nvSpPr>
      <dsp:spPr>
        <a:xfrm>
          <a:off x="0" y="2143125"/>
          <a:ext cx="5134288"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Habakkuk ends his words with a song of thanksgiving to God for who he is and for the unchanging benefits which belong to those who know him. </a:t>
          </a:r>
        </a:p>
      </dsp:txBody>
      <dsp:txXfrm>
        <a:off x="0" y="2143125"/>
        <a:ext cx="5134288" cy="1071562"/>
      </dsp:txXfrm>
    </dsp:sp>
    <dsp:sp modelId="{191ED4DC-A131-42AB-B613-4FDE5EC78AFA}">
      <dsp:nvSpPr>
        <dsp:cNvPr id="0" name=""/>
        <dsp:cNvSpPr/>
      </dsp:nvSpPr>
      <dsp:spPr>
        <a:xfrm>
          <a:off x="0" y="3214687"/>
          <a:ext cx="5134288" cy="0"/>
        </a:xfrm>
        <a:prstGeom prst="line">
          <a:avLst/>
        </a:prstGeom>
        <a:solidFill>
          <a:schemeClr val="accent5">
            <a:hueOff val="8137091"/>
            <a:satOff val="55197"/>
            <a:lumOff val="-783"/>
            <a:alphaOff val="0"/>
          </a:schemeClr>
        </a:solidFill>
        <a:ln w="12700" cap="flat" cmpd="sng" algn="ctr">
          <a:solidFill>
            <a:schemeClr val="accent5">
              <a:hueOff val="8137091"/>
              <a:satOff val="55197"/>
              <a:lumOff val="-7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50DBB-E9C4-4248-B376-363097C234E0}">
      <dsp:nvSpPr>
        <dsp:cNvPr id="0" name=""/>
        <dsp:cNvSpPr/>
      </dsp:nvSpPr>
      <dsp:spPr>
        <a:xfrm>
          <a:off x="0" y="3214687"/>
          <a:ext cx="5134288"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Habakkuk had every reason to worry, but he chose to be thankful instead. </a:t>
          </a:r>
        </a:p>
      </dsp:txBody>
      <dsp:txXfrm>
        <a:off x="0" y="3214687"/>
        <a:ext cx="5134288" cy="10715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A9B2E3-9A59-4C9F-927E-51F2E4A6119B}" type="datetimeFigureOut">
              <a:rPr lang="en-US" smtClean="0"/>
              <a:t>11/16/2022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EBBF3B-3B46-4E94-9385-BBB737C64280}" type="slidenum">
              <a:rPr lang="en-US" smtClean="0"/>
              <a:t>‹#›</a:t>
            </a:fld>
            <a:endParaRPr lang="en-US"/>
          </a:p>
        </p:txBody>
      </p:sp>
    </p:spTree>
    <p:extLst>
      <p:ext uri="{BB962C8B-B14F-4D97-AF65-F5344CB8AC3E}">
        <p14:creationId xmlns:p14="http://schemas.microsoft.com/office/powerpoint/2010/main" val="69199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hab+3%3A17-19%3B+mal+3%3A6%3B+Heb+13%3A8&amp;version=NKJV;NET;ESV;CSB;NASB#en-NET-231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a:t>
            </a:fld>
            <a:endParaRPr lang="en-US"/>
          </a:p>
        </p:txBody>
      </p:sp>
    </p:spTree>
    <p:extLst>
      <p:ext uri="{BB962C8B-B14F-4D97-AF65-F5344CB8AC3E}">
        <p14:creationId xmlns:p14="http://schemas.microsoft.com/office/powerpoint/2010/main" val="158504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10</a:t>
            </a:fld>
            <a:endParaRPr lang="en-US"/>
          </a:p>
        </p:txBody>
      </p:sp>
    </p:spTree>
    <p:extLst>
      <p:ext uri="{BB962C8B-B14F-4D97-AF65-F5344CB8AC3E}">
        <p14:creationId xmlns:p14="http://schemas.microsoft.com/office/powerpoint/2010/main" val="91617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11</a:t>
            </a:fld>
            <a:endParaRPr lang="en-US"/>
          </a:p>
        </p:txBody>
      </p:sp>
    </p:spTree>
    <p:extLst>
      <p:ext uri="{BB962C8B-B14F-4D97-AF65-F5344CB8AC3E}">
        <p14:creationId xmlns:p14="http://schemas.microsoft.com/office/powerpoint/2010/main" val="206988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12</a:t>
            </a:fld>
            <a:endParaRPr lang="en-US"/>
          </a:p>
        </p:txBody>
      </p:sp>
    </p:spTree>
    <p:extLst>
      <p:ext uri="{BB962C8B-B14F-4D97-AF65-F5344CB8AC3E}">
        <p14:creationId xmlns:p14="http://schemas.microsoft.com/office/powerpoint/2010/main" val="249815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13</a:t>
            </a:fld>
            <a:endParaRPr lang="en-US"/>
          </a:p>
        </p:txBody>
      </p:sp>
    </p:spTree>
    <p:extLst>
      <p:ext uri="{BB962C8B-B14F-4D97-AF65-F5344CB8AC3E}">
        <p14:creationId xmlns:p14="http://schemas.microsoft.com/office/powerpoint/2010/main" val="78618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14</a:t>
            </a:fld>
            <a:endParaRPr lang="en-US"/>
          </a:p>
        </p:txBody>
      </p:sp>
    </p:spTree>
    <p:extLst>
      <p:ext uri="{BB962C8B-B14F-4D97-AF65-F5344CB8AC3E}">
        <p14:creationId xmlns:p14="http://schemas.microsoft.com/office/powerpoint/2010/main" val="256264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notes)</a:t>
            </a:r>
          </a:p>
        </p:txBody>
      </p:sp>
      <p:sp>
        <p:nvSpPr>
          <p:cNvPr id="4" name="Slide Number Placeholder 3"/>
          <p:cNvSpPr>
            <a:spLocks noGrp="1"/>
          </p:cNvSpPr>
          <p:nvPr>
            <p:ph type="sldNum" sz="quarter" idx="5"/>
          </p:nvPr>
        </p:nvSpPr>
        <p:spPr/>
        <p:txBody>
          <a:bodyPr/>
          <a:lstStyle/>
          <a:p>
            <a:fld id="{10EBBF3B-3B46-4E94-9385-BBB737C64280}" type="slidenum">
              <a:rPr lang="en-US" smtClean="0"/>
              <a:t>15</a:t>
            </a:fld>
            <a:endParaRPr lang="en-US"/>
          </a:p>
        </p:txBody>
      </p:sp>
    </p:spTree>
    <p:extLst>
      <p:ext uri="{BB962C8B-B14F-4D97-AF65-F5344CB8AC3E}">
        <p14:creationId xmlns:p14="http://schemas.microsoft.com/office/powerpoint/2010/main" val="30683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16</a:t>
            </a:fld>
            <a:endParaRPr lang="en-US"/>
          </a:p>
        </p:txBody>
      </p:sp>
    </p:spTree>
    <p:extLst>
      <p:ext uri="{BB962C8B-B14F-4D97-AF65-F5344CB8AC3E}">
        <p14:creationId xmlns:p14="http://schemas.microsoft.com/office/powerpoint/2010/main" val="20952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2</a:t>
            </a:fld>
            <a:endParaRPr lang="en-US"/>
          </a:p>
        </p:txBody>
      </p:sp>
    </p:spTree>
    <p:extLst>
      <p:ext uri="{BB962C8B-B14F-4D97-AF65-F5344CB8AC3E}">
        <p14:creationId xmlns:p14="http://schemas.microsoft.com/office/powerpoint/2010/main" val="37465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3</a:t>
            </a:fld>
            <a:endParaRPr lang="en-US"/>
          </a:p>
        </p:txBody>
      </p:sp>
    </p:spTree>
    <p:extLst>
      <p:ext uri="{BB962C8B-B14F-4D97-AF65-F5344CB8AC3E}">
        <p14:creationId xmlns:p14="http://schemas.microsoft.com/office/powerpoint/2010/main" val="119303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4</a:t>
            </a:fld>
            <a:endParaRPr lang="en-US"/>
          </a:p>
        </p:txBody>
      </p:sp>
    </p:spTree>
    <p:extLst>
      <p:ext uri="{BB962C8B-B14F-4D97-AF65-F5344CB8AC3E}">
        <p14:creationId xmlns:p14="http://schemas.microsoft.com/office/powerpoint/2010/main" val="220518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5</a:t>
            </a:fld>
            <a:endParaRPr lang="en-US"/>
          </a:p>
        </p:txBody>
      </p:sp>
    </p:spTree>
    <p:extLst>
      <p:ext uri="{BB962C8B-B14F-4D97-AF65-F5344CB8AC3E}">
        <p14:creationId xmlns:p14="http://schemas.microsoft.com/office/powerpoint/2010/main" val="326039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6</a:t>
            </a:fld>
            <a:endParaRPr lang="en-US"/>
          </a:p>
        </p:txBody>
      </p:sp>
    </p:spTree>
    <p:extLst>
      <p:ext uri="{BB962C8B-B14F-4D97-AF65-F5344CB8AC3E}">
        <p14:creationId xmlns:p14="http://schemas.microsoft.com/office/powerpoint/2010/main" val="231774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931774">
              <a:defRPr/>
            </a:pPr>
            <a:r>
              <a:rPr lang="en-US" baseline="30000" dirty="0"/>
              <a:t>6 </a:t>
            </a:r>
            <a:r>
              <a:rPr lang="en-US" dirty="0"/>
              <a:t>“For I </a:t>
            </a:r>
            <a:r>
              <a:rPr lang="en-US" i="1" dirty="0"/>
              <a:t>am</a:t>
            </a:r>
            <a:r>
              <a:rPr lang="en-US" dirty="0"/>
              <a:t> the </a:t>
            </a:r>
            <a:r>
              <a:rPr lang="en-US" cap="small" dirty="0">
                <a:effectLst/>
              </a:rPr>
              <a:t>Lord</a:t>
            </a:r>
            <a:r>
              <a:rPr lang="en-US" dirty="0"/>
              <a:t>, I do not change; Therefore you are not consumed, O sons of Jacob.</a:t>
            </a:r>
          </a:p>
          <a:p>
            <a:pPr defTabSz="931774">
              <a:defRPr/>
            </a:pPr>
            <a:endParaRPr lang="en-US" dirty="0"/>
          </a:p>
          <a:p>
            <a:pPr defTabSz="931774">
              <a:defRPr/>
            </a:pPr>
            <a:r>
              <a:rPr lang="en-US" dirty="0">
                <a:hlinkClick r:id="rId3" tooltip="Go to Malachi 3:6"/>
              </a:rPr>
              <a:t>3:6</a:t>
            </a:r>
            <a:r>
              <a:rPr lang="en-US" dirty="0"/>
              <a:t> </a:t>
            </a:r>
            <a:r>
              <a:rPr lang="en-US" b="1" dirty="0" err="1"/>
              <a:t>tn</a:t>
            </a:r>
            <a:r>
              <a:rPr lang="en-US" dirty="0"/>
              <a:t> </a:t>
            </a:r>
            <a:r>
              <a:rPr lang="en-US" i="1" dirty="0"/>
              <a:t>Heb</a:t>
            </a:r>
            <a:r>
              <a:rPr lang="en-US" dirty="0"/>
              <a:t> “do not change.” This refers to God’s ongoing commitment to his covenant promises to Israel. (NET notes)</a:t>
            </a:r>
          </a:p>
          <a:p>
            <a:pPr defTabSz="931774">
              <a:defRPr/>
            </a:pPr>
            <a:endParaRPr lang="en-US" dirty="0"/>
          </a:p>
          <a:p>
            <a:pPr defTabSz="931774">
              <a:defRPr/>
            </a:pPr>
            <a:r>
              <a:rPr lang="en-US" dirty="0"/>
              <a:t>Heb 13:8 “</a:t>
            </a:r>
            <a:r>
              <a:rPr lang="en-US" baseline="30000" dirty="0"/>
              <a:t>8 </a:t>
            </a:r>
            <a:r>
              <a:rPr lang="en-US" dirty="0"/>
              <a:t>Jesus Christ </a:t>
            </a:r>
            <a:r>
              <a:rPr lang="en-US" i="1" dirty="0"/>
              <a:t>is</a:t>
            </a:r>
            <a:r>
              <a:rPr lang="en-US" dirty="0"/>
              <a:t> the same yesterday, today, and forever.”</a:t>
            </a:r>
          </a:p>
          <a:p>
            <a:endParaRPr lang="en-US" dirty="0"/>
          </a:p>
        </p:txBody>
      </p:sp>
      <p:sp>
        <p:nvSpPr>
          <p:cNvPr id="4" name="Slide Number Placeholder 3"/>
          <p:cNvSpPr>
            <a:spLocks noGrp="1"/>
          </p:cNvSpPr>
          <p:nvPr>
            <p:ph type="sldNum" sz="quarter" idx="5"/>
          </p:nvPr>
        </p:nvSpPr>
        <p:spPr/>
        <p:txBody>
          <a:bodyPr/>
          <a:lstStyle/>
          <a:p>
            <a:fld id="{10EBBF3B-3B46-4E94-9385-BBB737C64280}" type="slidenum">
              <a:rPr lang="en-US" smtClean="0"/>
              <a:t>7</a:t>
            </a:fld>
            <a:endParaRPr lang="en-US"/>
          </a:p>
        </p:txBody>
      </p:sp>
    </p:spTree>
    <p:extLst>
      <p:ext uri="{BB962C8B-B14F-4D97-AF65-F5344CB8AC3E}">
        <p14:creationId xmlns:p14="http://schemas.microsoft.com/office/powerpoint/2010/main" val="201562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8</a:t>
            </a:fld>
            <a:endParaRPr lang="en-US"/>
          </a:p>
        </p:txBody>
      </p:sp>
    </p:spTree>
    <p:extLst>
      <p:ext uri="{BB962C8B-B14F-4D97-AF65-F5344CB8AC3E}">
        <p14:creationId xmlns:p14="http://schemas.microsoft.com/office/powerpoint/2010/main" val="31714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BBF3B-3B46-4E94-9385-BBB737C64280}" type="slidenum">
              <a:rPr lang="en-US" smtClean="0"/>
              <a:t>9</a:t>
            </a:fld>
            <a:endParaRPr lang="en-US"/>
          </a:p>
        </p:txBody>
      </p:sp>
    </p:spTree>
    <p:extLst>
      <p:ext uri="{BB962C8B-B14F-4D97-AF65-F5344CB8AC3E}">
        <p14:creationId xmlns:p14="http://schemas.microsoft.com/office/powerpoint/2010/main" val="199879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0605610" y="5783564"/>
            <a:ext cx="367189"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sz="1620"/>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683057"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971093" y="1143000"/>
            <a:ext cx="6048756" cy="3730752"/>
          </a:xfrm>
        </p:spPr>
        <p:txBody>
          <a:bodyPr anchor="t">
            <a:normAutofit/>
          </a:bodyPr>
          <a:lstStyle>
            <a:lvl1pPr algn="l">
              <a:defRPr sz="648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971093" y="5010912"/>
            <a:ext cx="6048756" cy="704088"/>
          </a:xfrm>
        </p:spPr>
        <p:txBody>
          <a:bodyPr>
            <a:normAutofit/>
          </a:bodyPr>
          <a:lstStyle>
            <a:lvl1pPr marL="0" indent="0" algn="l">
              <a:lnSpc>
                <a:spcPct val="100000"/>
              </a:lnSpc>
              <a:buNone/>
              <a:defRPr sz="198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7457721" y="6007609"/>
            <a:ext cx="2829279" cy="365125"/>
          </a:xfrm>
        </p:spPr>
        <p:txBody>
          <a:bodyPr/>
          <a:lstStyle/>
          <a:p>
            <a:fld id="{53BEF823-48A5-43FC-BE03-E79964288B41}" type="datetimeFigureOut">
              <a:rPr lang="en-US" smtClean="0"/>
              <a:t>11/16/2022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971093" y="6007609"/>
            <a:ext cx="6048753"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280075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20148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7627988" y="758952"/>
            <a:ext cx="2659012"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683057" y="758952"/>
            <a:ext cx="6666827"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5576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9890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686746" y="2414016"/>
            <a:ext cx="9600254" cy="3099816"/>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683057" y="1389888"/>
            <a:ext cx="9603943" cy="822960"/>
          </a:xfrm>
        </p:spPr>
        <p:txBody>
          <a:bodyPr anchor="ctr">
            <a:normAutofit/>
          </a:bodyPr>
          <a:lstStyle>
            <a:lvl1pPr marL="0" indent="0">
              <a:buNone/>
              <a:defRPr sz="1800" i="1">
                <a:solidFill>
                  <a:schemeClr val="tx1">
                    <a:lumMod val="85000"/>
                    <a:lumOff val="1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1006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4666183" y="758952"/>
            <a:ext cx="5620817"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4666183" y="3273552"/>
            <a:ext cx="5620816"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939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4666183" y="758952"/>
            <a:ext cx="5620817" cy="548640"/>
          </a:xfrm>
        </p:spPr>
        <p:txBody>
          <a:bodyPr anchor="b"/>
          <a:lstStyle>
            <a:lvl1pPr marL="0" indent="0">
              <a:buNone/>
              <a:defRPr sz="1980" b="0" i="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4671291" y="1377198"/>
            <a:ext cx="5615708"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4666183" y="3319548"/>
            <a:ext cx="5620816" cy="548640"/>
          </a:xfrm>
        </p:spPr>
        <p:txBody>
          <a:bodyPr anchor="b"/>
          <a:lstStyle>
            <a:lvl1pPr marL="0" indent="0">
              <a:buNone/>
              <a:defRPr sz="1980" b="0" i="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4666181" y="3932372"/>
            <a:ext cx="5620817"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2492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7462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8924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4664869" y="758952"/>
            <a:ext cx="5620817" cy="4754881"/>
          </a:xfrm>
        </p:spPr>
        <p:txBody>
          <a:bodyPr>
            <a:normAutofit/>
          </a:bodyPr>
          <a:lstStyle>
            <a:lvl1pPr>
              <a:defRPr sz="1800"/>
            </a:lvl1pPr>
            <a:lvl2pPr>
              <a:defRPr sz="1620"/>
            </a:lvl2pPr>
            <a:lvl3pPr>
              <a:defRPr sz="1440"/>
            </a:lvl3pPr>
            <a:lvl4pPr>
              <a:defRPr sz="1260"/>
            </a:lvl4pPr>
            <a:lvl5pPr>
              <a:defRPr sz="126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683058" y="3815080"/>
            <a:ext cx="3448202" cy="1698752"/>
          </a:xfrm>
        </p:spPr>
        <p:txBody>
          <a:bodyPr>
            <a:normAutofit/>
          </a:bodyPr>
          <a:lstStyle>
            <a:lvl1pPr marL="0" indent="0">
              <a:buNone/>
              <a:defRPr sz="180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683057" y="758953"/>
            <a:ext cx="3448202"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3028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4664869" y="758952"/>
            <a:ext cx="5620817" cy="4754881"/>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683057" y="3794760"/>
            <a:ext cx="3448202" cy="1719072"/>
          </a:xfrm>
        </p:spPr>
        <p:txBody>
          <a:bodyPr>
            <a:normAutofit/>
          </a:bodyPr>
          <a:lstStyle>
            <a:lvl1pPr marL="0" indent="0">
              <a:buNone/>
              <a:defRPr sz="1800" baseline="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11/16/2022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683057" y="758952"/>
            <a:ext cx="3448202"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59142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0605610" y="5778801"/>
            <a:ext cx="367189"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sz="1620"/>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683057" y="758952"/>
            <a:ext cx="3448202"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4666183" y="758952"/>
            <a:ext cx="5620817"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6855257" y="6007609"/>
            <a:ext cx="3431743" cy="365125"/>
          </a:xfrm>
          <a:prstGeom prst="rect">
            <a:avLst/>
          </a:prstGeom>
        </p:spPr>
        <p:txBody>
          <a:bodyPr vert="horz" lIns="91440" tIns="45720" rIns="91440" bIns="45720" rtlCol="0" anchor="ctr"/>
          <a:lstStyle>
            <a:lvl1pPr algn="r">
              <a:defRPr sz="900" spc="45" baseline="0">
                <a:solidFill>
                  <a:schemeClr val="tx1">
                    <a:lumMod val="85000"/>
                    <a:lumOff val="15000"/>
                  </a:schemeClr>
                </a:solidFill>
              </a:defRPr>
            </a:lvl1pPr>
          </a:lstStyle>
          <a:p>
            <a:pPr algn="r"/>
            <a:fld id="{53BEF823-48A5-43FC-BE03-E79964288B41}" type="datetimeFigureOut">
              <a:rPr lang="en-US" smtClean="0"/>
              <a:pPr algn="r"/>
              <a:t>11/16/2022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683057" y="6007609"/>
            <a:ext cx="3448202" cy="365125"/>
          </a:xfrm>
          <a:prstGeom prst="rect">
            <a:avLst/>
          </a:prstGeom>
        </p:spPr>
        <p:txBody>
          <a:bodyPr vert="horz" lIns="91440" tIns="45720" rIns="91440" bIns="45720" rtlCol="0" anchor="ctr"/>
          <a:lstStyle>
            <a:lvl1pPr algn="l">
              <a:defRPr sz="900" spc="45"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0607954" y="6007609"/>
            <a:ext cx="370332" cy="365125"/>
          </a:xfrm>
          <a:prstGeom prst="rect">
            <a:avLst/>
          </a:prstGeom>
        </p:spPr>
        <p:txBody>
          <a:bodyPr vert="horz" lIns="45720" tIns="45720" rIns="45720" bIns="45720" rtlCol="0" anchor="ctr"/>
          <a:lstStyle>
            <a:lvl1pPr algn="r">
              <a:defRPr sz="81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6505749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txStyles>
    <p:titleStyle>
      <a:lvl1pPr algn="l" defTabSz="822960" rtl="0" eaLnBrk="1" latinLnBrk="0" hangingPunct="1">
        <a:lnSpc>
          <a:spcPct val="90000"/>
        </a:lnSpc>
        <a:spcBef>
          <a:spcPct val="0"/>
        </a:spcBef>
        <a:buNone/>
        <a:defRPr sz="5400" i="1" kern="1200" spc="90" baseline="0">
          <a:solidFill>
            <a:schemeClr val="tx1">
              <a:lumMod val="85000"/>
              <a:lumOff val="15000"/>
            </a:schemeClr>
          </a:solidFill>
          <a:latin typeface="+mj-lt"/>
          <a:ea typeface="+mj-ea"/>
          <a:cs typeface="+mj-cs"/>
        </a:defRPr>
      </a:lvl1pPr>
    </p:titleStyle>
    <p:bodyStyle>
      <a:lvl1pPr marL="164592" indent="-164592" algn="l" defTabSz="822960" rtl="0" eaLnBrk="1" latinLnBrk="0" hangingPunct="1">
        <a:lnSpc>
          <a:spcPct val="110000"/>
        </a:lnSpc>
        <a:spcBef>
          <a:spcPts val="360"/>
        </a:spcBef>
        <a:spcAft>
          <a:spcPts val="360"/>
        </a:spcAft>
        <a:buClrTx/>
        <a:buFont typeface="Arial" panose="020B0604020202020204" pitchFamily="34" charset="0"/>
        <a:buChar char="•"/>
        <a:defRPr sz="1800" kern="1200">
          <a:solidFill>
            <a:schemeClr val="tx1">
              <a:lumMod val="85000"/>
              <a:lumOff val="15000"/>
            </a:schemeClr>
          </a:solidFill>
          <a:latin typeface="+mn-lt"/>
          <a:ea typeface="+mn-ea"/>
          <a:cs typeface="+mn-cs"/>
        </a:defRPr>
      </a:lvl1pPr>
      <a:lvl2pPr marL="164592" indent="0" algn="l" defTabSz="822960" rtl="0" eaLnBrk="1" latinLnBrk="0" hangingPunct="1">
        <a:lnSpc>
          <a:spcPct val="110000"/>
        </a:lnSpc>
        <a:spcBef>
          <a:spcPts val="360"/>
        </a:spcBef>
        <a:spcAft>
          <a:spcPts val="360"/>
        </a:spcAft>
        <a:buClrTx/>
        <a:buFont typeface="Arial" panose="020B0604020202020204" pitchFamily="34" charset="0"/>
        <a:buNone/>
        <a:defRPr sz="1620" i="1" kern="1200">
          <a:solidFill>
            <a:schemeClr val="tx1">
              <a:lumMod val="85000"/>
              <a:lumOff val="15000"/>
            </a:schemeClr>
          </a:solidFill>
          <a:latin typeface="+mn-lt"/>
          <a:ea typeface="+mn-ea"/>
          <a:cs typeface="+mn-cs"/>
        </a:defRPr>
      </a:lvl2pPr>
      <a:lvl3pPr marL="164592" indent="-164592" algn="l" defTabSz="822960" rtl="0" eaLnBrk="1" latinLnBrk="0" hangingPunct="1">
        <a:lnSpc>
          <a:spcPct val="110000"/>
        </a:lnSpc>
        <a:spcBef>
          <a:spcPts val="360"/>
        </a:spcBef>
        <a:spcAft>
          <a:spcPts val="360"/>
        </a:spcAft>
        <a:buClrTx/>
        <a:buFont typeface="Arial" panose="020B0604020202020204" pitchFamily="34" charset="0"/>
        <a:buChar char="•"/>
        <a:defRPr sz="1440" kern="1200">
          <a:solidFill>
            <a:schemeClr val="tx1">
              <a:lumMod val="85000"/>
              <a:lumOff val="15000"/>
            </a:schemeClr>
          </a:solidFill>
          <a:latin typeface="+mn-lt"/>
          <a:ea typeface="+mn-ea"/>
          <a:cs typeface="+mn-cs"/>
        </a:defRPr>
      </a:lvl3pPr>
      <a:lvl4pPr marL="164592" indent="0" algn="l" defTabSz="822960" rtl="0" eaLnBrk="1" latinLnBrk="0" hangingPunct="1">
        <a:lnSpc>
          <a:spcPct val="110000"/>
        </a:lnSpc>
        <a:spcBef>
          <a:spcPts val="360"/>
        </a:spcBef>
        <a:spcAft>
          <a:spcPts val="360"/>
        </a:spcAft>
        <a:buClrTx/>
        <a:buFont typeface="Arial" panose="020B0604020202020204" pitchFamily="34" charset="0"/>
        <a:buNone/>
        <a:defRPr sz="1260" i="1" kern="1200">
          <a:solidFill>
            <a:schemeClr val="tx1">
              <a:lumMod val="85000"/>
              <a:lumOff val="15000"/>
            </a:schemeClr>
          </a:solidFill>
          <a:latin typeface="+mn-lt"/>
          <a:ea typeface="+mn-ea"/>
          <a:cs typeface="+mn-cs"/>
        </a:defRPr>
      </a:lvl4pPr>
      <a:lvl5pPr marL="164592" indent="-164592" algn="l" defTabSz="822960" rtl="0" eaLnBrk="1" latinLnBrk="0" hangingPunct="1">
        <a:lnSpc>
          <a:spcPct val="110000"/>
        </a:lnSpc>
        <a:spcBef>
          <a:spcPts val="360"/>
        </a:spcBef>
        <a:spcAft>
          <a:spcPts val="360"/>
        </a:spcAft>
        <a:buClrTx/>
        <a:buFont typeface="Arial" panose="020B0604020202020204" pitchFamily="34" charset="0"/>
        <a:buChar char="•"/>
        <a:defRPr sz="1260" kern="1200">
          <a:solidFill>
            <a:schemeClr val="tx1">
              <a:lumMod val="85000"/>
              <a:lumOff val="15000"/>
            </a:schemeClr>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3BC078F-C1D1-B687-58B3-7B0E01970D80}"/>
              </a:ext>
            </a:extLst>
          </p:cNvPr>
          <p:cNvSpPr>
            <a:spLocks noGrp="1"/>
          </p:cNvSpPr>
          <p:nvPr>
            <p:ph type="ctrTitle"/>
          </p:nvPr>
        </p:nvSpPr>
        <p:spPr>
          <a:xfrm>
            <a:off x="5381023" y="1147442"/>
            <a:ext cx="4828443" cy="3005451"/>
          </a:xfrm>
        </p:spPr>
        <p:txBody>
          <a:bodyPr anchor="ctr">
            <a:normAutofit/>
          </a:bodyPr>
          <a:lstStyle/>
          <a:p>
            <a:r>
              <a:rPr lang="en-US" sz="4590" dirty="0">
                <a:solidFill>
                  <a:schemeClr val="bg1"/>
                </a:solidFill>
              </a:rPr>
              <a:t>Habakkuk: A Prophet who Vowed to be Thankful in all Things  </a:t>
            </a:r>
          </a:p>
        </p:txBody>
      </p:sp>
      <p:sp>
        <p:nvSpPr>
          <p:cNvPr id="3" name="Subtitle 2">
            <a:extLst>
              <a:ext uri="{FF2B5EF4-FFF2-40B4-BE49-F238E27FC236}">
                <a16:creationId xmlns:a16="http://schemas.microsoft.com/office/drawing/2014/main" id="{7BFB94C0-0807-6474-DE71-43B867145605}"/>
              </a:ext>
            </a:extLst>
          </p:cNvPr>
          <p:cNvSpPr>
            <a:spLocks noGrp="1"/>
          </p:cNvSpPr>
          <p:nvPr>
            <p:ph type="subTitle" idx="1"/>
          </p:nvPr>
        </p:nvSpPr>
        <p:spPr>
          <a:xfrm>
            <a:off x="5381024" y="4732023"/>
            <a:ext cx="4828442" cy="818863"/>
          </a:xfrm>
        </p:spPr>
        <p:txBody>
          <a:bodyPr anchor="t">
            <a:normAutofit/>
          </a:bodyPr>
          <a:lstStyle/>
          <a:p>
            <a:pPr>
              <a:spcAft>
                <a:spcPts val="540"/>
              </a:spcAft>
            </a:pPr>
            <a:endParaRPr lang="en-US" dirty="0">
              <a:solidFill>
                <a:schemeClr val="bg1"/>
              </a:solidFill>
            </a:endParaRPr>
          </a:p>
        </p:txBody>
      </p:sp>
      <p:sp>
        <p:nvSpPr>
          <p:cNvPr id="51" name="Freeform: Shape 50">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4693559" cy="61722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pic>
        <p:nvPicPr>
          <p:cNvPr id="8" name="Picture 7" descr="Text&#10;&#10;Description automatically generated">
            <a:extLst>
              <a:ext uri="{FF2B5EF4-FFF2-40B4-BE49-F238E27FC236}">
                <a16:creationId xmlns:a16="http://schemas.microsoft.com/office/drawing/2014/main" id="{1505901D-ED94-E997-8078-54E4B9EBB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61" y="1957418"/>
            <a:ext cx="3142630" cy="3142630"/>
          </a:xfrm>
          <a:prstGeom prst="rect">
            <a:avLst/>
          </a:prstGeom>
        </p:spPr>
      </p:pic>
      <p:cxnSp>
        <p:nvCxnSpPr>
          <p:cNvPr id="53" name="Straight Connector 5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36298" y="4442464"/>
            <a:ext cx="47731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5610" y="5552237"/>
            <a:ext cx="367189" cy="737235"/>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sz="1620"/>
          </a:p>
        </p:txBody>
      </p:sp>
    </p:spTree>
    <p:extLst>
      <p:ext uri="{BB962C8B-B14F-4D97-AF65-F5344CB8AC3E}">
        <p14:creationId xmlns:p14="http://schemas.microsoft.com/office/powerpoint/2010/main" val="112809945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a:bodyPr>
          <a:lstStyle/>
          <a:p>
            <a:r>
              <a:rPr lang="en-US" dirty="0"/>
              <a:t>When suffering be thankful for His salvation </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fontScale="92500"/>
          </a:bodyPr>
          <a:lstStyle/>
          <a:p>
            <a:r>
              <a:rPr lang="en-US" sz="2520" dirty="0"/>
              <a:t>We don’t know when this short life will end</a:t>
            </a:r>
          </a:p>
          <a:p>
            <a:pPr marL="621792" lvl="1" indent="-457200">
              <a:buFont typeface="Arial" panose="020B0604020202020204" pitchFamily="34" charset="0"/>
              <a:buChar char="•"/>
            </a:pPr>
            <a:r>
              <a:rPr lang="en-US" sz="2340" dirty="0"/>
              <a:t>Ja 4:14 “</a:t>
            </a:r>
            <a:r>
              <a:rPr lang="en-US" sz="2400" baseline="30000" dirty="0"/>
              <a:t>14 </a:t>
            </a:r>
            <a:r>
              <a:rPr lang="en-US" sz="2400" dirty="0"/>
              <a:t>whereas you do not know what </a:t>
            </a:r>
            <a:r>
              <a:rPr lang="en-US" sz="2400" i="1" dirty="0"/>
              <a:t>will happen</a:t>
            </a:r>
            <a:r>
              <a:rPr lang="en-US" sz="2400" dirty="0"/>
              <a:t> tomorrow. For what </a:t>
            </a:r>
            <a:r>
              <a:rPr lang="en-US" sz="2400" i="1" dirty="0"/>
              <a:t>is</a:t>
            </a:r>
            <a:r>
              <a:rPr lang="en-US" sz="2400" dirty="0"/>
              <a:t> your life? It is even a vapor that appears for a little time and then vanishes away.”</a:t>
            </a:r>
          </a:p>
          <a:p>
            <a:pPr marL="621792" lvl="1" indent="-457200">
              <a:buFont typeface="Arial" panose="020B0604020202020204" pitchFamily="34" charset="0"/>
              <a:buChar char="•"/>
            </a:pPr>
            <a:endParaRPr lang="en-US" sz="2400" dirty="0"/>
          </a:p>
          <a:p>
            <a:pPr marL="621792" lvl="1" indent="-457200">
              <a:buFont typeface="Arial" panose="020B0604020202020204" pitchFamily="34" charset="0"/>
              <a:buChar char="•"/>
            </a:pPr>
            <a:r>
              <a:rPr lang="en-US" sz="2400" dirty="0"/>
              <a:t>Lk 12:40 “</a:t>
            </a:r>
            <a:r>
              <a:rPr lang="en-US" sz="2400" baseline="30000" dirty="0"/>
              <a:t>40 </a:t>
            </a:r>
            <a:r>
              <a:rPr lang="en-US" sz="2400" dirty="0"/>
              <a:t>Therefore you also be ready, for the Son of Man is coming at an hour you do not expect.”</a:t>
            </a:r>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218510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a:bodyPr>
          <a:lstStyle/>
          <a:p>
            <a:r>
              <a:rPr lang="en-US" dirty="0"/>
              <a:t>When suffering be thankful for His salvation </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fontScale="92500"/>
          </a:bodyPr>
          <a:lstStyle/>
          <a:p>
            <a:r>
              <a:rPr lang="en-US" sz="2520" dirty="0"/>
              <a:t>Salvation grants us eternal life</a:t>
            </a:r>
          </a:p>
          <a:p>
            <a:pPr marL="507492" lvl="1" indent="-342900">
              <a:buFont typeface="Arial" panose="020B0604020202020204" pitchFamily="34" charset="0"/>
              <a:buChar char="•"/>
            </a:pPr>
            <a:r>
              <a:rPr lang="en-US" sz="2340" dirty="0"/>
              <a:t>1 Jn 5:11-13 “</a:t>
            </a:r>
            <a:r>
              <a:rPr lang="en-US" sz="2400" baseline="30000" dirty="0"/>
              <a:t>11 </a:t>
            </a:r>
            <a:r>
              <a:rPr lang="en-US" sz="2400" dirty="0"/>
              <a:t>And this is the testimony: that God has given us eternal life, and this life is in His Son. </a:t>
            </a:r>
            <a:r>
              <a:rPr lang="en-US" sz="2400" baseline="30000" dirty="0"/>
              <a:t>12 </a:t>
            </a:r>
            <a:r>
              <a:rPr lang="en-US" sz="2400" dirty="0"/>
              <a:t>He who has the Son has life; he who does not have the Son of God does not have life. </a:t>
            </a:r>
            <a:r>
              <a:rPr lang="en-US" sz="2400" baseline="30000" dirty="0"/>
              <a:t>13 </a:t>
            </a:r>
            <a:r>
              <a:rPr lang="en-US" sz="2400" dirty="0"/>
              <a:t>These things I have written to you who believe in the name of the Son of God, that you may know that you have eternal life, and that you may </a:t>
            </a:r>
            <a:r>
              <a:rPr lang="en-US" sz="2400" i="1" dirty="0"/>
              <a:t>continue to</a:t>
            </a:r>
            <a:r>
              <a:rPr lang="en-US" sz="2400" dirty="0"/>
              <a:t> believe in the name of the Son of God.</a:t>
            </a:r>
          </a:p>
          <a:p>
            <a:pPr lvl="1"/>
            <a:endParaRPr lang="en-US" sz="2340" dirty="0"/>
          </a:p>
          <a:p>
            <a:pPr lvl="1"/>
            <a:endParaRPr lang="en-US" sz="2220" dirty="0"/>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340783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a:bodyPr>
          <a:lstStyle/>
          <a:p>
            <a:r>
              <a:rPr lang="en-US" dirty="0"/>
              <a:t>When suffering be thankful for His salvation </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a:bodyPr>
          <a:lstStyle/>
          <a:p>
            <a:r>
              <a:rPr lang="en-US" sz="2520" dirty="0"/>
              <a:t>Heaven is in our eternal future</a:t>
            </a:r>
          </a:p>
          <a:p>
            <a:pPr marL="507492" lvl="1" indent="-342900">
              <a:buFont typeface="Arial" panose="020B0604020202020204" pitchFamily="34" charset="0"/>
              <a:buChar char="•"/>
            </a:pPr>
            <a:r>
              <a:rPr lang="en-US" sz="2340" dirty="0"/>
              <a:t>Jn 14:1-3 “</a:t>
            </a:r>
            <a:r>
              <a:rPr lang="en-US" sz="2400" dirty="0"/>
              <a:t>14 “Let not your heart be troubled; you believe in God, believe also in Me. </a:t>
            </a:r>
            <a:r>
              <a:rPr lang="en-US" sz="2400" baseline="30000" dirty="0"/>
              <a:t>2 </a:t>
            </a:r>
            <a:r>
              <a:rPr lang="en-US" sz="2400" dirty="0"/>
              <a:t>In My Father’s house are many mansions; if </a:t>
            </a:r>
            <a:r>
              <a:rPr lang="en-US" sz="2400" i="1" dirty="0"/>
              <a:t>it were</a:t>
            </a:r>
            <a:r>
              <a:rPr lang="en-US" sz="2400" dirty="0"/>
              <a:t> not </a:t>
            </a:r>
            <a:r>
              <a:rPr lang="en-US" sz="2400" i="1" dirty="0"/>
              <a:t>so,</a:t>
            </a:r>
            <a:r>
              <a:rPr lang="en-US" sz="2400" dirty="0"/>
              <a:t> I would have told you. I go to prepare a place for you. </a:t>
            </a:r>
            <a:r>
              <a:rPr lang="en-US" sz="2400" baseline="30000" dirty="0"/>
              <a:t>3 </a:t>
            </a:r>
            <a:r>
              <a:rPr lang="en-US" sz="2400" dirty="0"/>
              <a:t>And if I go and prepare a place for you, I will come again and receive you to Myself; that where I am, </a:t>
            </a:r>
            <a:r>
              <a:rPr lang="en-US" sz="2400" i="1" dirty="0"/>
              <a:t>there</a:t>
            </a:r>
            <a:r>
              <a:rPr lang="en-US" sz="2400" dirty="0"/>
              <a:t> you may be also. </a:t>
            </a:r>
          </a:p>
          <a:p>
            <a:pPr lvl="1"/>
            <a:endParaRPr lang="en-US" sz="2340" dirty="0"/>
          </a:p>
          <a:p>
            <a:pPr lvl="1"/>
            <a:endParaRPr lang="en-US" sz="2220" dirty="0"/>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323943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a:bodyPr>
          <a:lstStyle/>
          <a:p>
            <a:r>
              <a:rPr lang="en-US" dirty="0"/>
              <a:t>When suffering be thankful for His salvation </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a:bodyPr>
          <a:lstStyle/>
          <a:p>
            <a:r>
              <a:rPr lang="en-US" sz="2520" dirty="0"/>
              <a:t>The best is yet to come</a:t>
            </a:r>
          </a:p>
          <a:p>
            <a:pPr marL="507492" lvl="1" indent="-342900">
              <a:buFont typeface="Arial" panose="020B0604020202020204" pitchFamily="34" charset="0"/>
              <a:buChar char="•"/>
            </a:pPr>
            <a:r>
              <a:rPr lang="en-US" sz="2340" dirty="0"/>
              <a:t>Jn 14:1-3 “</a:t>
            </a:r>
            <a:r>
              <a:rPr lang="en-US" sz="2400" dirty="0"/>
              <a:t>14 “Let not your heart be troubled; you believe in God, believe also in Me. </a:t>
            </a:r>
            <a:r>
              <a:rPr lang="en-US" sz="2400" baseline="30000" dirty="0"/>
              <a:t>2 </a:t>
            </a:r>
            <a:r>
              <a:rPr lang="en-US" sz="2400" dirty="0"/>
              <a:t>In My Father’s house are many mansions; if </a:t>
            </a:r>
            <a:r>
              <a:rPr lang="en-US" sz="2400" i="1" dirty="0"/>
              <a:t>it were</a:t>
            </a:r>
            <a:r>
              <a:rPr lang="en-US" sz="2400" dirty="0"/>
              <a:t> not </a:t>
            </a:r>
            <a:r>
              <a:rPr lang="en-US" sz="2400" i="1" dirty="0"/>
              <a:t>so,</a:t>
            </a:r>
            <a:r>
              <a:rPr lang="en-US" sz="2400" dirty="0"/>
              <a:t> I would have told you. I go to prepare a place for you. </a:t>
            </a:r>
            <a:r>
              <a:rPr lang="en-US" sz="2400" baseline="30000" dirty="0"/>
              <a:t>3 </a:t>
            </a:r>
            <a:r>
              <a:rPr lang="en-US" sz="2400" dirty="0"/>
              <a:t>And if I go and prepare a place for you, I will come again and receive you to Myself; that where I am, </a:t>
            </a:r>
            <a:r>
              <a:rPr lang="en-US" sz="2400" i="1" dirty="0"/>
              <a:t>there</a:t>
            </a:r>
            <a:r>
              <a:rPr lang="en-US" sz="2400" dirty="0"/>
              <a:t> you may be also. </a:t>
            </a:r>
          </a:p>
          <a:p>
            <a:pPr lvl="1"/>
            <a:endParaRPr lang="en-US" sz="2340" dirty="0"/>
          </a:p>
          <a:p>
            <a:pPr lvl="1"/>
            <a:endParaRPr lang="en-US" sz="2220" dirty="0"/>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2632583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We can be thankful the Lord is our strength to give us triumph over trials</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fontScale="92500"/>
          </a:bodyPr>
          <a:lstStyle/>
          <a:p>
            <a:r>
              <a:rPr lang="en-US" sz="2520" dirty="0"/>
              <a:t>The Lord is my strength</a:t>
            </a:r>
          </a:p>
          <a:p>
            <a:pPr marL="507492" lvl="1" indent="-342900">
              <a:buFont typeface="Arial" panose="020B0604020202020204" pitchFamily="34" charset="0"/>
              <a:buChar char="•"/>
            </a:pPr>
            <a:r>
              <a:rPr lang="en-US" sz="2340" dirty="0"/>
              <a:t>Ps 27:1 “</a:t>
            </a:r>
            <a:r>
              <a:rPr lang="en-US" sz="2400" dirty="0"/>
              <a:t>27 The </a:t>
            </a:r>
            <a:r>
              <a:rPr lang="en-US" sz="2400" cap="small" dirty="0">
                <a:effectLst/>
              </a:rPr>
              <a:t>Lord</a:t>
            </a:r>
            <a:r>
              <a:rPr lang="en-US" sz="2400" dirty="0"/>
              <a:t> </a:t>
            </a:r>
            <a:r>
              <a:rPr lang="en-US" sz="2400" i="1" dirty="0"/>
              <a:t>is</a:t>
            </a:r>
            <a:r>
              <a:rPr lang="en-US" sz="2400" dirty="0"/>
              <a:t> my light and my salvation; Whom shall I fear?</a:t>
            </a:r>
            <a:br>
              <a:rPr lang="en-US" sz="2400" dirty="0"/>
            </a:br>
            <a:r>
              <a:rPr lang="en-US" sz="2400" dirty="0"/>
              <a:t>The </a:t>
            </a:r>
            <a:r>
              <a:rPr lang="en-US" sz="2400" cap="small" dirty="0">
                <a:effectLst/>
              </a:rPr>
              <a:t>Lord</a:t>
            </a:r>
            <a:r>
              <a:rPr lang="en-US" sz="2400" dirty="0"/>
              <a:t> </a:t>
            </a:r>
            <a:r>
              <a:rPr lang="en-US" sz="2400" i="1" dirty="0"/>
              <a:t>is</a:t>
            </a:r>
            <a:r>
              <a:rPr lang="en-US" sz="2400" dirty="0"/>
              <a:t> the strength of my life;</a:t>
            </a:r>
            <a:br>
              <a:rPr lang="en-US" sz="2400" dirty="0"/>
            </a:br>
            <a:r>
              <a:rPr lang="en-US" sz="2400" dirty="0"/>
              <a:t>Of whom shall I be afraid?”</a:t>
            </a:r>
          </a:p>
          <a:p>
            <a:pPr marL="507492" lvl="1" indent="-342900">
              <a:buFont typeface="Arial" panose="020B0604020202020204" pitchFamily="34" charset="0"/>
              <a:buChar char="•"/>
            </a:pPr>
            <a:endParaRPr lang="en-US" sz="2400" dirty="0"/>
          </a:p>
          <a:p>
            <a:pPr marL="507492" lvl="1" indent="-342900">
              <a:buFont typeface="Arial" panose="020B0604020202020204" pitchFamily="34" charset="0"/>
              <a:buChar char="•"/>
            </a:pPr>
            <a:r>
              <a:rPr lang="en-US" sz="2400" dirty="0"/>
              <a:t>Is 40:31 “</a:t>
            </a:r>
            <a:r>
              <a:rPr lang="en-US" sz="2400" baseline="30000" dirty="0"/>
              <a:t>31 </a:t>
            </a:r>
            <a:r>
              <a:rPr lang="en-US" sz="2400" dirty="0"/>
              <a:t>But those who wait on the </a:t>
            </a:r>
            <a:r>
              <a:rPr lang="en-US" sz="2400" cap="small" dirty="0">
                <a:effectLst/>
              </a:rPr>
              <a:t>Lord </a:t>
            </a:r>
            <a:r>
              <a:rPr lang="en-US" sz="2400" dirty="0"/>
              <a:t>Shall renew </a:t>
            </a:r>
            <a:r>
              <a:rPr lang="en-US" sz="2400" i="1" dirty="0"/>
              <a:t>their</a:t>
            </a:r>
            <a:r>
              <a:rPr lang="en-US" sz="2400" dirty="0"/>
              <a:t> strength;</a:t>
            </a:r>
            <a:br>
              <a:rPr lang="en-US" sz="2400" dirty="0"/>
            </a:br>
            <a:r>
              <a:rPr lang="en-US" sz="2400" dirty="0"/>
              <a:t>They shall mount up with wings like eagles, They shall run and not be weary, They shall walk and not faint.”</a:t>
            </a:r>
          </a:p>
          <a:p>
            <a:pPr marL="507492" lvl="1" indent="-342900">
              <a:buFont typeface="Arial" panose="020B0604020202020204" pitchFamily="34" charset="0"/>
              <a:buChar char="•"/>
            </a:pPr>
            <a:endParaRPr lang="en-US" sz="2400" dirty="0"/>
          </a:p>
          <a:p>
            <a:pPr marL="507492" lvl="1" indent="-342900">
              <a:buFont typeface="Arial" panose="020B0604020202020204" pitchFamily="34" charset="0"/>
              <a:buChar char="•"/>
            </a:pPr>
            <a:endParaRPr lang="en-US" sz="2400" dirty="0"/>
          </a:p>
          <a:p>
            <a:pPr lvl="1"/>
            <a:endParaRPr lang="en-US" sz="2340" dirty="0"/>
          </a:p>
          <a:p>
            <a:pPr lvl="1"/>
            <a:endParaRPr lang="en-US" sz="2220" dirty="0"/>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3072074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We can be thankful the Lord is our strength to give us triumph over trials</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fontScale="92500" lnSpcReduction="20000"/>
          </a:bodyPr>
          <a:lstStyle/>
          <a:p>
            <a:r>
              <a:rPr lang="en-US" sz="2400" dirty="0"/>
              <a:t>The Lord is my strength</a:t>
            </a:r>
          </a:p>
          <a:p>
            <a:pPr marL="507492" lvl="1" indent="-342900">
              <a:buFont typeface="Arial" panose="020B0604020202020204" pitchFamily="34" charset="0"/>
              <a:buChar char="•"/>
            </a:pPr>
            <a:r>
              <a:rPr lang="en-US" sz="2400" dirty="0"/>
              <a:t>Hinds feet refer to the feet of a doe</a:t>
            </a:r>
          </a:p>
          <a:p>
            <a:pPr marL="507492" lvl="2" indent="-342900"/>
            <a:r>
              <a:rPr lang="en-US" sz="2400" dirty="0"/>
              <a:t>This carries the idea of grace, agility, and swiftness</a:t>
            </a:r>
          </a:p>
          <a:p>
            <a:pPr marL="507492" lvl="2" indent="-342900"/>
            <a:endParaRPr lang="en-US" sz="2400" dirty="0"/>
          </a:p>
          <a:p>
            <a:pPr marL="507492" lvl="2" indent="-342900"/>
            <a:r>
              <a:rPr lang="en-US" sz="2400" dirty="0"/>
              <a:t>High places refer to the mountain tops where the deer roam</a:t>
            </a:r>
          </a:p>
          <a:p>
            <a:pPr marL="507492" lvl="2" indent="-342900"/>
            <a:r>
              <a:rPr lang="en-US" sz="2400" dirty="0"/>
              <a:t>“Difficult times are coming, but Habakkuk is confident the Lord will sustain him. Habakkuk will be able to survive, just as the </a:t>
            </a:r>
            <a:r>
              <a:rPr lang="en-US" sz="2400" i="1" dirty="0"/>
              <a:t>deer</a:t>
            </a:r>
            <a:r>
              <a:rPr lang="en-US" sz="2400" dirty="0"/>
              <a:t> negotiates the difficult </a:t>
            </a:r>
            <a:r>
              <a:rPr lang="en-US" sz="2400" i="1" dirty="0"/>
              <a:t>rugged terrain</a:t>
            </a:r>
            <a:r>
              <a:rPr lang="en-US" sz="2400" dirty="0"/>
              <a:t> of the high places without injury.</a:t>
            </a:r>
          </a:p>
          <a:p>
            <a:pPr marL="507492" lvl="1" indent="-342900">
              <a:buFont typeface="Arial" panose="020B0604020202020204" pitchFamily="34" charset="0"/>
              <a:buChar char="•"/>
            </a:pPr>
            <a:endParaRPr lang="en-US" sz="2400" dirty="0"/>
          </a:p>
          <a:p>
            <a:pPr marL="507492" lvl="1" indent="-342900">
              <a:buFont typeface="Arial" panose="020B0604020202020204" pitchFamily="34" charset="0"/>
              <a:buChar char="•"/>
            </a:pPr>
            <a:endParaRPr lang="en-US" sz="2400" dirty="0"/>
          </a:p>
          <a:p>
            <a:pPr marL="507492" lvl="1" indent="-342900">
              <a:buFont typeface="Arial" panose="020B0604020202020204" pitchFamily="34" charset="0"/>
              <a:buChar char="•"/>
            </a:pPr>
            <a:endParaRPr lang="en-US" sz="2400" dirty="0"/>
          </a:p>
          <a:p>
            <a:pPr lvl="1"/>
            <a:endParaRPr lang="en-US" sz="2340" dirty="0"/>
          </a:p>
          <a:p>
            <a:pPr lvl="1"/>
            <a:endParaRPr lang="en-US" sz="2220" dirty="0"/>
          </a:p>
          <a:p>
            <a:pPr marL="621792" lvl="1" indent="-457200">
              <a:buFont typeface="Arial" panose="020B0604020202020204" pitchFamily="34" charset="0"/>
              <a:buChar char="•"/>
            </a:pPr>
            <a:endParaRPr lang="en-US" sz="2400" dirty="0"/>
          </a:p>
          <a:p>
            <a:pPr lvl="1"/>
            <a:endParaRPr lang="en-US" sz="2400" dirty="0"/>
          </a:p>
          <a:p>
            <a:pPr lvl="1"/>
            <a:endParaRPr lang="en-US" sz="2340" dirty="0"/>
          </a:p>
        </p:txBody>
      </p:sp>
    </p:spTree>
    <p:extLst>
      <p:ext uri="{BB962C8B-B14F-4D97-AF65-F5344CB8AC3E}">
        <p14:creationId xmlns:p14="http://schemas.microsoft.com/office/powerpoint/2010/main" val="1000025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C078F-C1D1-B687-58B3-7B0E01970D80}"/>
              </a:ext>
            </a:extLst>
          </p:cNvPr>
          <p:cNvSpPr>
            <a:spLocks noGrp="1"/>
          </p:cNvSpPr>
          <p:nvPr>
            <p:ph type="ctrTitle"/>
          </p:nvPr>
        </p:nvSpPr>
        <p:spPr>
          <a:xfrm>
            <a:off x="5381022" y="893935"/>
            <a:ext cx="4828443" cy="3339390"/>
          </a:xfrm>
        </p:spPr>
        <p:txBody>
          <a:bodyPr anchor="ctr">
            <a:noAutofit/>
          </a:bodyPr>
          <a:lstStyle/>
          <a:p>
            <a:r>
              <a:rPr lang="en-US" sz="2800" dirty="0">
                <a:solidFill>
                  <a:schemeClr val="bg1"/>
                </a:solidFill>
              </a:rPr>
              <a:t>Habakkuk learned he had nothing to fear from life </a:t>
            </a:r>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Habakkuk learned he had every reason to be thankful to the Lord for all He has done and all He will do </a:t>
            </a:r>
          </a:p>
        </p:txBody>
      </p:sp>
      <p:sp>
        <p:nvSpPr>
          <p:cNvPr id="3" name="Subtitle 2">
            <a:extLst>
              <a:ext uri="{FF2B5EF4-FFF2-40B4-BE49-F238E27FC236}">
                <a16:creationId xmlns:a16="http://schemas.microsoft.com/office/drawing/2014/main" id="{7BFB94C0-0807-6474-DE71-43B867145605}"/>
              </a:ext>
            </a:extLst>
          </p:cNvPr>
          <p:cNvSpPr>
            <a:spLocks noGrp="1"/>
          </p:cNvSpPr>
          <p:nvPr>
            <p:ph type="subTitle" idx="1"/>
          </p:nvPr>
        </p:nvSpPr>
        <p:spPr>
          <a:xfrm>
            <a:off x="5381023" y="4876803"/>
            <a:ext cx="4828442" cy="909848"/>
          </a:xfrm>
        </p:spPr>
        <p:txBody>
          <a:bodyPr anchor="t">
            <a:normAutofit/>
          </a:bodyPr>
          <a:lstStyle/>
          <a:p>
            <a:pPr>
              <a:spcAft>
                <a:spcPts val="540"/>
              </a:spcAft>
            </a:pPr>
            <a:endParaRPr lang="en-US" dirty="0">
              <a:solidFill>
                <a:schemeClr val="bg1"/>
              </a:solidFill>
            </a:endParaRPr>
          </a:p>
        </p:txBody>
      </p:sp>
      <p:sp>
        <p:nvSpPr>
          <p:cNvPr id="62" name="Freeform: Shape 61">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3559"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2C391CEE-E0E5-30DD-1650-85EF777E1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60" y="1999925"/>
            <a:ext cx="3142630" cy="3079777"/>
          </a:xfrm>
          <a:prstGeom prst="rect">
            <a:avLst/>
          </a:prstGeom>
        </p:spPr>
      </p:pic>
      <p:cxnSp>
        <p:nvCxnSpPr>
          <p:cNvPr id="64" name="Straight Connector 63">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36297" y="4555071"/>
            <a:ext cx="47731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5609" y="5788152"/>
            <a:ext cx="367190"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3698827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 name="Rectangle 18">
            <a:extLst>
              <a:ext uri="{FF2B5EF4-FFF2-40B4-BE49-F238E27FC236}">
                <a16:creationId xmlns:a16="http://schemas.microsoft.com/office/drawing/2014/main" id="{CEB9CCF0-FDC8-4563-ADE4-F400B6BD1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4661386" cy="6172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83A146C2-625F-12FE-0503-80F4AF056BE4}"/>
              </a:ext>
            </a:extLst>
          </p:cNvPr>
          <p:cNvSpPr>
            <a:spLocks noGrp="1"/>
          </p:cNvSpPr>
          <p:nvPr>
            <p:ph type="title"/>
          </p:nvPr>
        </p:nvSpPr>
        <p:spPr>
          <a:xfrm>
            <a:off x="683057" y="1025957"/>
            <a:ext cx="3448202" cy="4279392"/>
          </a:xfrm>
        </p:spPr>
        <p:txBody>
          <a:bodyPr anchor="ctr">
            <a:normAutofit/>
          </a:bodyPr>
          <a:lstStyle/>
          <a:p>
            <a:r>
              <a:rPr lang="en-US" sz="5040">
                <a:solidFill>
                  <a:schemeClr val="bg1"/>
                </a:solidFill>
              </a:rPr>
              <a:t>Introduction</a:t>
            </a:r>
          </a:p>
        </p:txBody>
      </p:sp>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5610" y="5548108"/>
            <a:ext cx="367189" cy="737235"/>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sz="1620"/>
          </a:p>
        </p:txBody>
      </p:sp>
      <p:graphicFrame>
        <p:nvGraphicFramePr>
          <p:cNvPr id="26" name="Content Placeholder 10">
            <a:extLst>
              <a:ext uri="{FF2B5EF4-FFF2-40B4-BE49-F238E27FC236}">
                <a16:creationId xmlns:a16="http://schemas.microsoft.com/office/drawing/2014/main" id="{D8BE7409-2483-EC65-CE96-4942B6E46389}"/>
              </a:ext>
            </a:extLst>
          </p:cNvPr>
          <p:cNvGraphicFramePr>
            <a:graphicFrameLocks noGrp="1"/>
          </p:cNvGraphicFramePr>
          <p:nvPr>
            <p:ph idx="1"/>
            <p:extLst>
              <p:ext uri="{D42A27DB-BD31-4B8C-83A1-F6EECF244321}">
                <p14:modId xmlns:p14="http://schemas.microsoft.com/office/powerpoint/2010/main" val="3504149963"/>
              </p:ext>
            </p:extLst>
          </p:nvPr>
        </p:nvGraphicFramePr>
        <p:xfrm>
          <a:off x="5152712" y="1025843"/>
          <a:ext cx="5134288"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7154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CEB9CCF0-FDC8-4563-ADE4-F400B6BD1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4661386" cy="6172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21E580D8-4EE8-BCD5-A787-56A53B7FFB00}"/>
              </a:ext>
            </a:extLst>
          </p:cNvPr>
          <p:cNvSpPr>
            <a:spLocks noGrp="1"/>
          </p:cNvSpPr>
          <p:nvPr>
            <p:ph type="title"/>
          </p:nvPr>
        </p:nvSpPr>
        <p:spPr>
          <a:xfrm>
            <a:off x="683057" y="1025957"/>
            <a:ext cx="3448202" cy="4279392"/>
          </a:xfrm>
        </p:spPr>
        <p:txBody>
          <a:bodyPr anchor="ctr">
            <a:normAutofit/>
          </a:bodyPr>
          <a:lstStyle/>
          <a:p>
            <a:r>
              <a:rPr lang="en-US" sz="5040" dirty="0">
                <a:solidFill>
                  <a:schemeClr val="bg1"/>
                </a:solidFill>
              </a:rPr>
              <a:t>Introduction</a:t>
            </a:r>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5610" y="5548108"/>
            <a:ext cx="367189" cy="737235"/>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sz="1620"/>
          </a:p>
        </p:txBody>
      </p:sp>
      <p:graphicFrame>
        <p:nvGraphicFramePr>
          <p:cNvPr id="5" name="Content Placeholder 2">
            <a:extLst>
              <a:ext uri="{FF2B5EF4-FFF2-40B4-BE49-F238E27FC236}">
                <a16:creationId xmlns:a16="http://schemas.microsoft.com/office/drawing/2014/main" id="{69E144DA-ECD0-7C90-CFA2-142EB75AB28A}"/>
              </a:ext>
            </a:extLst>
          </p:cNvPr>
          <p:cNvGraphicFramePr>
            <a:graphicFrameLocks noGrp="1"/>
          </p:cNvGraphicFramePr>
          <p:nvPr>
            <p:ph idx="1"/>
            <p:extLst>
              <p:ext uri="{D42A27DB-BD31-4B8C-83A1-F6EECF244321}">
                <p14:modId xmlns:p14="http://schemas.microsoft.com/office/powerpoint/2010/main" val="336855626"/>
              </p:ext>
            </p:extLst>
          </p:nvPr>
        </p:nvGraphicFramePr>
        <p:xfrm>
          <a:off x="5152712" y="1025843"/>
          <a:ext cx="5134288"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89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Be thankful that even though God’s provisions may change, He does not</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lstStyle/>
          <a:p>
            <a:r>
              <a:rPr lang="en-US" sz="2520" dirty="0"/>
              <a:t>Habakkuk envisions losing things vital to their economy</a:t>
            </a:r>
          </a:p>
          <a:p>
            <a:pPr marL="421767" lvl="1" indent="-257175">
              <a:buFont typeface="Arial" panose="020B0604020202020204" pitchFamily="34" charset="0"/>
              <a:buChar char="•"/>
            </a:pPr>
            <a:r>
              <a:rPr lang="en-US" sz="2520" dirty="0"/>
              <a:t>The fig tree may not blossom</a:t>
            </a:r>
          </a:p>
          <a:p>
            <a:pPr marL="421767" lvl="1" indent="-257175">
              <a:buFont typeface="Arial" panose="020B0604020202020204" pitchFamily="34" charset="0"/>
              <a:buChar char="•"/>
            </a:pPr>
            <a:r>
              <a:rPr lang="en-US" sz="2520" dirty="0"/>
              <a:t>No fruit on the vines</a:t>
            </a:r>
          </a:p>
          <a:p>
            <a:pPr marL="421767" lvl="1" indent="-257175">
              <a:buFont typeface="Arial" panose="020B0604020202020204" pitchFamily="34" charset="0"/>
              <a:buChar char="•"/>
            </a:pPr>
            <a:r>
              <a:rPr lang="en-US" sz="2520" dirty="0"/>
              <a:t>Olive trees not producing</a:t>
            </a:r>
          </a:p>
          <a:p>
            <a:pPr marL="421767" lvl="1" indent="-257175">
              <a:buFont typeface="Arial" panose="020B0604020202020204" pitchFamily="34" charset="0"/>
              <a:buChar char="•"/>
            </a:pPr>
            <a:r>
              <a:rPr lang="en-US" sz="2520" dirty="0"/>
              <a:t>Fields yielding no food</a:t>
            </a:r>
          </a:p>
          <a:p>
            <a:pPr marL="421767" lvl="1" indent="-257175">
              <a:buFont typeface="Arial" panose="020B0604020202020204" pitchFamily="34" charset="0"/>
              <a:buChar char="•"/>
            </a:pPr>
            <a:r>
              <a:rPr lang="en-US" sz="2520" dirty="0"/>
              <a:t>Sheep and cattle are lost</a:t>
            </a:r>
          </a:p>
          <a:p>
            <a:pPr lvl="1"/>
            <a:endParaRPr lang="en-US" dirty="0"/>
          </a:p>
        </p:txBody>
      </p:sp>
    </p:spTree>
    <p:extLst>
      <p:ext uri="{BB962C8B-B14F-4D97-AF65-F5344CB8AC3E}">
        <p14:creationId xmlns:p14="http://schemas.microsoft.com/office/powerpoint/2010/main" val="2214296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Be thankful that even though God’s provisions may change, He does not</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lstStyle/>
          <a:p>
            <a:r>
              <a:rPr lang="en-US" sz="2520" dirty="0"/>
              <a:t>Habakkuk envisions losing things vital to their economy</a:t>
            </a:r>
          </a:p>
          <a:p>
            <a:pPr marL="421767" lvl="1" indent="-257175">
              <a:buFont typeface="Arial" panose="020B0604020202020204" pitchFamily="34" charset="0"/>
              <a:buChar char="•"/>
            </a:pPr>
            <a:r>
              <a:rPr lang="en-US" sz="2520" dirty="0"/>
              <a:t>The fig tree may not blossom</a:t>
            </a:r>
          </a:p>
          <a:p>
            <a:pPr marL="421767" lvl="1" indent="-257175">
              <a:buFont typeface="Arial" panose="020B0604020202020204" pitchFamily="34" charset="0"/>
              <a:buChar char="•"/>
            </a:pPr>
            <a:r>
              <a:rPr lang="en-US" sz="2520" dirty="0"/>
              <a:t>No fruit on the vines</a:t>
            </a:r>
          </a:p>
          <a:p>
            <a:pPr marL="421767" lvl="1" indent="-257175">
              <a:buFont typeface="Arial" panose="020B0604020202020204" pitchFamily="34" charset="0"/>
              <a:buChar char="•"/>
            </a:pPr>
            <a:r>
              <a:rPr lang="en-US" sz="2520" dirty="0"/>
              <a:t>Olive trees not producing</a:t>
            </a:r>
          </a:p>
          <a:p>
            <a:pPr marL="421767" lvl="1" indent="-257175">
              <a:buFont typeface="Arial" panose="020B0604020202020204" pitchFamily="34" charset="0"/>
              <a:buChar char="•"/>
            </a:pPr>
            <a:r>
              <a:rPr lang="en-US" sz="2520" dirty="0"/>
              <a:t>Fields yielding no food</a:t>
            </a:r>
          </a:p>
          <a:p>
            <a:pPr marL="421767" lvl="1" indent="-257175">
              <a:buFont typeface="Arial" panose="020B0604020202020204" pitchFamily="34" charset="0"/>
              <a:buChar char="•"/>
            </a:pPr>
            <a:r>
              <a:rPr lang="en-US" sz="2520" dirty="0"/>
              <a:t>Sheep and cattle are lost</a:t>
            </a:r>
          </a:p>
          <a:p>
            <a:pPr lvl="1"/>
            <a:endParaRPr lang="en-US" dirty="0"/>
          </a:p>
        </p:txBody>
      </p:sp>
      <p:pic>
        <p:nvPicPr>
          <p:cNvPr id="5" name="Picture 4" descr="A picture containing text, sky, outdoor, grass&#10;&#10;Description automatically generated">
            <a:extLst>
              <a:ext uri="{FF2B5EF4-FFF2-40B4-BE49-F238E27FC236}">
                <a16:creationId xmlns:a16="http://schemas.microsoft.com/office/drawing/2014/main" id="{2BF8CC61-1DD2-C866-B9F8-8F0F0F30F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19" y="1702191"/>
            <a:ext cx="5018641" cy="3603159"/>
          </a:xfrm>
          <a:prstGeom prst="rect">
            <a:avLst/>
          </a:prstGeom>
        </p:spPr>
      </p:pic>
    </p:spTree>
    <p:extLst>
      <p:ext uri="{BB962C8B-B14F-4D97-AF65-F5344CB8AC3E}">
        <p14:creationId xmlns:p14="http://schemas.microsoft.com/office/powerpoint/2010/main" val="2947008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Be thankful that even though economic conditions may change, God does not</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lstStyle/>
          <a:p>
            <a:r>
              <a:rPr lang="en-US" sz="2520" dirty="0"/>
              <a:t>Egypt had seven poor years</a:t>
            </a:r>
          </a:p>
          <a:p>
            <a:endParaRPr lang="en-US" sz="2520" dirty="0"/>
          </a:p>
          <a:p>
            <a:r>
              <a:rPr lang="en-US" sz="2520" dirty="0"/>
              <a:t>Job lost all his wealth</a:t>
            </a:r>
          </a:p>
          <a:p>
            <a:endParaRPr lang="en-US" sz="2520" dirty="0"/>
          </a:p>
          <a:p>
            <a:r>
              <a:rPr lang="en-US" sz="2520" dirty="0"/>
              <a:t>The great depression/stock market crash 1929</a:t>
            </a:r>
          </a:p>
          <a:p>
            <a:endParaRPr lang="en-US" sz="2520" dirty="0"/>
          </a:p>
          <a:p>
            <a:r>
              <a:rPr lang="en-US" sz="2520" dirty="0"/>
              <a:t>Loss of health</a:t>
            </a:r>
          </a:p>
        </p:txBody>
      </p:sp>
    </p:spTree>
    <p:extLst>
      <p:ext uri="{BB962C8B-B14F-4D97-AF65-F5344CB8AC3E}">
        <p14:creationId xmlns:p14="http://schemas.microsoft.com/office/powerpoint/2010/main" val="310139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fontScale="90000"/>
          </a:bodyPr>
          <a:lstStyle/>
          <a:p>
            <a:r>
              <a:rPr lang="en-US" dirty="0"/>
              <a:t>Be thankful that even though economic conditions may change, God does not</a:t>
            </a:r>
          </a:p>
        </p:txBody>
      </p:sp>
      <p:pic>
        <p:nvPicPr>
          <p:cNvPr id="5" name="Content Placeholder 4" descr="Text&#10;&#10;Description automatically generated">
            <a:extLst>
              <a:ext uri="{FF2B5EF4-FFF2-40B4-BE49-F238E27FC236}">
                <a16:creationId xmlns:a16="http://schemas.microsoft.com/office/drawing/2014/main" id="{72EC4503-2E47-6F57-FE46-FDCD88DD1C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00" y="1063307"/>
            <a:ext cx="4566373" cy="4279107"/>
          </a:xfrm>
        </p:spPr>
      </p:pic>
    </p:spTree>
    <p:extLst>
      <p:ext uri="{BB962C8B-B14F-4D97-AF65-F5344CB8AC3E}">
        <p14:creationId xmlns:p14="http://schemas.microsoft.com/office/powerpoint/2010/main" val="2800245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42899"/>
            <a:ext cx="10972799" cy="617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5" name="Picture 4" descr="Timeline&#10;&#10;Description automatically generated with low confidence">
            <a:extLst>
              <a:ext uri="{FF2B5EF4-FFF2-40B4-BE49-F238E27FC236}">
                <a16:creationId xmlns:a16="http://schemas.microsoft.com/office/drawing/2014/main" id="{C6D8044B-8CD4-358A-37CC-13F9E98A21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342901"/>
            <a:ext cx="10972798" cy="6172199"/>
          </a:xfrm>
          <a:prstGeom prst="rect">
            <a:avLst/>
          </a:prstGeom>
        </p:spPr>
      </p:pic>
      <p:sp>
        <p:nvSpPr>
          <p:cNvPr id="12"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5610" y="5548108"/>
            <a:ext cx="367189" cy="737235"/>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335655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5D6C-8D04-E3F2-7F85-917BC56724E3}"/>
              </a:ext>
            </a:extLst>
          </p:cNvPr>
          <p:cNvSpPr>
            <a:spLocks noGrp="1"/>
          </p:cNvSpPr>
          <p:nvPr>
            <p:ph type="title"/>
          </p:nvPr>
        </p:nvSpPr>
        <p:spPr/>
        <p:txBody>
          <a:bodyPr>
            <a:normAutofit/>
          </a:bodyPr>
          <a:lstStyle/>
          <a:p>
            <a:r>
              <a:rPr lang="en-US" dirty="0"/>
              <a:t>When suffering be thankful for His salvation </a:t>
            </a:r>
          </a:p>
        </p:txBody>
      </p:sp>
      <p:sp>
        <p:nvSpPr>
          <p:cNvPr id="3" name="Content Placeholder 2">
            <a:extLst>
              <a:ext uri="{FF2B5EF4-FFF2-40B4-BE49-F238E27FC236}">
                <a16:creationId xmlns:a16="http://schemas.microsoft.com/office/drawing/2014/main" id="{B467D53D-3466-4911-8B68-ECD5DD673F0A}"/>
              </a:ext>
            </a:extLst>
          </p:cNvPr>
          <p:cNvSpPr>
            <a:spLocks noGrp="1"/>
          </p:cNvSpPr>
          <p:nvPr>
            <p:ph idx="1"/>
          </p:nvPr>
        </p:nvSpPr>
        <p:spPr/>
        <p:txBody>
          <a:bodyPr>
            <a:normAutofit lnSpcReduction="10000"/>
          </a:bodyPr>
          <a:lstStyle/>
          <a:p>
            <a:r>
              <a:rPr lang="en-US" sz="2520" dirty="0"/>
              <a:t>Life’s suffering is never further than, “Just around the corner”</a:t>
            </a:r>
          </a:p>
          <a:p>
            <a:pPr marL="507492" lvl="1" indent="-342900">
              <a:buFont typeface="Arial" panose="020B0604020202020204" pitchFamily="34" charset="0"/>
              <a:buChar char="•"/>
            </a:pPr>
            <a:r>
              <a:rPr lang="en-US" sz="2340" dirty="0"/>
              <a:t>Job 14:1 “</a:t>
            </a:r>
            <a:r>
              <a:rPr lang="en-US" sz="2400" dirty="0"/>
              <a:t>14 “Man </a:t>
            </a:r>
            <a:r>
              <a:rPr lang="en-US" sz="2400" i="1" dirty="0"/>
              <a:t>who is</a:t>
            </a:r>
            <a:r>
              <a:rPr lang="en-US" sz="2400" dirty="0"/>
              <a:t> born of woman Is of few days and full of trouble.”</a:t>
            </a:r>
          </a:p>
          <a:p>
            <a:pPr marL="507492" lvl="1" indent="-342900">
              <a:buFont typeface="Arial" panose="020B0604020202020204" pitchFamily="34" charset="0"/>
              <a:buChar char="•"/>
            </a:pPr>
            <a:endParaRPr lang="en-US" sz="2400" dirty="0"/>
          </a:p>
          <a:p>
            <a:pPr marL="507492" lvl="1" indent="-342900">
              <a:buFont typeface="Arial" panose="020B0604020202020204" pitchFamily="34" charset="0"/>
              <a:buChar char="•"/>
            </a:pPr>
            <a:r>
              <a:rPr lang="en-US" sz="2400" dirty="0"/>
              <a:t>Jn 16:33 “</a:t>
            </a:r>
            <a:r>
              <a:rPr lang="en-US" sz="2400" baseline="30000" dirty="0"/>
              <a:t>33 </a:t>
            </a:r>
            <a:r>
              <a:rPr lang="en-US" sz="2400" dirty="0"/>
              <a:t>These things I have spoken to you, that in Me you may have peace. In the world you will have tribulation; but be of good cheer, I have overcome the world.”</a:t>
            </a:r>
          </a:p>
          <a:p>
            <a:pPr lvl="1"/>
            <a:endParaRPr lang="en-US" sz="2400" dirty="0"/>
          </a:p>
          <a:p>
            <a:pPr lvl="1"/>
            <a:endParaRPr lang="en-US" sz="2340" dirty="0"/>
          </a:p>
        </p:txBody>
      </p:sp>
    </p:spTree>
    <p:extLst>
      <p:ext uri="{BB962C8B-B14F-4D97-AF65-F5344CB8AC3E}">
        <p14:creationId xmlns:p14="http://schemas.microsoft.com/office/powerpoint/2010/main" val="4070430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1099</Words>
  <Application>Microsoft Office PowerPoint</Application>
  <PresentationFormat>Custom</PresentationFormat>
  <Paragraphs>110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Calibri</vt:lpstr>
      <vt:lpstr>Sitka Banner</vt:lpstr>
      <vt:lpstr>HeadlinesVTI</vt:lpstr>
      <vt:lpstr>Habakkuk: A Prophet who Vowed to be Thankful in all Things  </vt:lpstr>
      <vt:lpstr>Introduction</vt:lpstr>
      <vt:lpstr>Introduction</vt:lpstr>
      <vt:lpstr>Be thankful that even though God’s provisions may change, He does not</vt:lpstr>
      <vt:lpstr>Be thankful that even though God’s provisions may change, He does not</vt:lpstr>
      <vt:lpstr>Be thankful that even though economic conditions may change, God does not</vt:lpstr>
      <vt:lpstr>Be thankful that even though economic conditions may change, God does not</vt:lpstr>
      <vt:lpstr>PowerPoint Presentation</vt:lpstr>
      <vt:lpstr>When suffering be thankful for His salvation </vt:lpstr>
      <vt:lpstr>When suffering be thankful for His salvation </vt:lpstr>
      <vt:lpstr>When suffering be thankful for His salvation </vt:lpstr>
      <vt:lpstr>When suffering be thankful for His salvation </vt:lpstr>
      <vt:lpstr>When suffering be thankful for His salvation </vt:lpstr>
      <vt:lpstr>We can be thankful the Lord is our strength to give us triumph over trials</vt:lpstr>
      <vt:lpstr>We can be thankful the Lord is our strength to give us triumph over trials</vt:lpstr>
      <vt:lpstr>Habakkuk learned he had nothing to fear from life    Habakkuk learned he had every reason to be thankful to the Lord for all He has done and all He will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Habakkuk: A Prophet who Vowed to be Thankful in all Things</dc:title>
  <dc:creator>Rob Miller</dc:creator>
  <cp:lastModifiedBy>West End</cp:lastModifiedBy>
  <cp:revision>2</cp:revision>
  <cp:lastPrinted>2022-11-16T23:42:07Z</cp:lastPrinted>
  <dcterms:created xsi:type="dcterms:W3CDTF">2022-11-15T23:09:28Z</dcterms:created>
  <dcterms:modified xsi:type="dcterms:W3CDTF">2022-11-16T23:42:19Z</dcterms:modified>
</cp:coreProperties>
</file>