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54844-BC0E-446B-8A13-953DE77EE1FA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2B8F3B-3942-4F39-907B-BD78B6E5B707}">
      <dgm:prSet custT="1"/>
      <dgm:spPr/>
      <dgm:t>
        <a:bodyPr/>
        <a:lstStyle/>
        <a:p>
          <a:r>
            <a:rPr lang="en-US" sz="2000" dirty="0"/>
            <a:t>Why have you given us only one lot and one share to inherit?</a:t>
          </a:r>
        </a:p>
      </dgm:t>
    </dgm:pt>
    <dgm:pt modelId="{914AB573-DADE-4A4D-B88F-C7BFD50B6ED6}" type="parTrans" cxnId="{DAA33875-55C0-4421-8C2D-6D40FB7C33E2}">
      <dgm:prSet/>
      <dgm:spPr/>
      <dgm:t>
        <a:bodyPr/>
        <a:lstStyle/>
        <a:p>
          <a:endParaRPr lang="en-US"/>
        </a:p>
      </dgm:t>
    </dgm:pt>
    <dgm:pt modelId="{5FBCE551-923C-4D37-BD7F-2709DC7CFFDE}" type="sibTrans" cxnId="{DAA33875-55C0-4421-8C2D-6D40FB7C33E2}">
      <dgm:prSet/>
      <dgm:spPr/>
      <dgm:t>
        <a:bodyPr/>
        <a:lstStyle/>
        <a:p>
          <a:endParaRPr lang="en-US"/>
        </a:p>
      </dgm:t>
    </dgm:pt>
    <dgm:pt modelId="{1C3978B9-E4D7-43FE-9BCC-5725197F8B64}">
      <dgm:prSet/>
      <dgm:spPr/>
      <dgm:t>
        <a:bodyPr/>
        <a:lstStyle/>
        <a:p>
          <a:r>
            <a:rPr lang="en-US" dirty="0"/>
            <a:t>That’s not enough</a:t>
          </a:r>
        </a:p>
      </dgm:t>
    </dgm:pt>
    <dgm:pt modelId="{68F900BC-B6AA-4AF5-AD52-2A716A875BB0}" type="parTrans" cxnId="{C58CA0A2-DAE5-4F35-BE90-6CD8517E1B6B}">
      <dgm:prSet/>
      <dgm:spPr/>
      <dgm:t>
        <a:bodyPr/>
        <a:lstStyle/>
        <a:p>
          <a:endParaRPr lang="en-US"/>
        </a:p>
      </dgm:t>
    </dgm:pt>
    <dgm:pt modelId="{0AB35FFE-C183-4C9C-A921-C0DE272D52F3}" type="sibTrans" cxnId="{C58CA0A2-DAE5-4F35-BE90-6CD8517E1B6B}">
      <dgm:prSet/>
      <dgm:spPr/>
      <dgm:t>
        <a:bodyPr/>
        <a:lstStyle/>
        <a:p>
          <a:endParaRPr lang="en-US"/>
        </a:p>
      </dgm:t>
    </dgm:pt>
    <dgm:pt modelId="{A4C59E7F-4E5A-456B-AC10-A10C3586262B}">
      <dgm:prSet/>
      <dgm:spPr/>
      <dgm:t>
        <a:bodyPr/>
        <a:lstStyle/>
        <a:p>
          <a:r>
            <a:rPr lang="en-US" dirty="0"/>
            <a:t>We deserve (are owed) better</a:t>
          </a:r>
        </a:p>
      </dgm:t>
    </dgm:pt>
    <dgm:pt modelId="{5D5B9806-9012-4DAB-BAEC-11656EE19A1F}" type="parTrans" cxnId="{564D72B7-53E5-4772-9D59-716F1DADB79A}">
      <dgm:prSet/>
      <dgm:spPr/>
      <dgm:t>
        <a:bodyPr/>
        <a:lstStyle/>
        <a:p>
          <a:endParaRPr lang="en-US"/>
        </a:p>
      </dgm:t>
    </dgm:pt>
    <dgm:pt modelId="{6EE7D65C-7FC5-4BCF-AC79-4D39A967B089}" type="sibTrans" cxnId="{564D72B7-53E5-4772-9D59-716F1DADB79A}">
      <dgm:prSet/>
      <dgm:spPr/>
      <dgm:t>
        <a:bodyPr/>
        <a:lstStyle/>
        <a:p>
          <a:endParaRPr lang="en-US"/>
        </a:p>
      </dgm:t>
    </dgm:pt>
    <dgm:pt modelId="{BD9FE1BF-50A2-49C6-8456-DDD43E9099B0}">
      <dgm:prSet/>
      <dgm:spPr/>
      <dgm:t>
        <a:bodyPr/>
        <a:lstStyle/>
        <a:p>
          <a:r>
            <a:rPr lang="en-US" dirty="0"/>
            <a:t>We are a great (many/numerous) people</a:t>
          </a:r>
        </a:p>
      </dgm:t>
    </dgm:pt>
    <dgm:pt modelId="{64061149-D920-43C7-B5DC-104EAEA064FB}" type="parTrans" cxnId="{09D83833-A199-4F15-9CD2-9B64166BDBCE}">
      <dgm:prSet/>
      <dgm:spPr/>
      <dgm:t>
        <a:bodyPr/>
        <a:lstStyle/>
        <a:p>
          <a:endParaRPr lang="en-US"/>
        </a:p>
      </dgm:t>
    </dgm:pt>
    <dgm:pt modelId="{3ACD16E3-9CAA-4404-909F-8460C8299DE9}" type="sibTrans" cxnId="{09D83833-A199-4F15-9CD2-9B64166BDBCE}">
      <dgm:prSet/>
      <dgm:spPr/>
      <dgm:t>
        <a:bodyPr/>
        <a:lstStyle/>
        <a:p>
          <a:endParaRPr lang="en-US"/>
        </a:p>
      </dgm:t>
    </dgm:pt>
    <dgm:pt modelId="{3834F617-7845-402A-A5B3-F73D2930D8E1}">
      <dgm:prSet/>
      <dgm:spPr/>
      <dgm:t>
        <a:bodyPr/>
        <a:lstStyle/>
        <a:p>
          <a:r>
            <a:rPr lang="en-US" dirty="0"/>
            <a:t>The Lord has blessed us up to now</a:t>
          </a:r>
        </a:p>
      </dgm:t>
    </dgm:pt>
    <dgm:pt modelId="{B39ED1F1-E3B4-4ED1-9EC8-0840749701B6}" type="parTrans" cxnId="{6F0C4ADE-F414-438F-B71A-7F482F604248}">
      <dgm:prSet/>
      <dgm:spPr/>
      <dgm:t>
        <a:bodyPr/>
        <a:lstStyle/>
        <a:p>
          <a:endParaRPr lang="en-US"/>
        </a:p>
      </dgm:t>
    </dgm:pt>
    <dgm:pt modelId="{AEA0B334-60F4-462F-883A-DAED2910ADC4}" type="sibTrans" cxnId="{6F0C4ADE-F414-438F-B71A-7F482F604248}">
      <dgm:prSet/>
      <dgm:spPr/>
      <dgm:t>
        <a:bodyPr/>
        <a:lstStyle/>
        <a:p>
          <a:endParaRPr lang="en-US"/>
        </a:p>
      </dgm:t>
    </dgm:pt>
    <dgm:pt modelId="{1DA21C6C-22D3-47DB-8784-D42BBD0391AA}">
      <dgm:prSet custT="1"/>
      <dgm:spPr/>
      <dgm:t>
        <a:bodyPr/>
        <a:lstStyle/>
        <a:p>
          <a:r>
            <a:rPr lang="en-US" sz="2000" dirty="0"/>
            <a:t>Many Christians today complain or show the same lack of respect for God’s gifts</a:t>
          </a:r>
        </a:p>
      </dgm:t>
    </dgm:pt>
    <dgm:pt modelId="{2CC14182-0589-420A-A204-1D3B34CA19F4}" type="parTrans" cxnId="{01558A49-9287-481E-98B4-2712BDB16312}">
      <dgm:prSet/>
      <dgm:spPr/>
      <dgm:t>
        <a:bodyPr/>
        <a:lstStyle/>
        <a:p>
          <a:endParaRPr lang="en-US"/>
        </a:p>
      </dgm:t>
    </dgm:pt>
    <dgm:pt modelId="{361D427F-3F91-45F7-A332-C444E60CE3C7}" type="sibTrans" cxnId="{01558A49-9287-481E-98B4-2712BDB16312}">
      <dgm:prSet/>
      <dgm:spPr/>
      <dgm:t>
        <a:bodyPr/>
        <a:lstStyle/>
        <a:p>
          <a:endParaRPr lang="en-US"/>
        </a:p>
      </dgm:t>
    </dgm:pt>
    <dgm:pt modelId="{E322FAF4-B582-4C64-A4B9-97F81DBCBEB7}">
      <dgm:prSet/>
      <dgm:spPr/>
      <dgm:t>
        <a:bodyPr/>
        <a:lstStyle/>
        <a:p>
          <a:r>
            <a:rPr lang="en-US" dirty="0"/>
            <a:t>I deserve a bigger house, better job, more money </a:t>
          </a:r>
          <a:r>
            <a:rPr lang="en-US" dirty="0" err="1"/>
            <a:t>etc</a:t>
          </a:r>
          <a:endParaRPr lang="en-US" dirty="0"/>
        </a:p>
      </dgm:t>
    </dgm:pt>
    <dgm:pt modelId="{EA7211B1-A154-4FF4-AAE3-300AF50B82CD}" type="parTrans" cxnId="{9886EE64-C2A8-49AC-8B9A-9F66C91A9A74}">
      <dgm:prSet/>
      <dgm:spPr/>
      <dgm:t>
        <a:bodyPr/>
        <a:lstStyle/>
        <a:p>
          <a:endParaRPr lang="en-US"/>
        </a:p>
      </dgm:t>
    </dgm:pt>
    <dgm:pt modelId="{931F06F2-2980-4C8A-AFB0-58139306D204}" type="sibTrans" cxnId="{9886EE64-C2A8-49AC-8B9A-9F66C91A9A74}">
      <dgm:prSet/>
      <dgm:spPr/>
      <dgm:t>
        <a:bodyPr/>
        <a:lstStyle/>
        <a:p>
          <a:endParaRPr lang="en-US"/>
        </a:p>
      </dgm:t>
    </dgm:pt>
    <dgm:pt modelId="{8A8D068D-EA81-4B87-B47A-60B6D7051D92}">
      <dgm:prSet/>
      <dgm:spPr/>
      <dgm:t>
        <a:bodyPr/>
        <a:lstStyle/>
        <a:p>
          <a:r>
            <a:rPr lang="en-US" i="0" dirty="0"/>
            <a:t>The bible teaches of our need to be content (</a:t>
          </a:r>
          <a:r>
            <a:rPr lang="en-US" b="1" i="1" dirty="0"/>
            <a:t>1 Tim 6:6-8; Heb 13:5</a:t>
          </a:r>
          <a:r>
            <a:rPr lang="en-US" i="0" dirty="0"/>
            <a:t>)</a:t>
          </a:r>
          <a:endParaRPr lang="en-US" dirty="0"/>
        </a:p>
      </dgm:t>
    </dgm:pt>
    <dgm:pt modelId="{C979040B-8C2C-4E41-A6C5-50BF33C7F389}" type="parTrans" cxnId="{E84B58D0-7ED7-42AD-AAA8-575CB25D2348}">
      <dgm:prSet/>
      <dgm:spPr/>
      <dgm:t>
        <a:bodyPr/>
        <a:lstStyle/>
        <a:p>
          <a:endParaRPr lang="en-US"/>
        </a:p>
      </dgm:t>
    </dgm:pt>
    <dgm:pt modelId="{CB65CCB4-FB0F-4A72-A5C6-A1DB41EE4B62}" type="sibTrans" cxnId="{E84B58D0-7ED7-42AD-AAA8-575CB25D2348}">
      <dgm:prSet/>
      <dgm:spPr/>
      <dgm:t>
        <a:bodyPr/>
        <a:lstStyle/>
        <a:p>
          <a:endParaRPr lang="en-US"/>
        </a:p>
      </dgm:t>
    </dgm:pt>
    <dgm:pt modelId="{E5DD0624-66DD-426B-B67A-FD23F28C2E15}" type="pres">
      <dgm:prSet presAssocID="{E1954844-BC0E-446B-8A13-953DE77EE1FA}" presName="Name0" presStyleCnt="0">
        <dgm:presLayoutVars>
          <dgm:dir/>
          <dgm:animLvl val="lvl"/>
          <dgm:resizeHandles val="exact"/>
        </dgm:presLayoutVars>
      </dgm:prSet>
      <dgm:spPr/>
    </dgm:pt>
    <dgm:pt modelId="{FED948D6-52C2-4E0E-908F-FDFD62EF2CB5}" type="pres">
      <dgm:prSet presAssocID="{5C2B8F3B-3942-4F39-907B-BD78B6E5B707}" presName="composite" presStyleCnt="0"/>
      <dgm:spPr/>
    </dgm:pt>
    <dgm:pt modelId="{500CFC6B-86DA-40A4-9D21-E215E2D6C284}" type="pres">
      <dgm:prSet presAssocID="{5C2B8F3B-3942-4F39-907B-BD78B6E5B7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7A0FFD4-2CEB-40CF-8A40-BA99CE840796}" type="pres">
      <dgm:prSet presAssocID="{5C2B8F3B-3942-4F39-907B-BD78B6E5B707}" presName="desTx" presStyleLbl="alignAccFollowNode1" presStyleIdx="0" presStyleCnt="2">
        <dgm:presLayoutVars>
          <dgm:bulletEnabled val="1"/>
        </dgm:presLayoutVars>
      </dgm:prSet>
      <dgm:spPr/>
    </dgm:pt>
    <dgm:pt modelId="{3A0E50AC-33B0-4105-99D4-5210FFD23A41}" type="pres">
      <dgm:prSet presAssocID="{5FBCE551-923C-4D37-BD7F-2709DC7CFFDE}" presName="space" presStyleCnt="0"/>
      <dgm:spPr/>
    </dgm:pt>
    <dgm:pt modelId="{D91D01ED-983E-434D-BF19-44257816DA84}" type="pres">
      <dgm:prSet presAssocID="{1DA21C6C-22D3-47DB-8784-D42BBD0391AA}" presName="composite" presStyleCnt="0"/>
      <dgm:spPr/>
    </dgm:pt>
    <dgm:pt modelId="{D6D724F5-14C3-428B-A44E-D75C55ABF09D}" type="pres">
      <dgm:prSet presAssocID="{1DA21C6C-22D3-47DB-8784-D42BBD0391A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13BBC5A-1051-4395-9D8C-9D162B13EC11}" type="pres">
      <dgm:prSet presAssocID="{1DA21C6C-22D3-47DB-8784-D42BBD0391A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269320B-A9C2-4AED-B516-AA5A09B2AA9C}" type="presOf" srcId="{1C3978B9-E4D7-43FE-9BCC-5725197F8B64}" destId="{67A0FFD4-2CEB-40CF-8A40-BA99CE840796}" srcOrd="0" destOrd="0" presId="urn:microsoft.com/office/officeart/2005/8/layout/hList1"/>
    <dgm:cxn modelId="{82224F0F-F10D-495F-B797-695131BF9416}" type="presOf" srcId="{A4C59E7F-4E5A-456B-AC10-A10C3586262B}" destId="{67A0FFD4-2CEB-40CF-8A40-BA99CE840796}" srcOrd="0" destOrd="1" presId="urn:microsoft.com/office/officeart/2005/8/layout/hList1"/>
    <dgm:cxn modelId="{4F01C531-E0A0-442B-8C0D-067A984B0505}" type="presOf" srcId="{3834F617-7845-402A-A5B3-F73D2930D8E1}" destId="{67A0FFD4-2CEB-40CF-8A40-BA99CE840796}" srcOrd="0" destOrd="3" presId="urn:microsoft.com/office/officeart/2005/8/layout/hList1"/>
    <dgm:cxn modelId="{09D83833-A199-4F15-9CD2-9B64166BDBCE}" srcId="{5C2B8F3B-3942-4F39-907B-BD78B6E5B707}" destId="{BD9FE1BF-50A2-49C6-8456-DDD43E9099B0}" srcOrd="2" destOrd="0" parTransId="{64061149-D920-43C7-B5DC-104EAEA064FB}" sibTransId="{3ACD16E3-9CAA-4404-909F-8460C8299DE9}"/>
    <dgm:cxn modelId="{8BC8D764-2C9B-4DBA-9720-6ACFC3B33909}" type="presOf" srcId="{E1954844-BC0E-446B-8A13-953DE77EE1FA}" destId="{E5DD0624-66DD-426B-B67A-FD23F28C2E15}" srcOrd="0" destOrd="0" presId="urn:microsoft.com/office/officeart/2005/8/layout/hList1"/>
    <dgm:cxn modelId="{9886EE64-C2A8-49AC-8B9A-9F66C91A9A74}" srcId="{1DA21C6C-22D3-47DB-8784-D42BBD0391AA}" destId="{E322FAF4-B582-4C64-A4B9-97F81DBCBEB7}" srcOrd="0" destOrd="0" parTransId="{EA7211B1-A154-4FF4-AAE3-300AF50B82CD}" sibTransId="{931F06F2-2980-4C8A-AFB0-58139306D204}"/>
    <dgm:cxn modelId="{01558A49-9287-481E-98B4-2712BDB16312}" srcId="{E1954844-BC0E-446B-8A13-953DE77EE1FA}" destId="{1DA21C6C-22D3-47DB-8784-D42BBD0391AA}" srcOrd="1" destOrd="0" parTransId="{2CC14182-0589-420A-A204-1D3B34CA19F4}" sibTransId="{361D427F-3F91-45F7-A332-C444E60CE3C7}"/>
    <dgm:cxn modelId="{DAA33875-55C0-4421-8C2D-6D40FB7C33E2}" srcId="{E1954844-BC0E-446B-8A13-953DE77EE1FA}" destId="{5C2B8F3B-3942-4F39-907B-BD78B6E5B707}" srcOrd="0" destOrd="0" parTransId="{914AB573-DADE-4A4D-B88F-C7BFD50B6ED6}" sibTransId="{5FBCE551-923C-4D37-BD7F-2709DC7CFFDE}"/>
    <dgm:cxn modelId="{38EC047D-25E6-457B-A03D-C7BF0A9D8FF1}" type="presOf" srcId="{E322FAF4-B582-4C64-A4B9-97F81DBCBEB7}" destId="{213BBC5A-1051-4395-9D8C-9D162B13EC11}" srcOrd="0" destOrd="0" presId="urn:microsoft.com/office/officeart/2005/8/layout/hList1"/>
    <dgm:cxn modelId="{F62D088B-2A9F-402D-838B-96DD84A730EF}" type="presOf" srcId="{1DA21C6C-22D3-47DB-8784-D42BBD0391AA}" destId="{D6D724F5-14C3-428B-A44E-D75C55ABF09D}" srcOrd="0" destOrd="0" presId="urn:microsoft.com/office/officeart/2005/8/layout/hList1"/>
    <dgm:cxn modelId="{C58CA0A2-DAE5-4F35-BE90-6CD8517E1B6B}" srcId="{5C2B8F3B-3942-4F39-907B-BD78B6E5B707}" destId="{1C3978B9-E4D7-43FE-9BCC-5725197F8B64}" srcOrd="0" destOrd="0" parTransId="{68F900BC-B6AA-4AF5-AD52-2A716A875BB0}" sibTransId="{0AB35FFE-C183-4C9C-A921-C0DE272D52F3}"/>
    <dgm:cxn modelId="{564D72B7-53E5-4772-9D59-716F1DADB79A}" srcId="{5C2B8F3B-3942-4F39-907B-BD78B6E5B707}" destId="{A4C59E7F-4E5A-456B-AC10-A10C3586262B}" srcOrd="1" destOrd="0" parTransId="{5D5B9806-9012-4DAB-BAEC-11656EE19A1F}" sibTransId="{6EE7D65C-7FC5-4BCF-AC79-4D39A967B089}"/>
    <dgm:cxn modelId="{E84B58D0-7ED7-42AD-AAA8-575CB25D2348}" srcId="{1DA21C6C-22D3-47DB-8784-D42BBD0391AA}" destId="{8A8D068D-EA81-4B87-B47A-60B6D7051D92}" srcOrd="1" destOrd="0" parTransId="{C979040B-8C2C-4E41-A6C5-50BF33C7F389}" sibTransId="{CB65CCB4-FB0F-4A72-A5C6-A1DB41EE4B62}"/>
    <dgm:cxn modelId="{9C2DE3D3-48C7-4116-85E5-F5698FC9577A}" type="presOf" srcId="{BD9FE1BF-50A2-49C6-8456-DDD43E9099B0}" destId="{67A0FFD4-2CEB-40CF-8A40-BA99CE840796}" srcOrd="0" destOrd="2" presId="urn:microsoft.com/office/officeart/2005/8/layout/hList1"/>
    <dgm:cxn modelId="{6F0C4ADE-F414-438F-B71A-7F482F604248}" srcId="{5C2B8F3B-3942-4F39-907B-BD78B6E5B707}" destId="{3834F617-7845-402A-A5B3-F73D2930D8E1}" srcOrd="3" destOrd="0" parTransId="{B39ED1F1-E3B4-4ED1-9EC8-0840749701B6}" sibTransId="{AEA0B334-60F4-462F-883A-DAED2910ADC4}"/>
    <dgm:cxn modelId="{BBB2EEE2-E11C-4A15-BFB1-E9C46ABFD417}" type="presOf" srcId="{8A8D068D-EA81-4B87-B47A-60B6D7051D92}" destId="{213BBC5A-1051-4395-9D8C-9D162B13EC11}" srcOrd="0" destOrd="1" presId="urn:microsoft.com/office/officeart/2005/8/layout/hList1"/>
    <dgm:cxn modelId="{225B26E4-98DF-4EC0-A3A1-15957A38FC94}" type="presOf" srcId="{5C2B8F3B-3942-4F39-907B-BD78B6E5B707}" destId="{500CFC6B-86DA-40A4-9D21-E215E2D6C284}" srcOrd="0" destOrd="0" presId="urn:microsoft.com/office/officeart/2005/8/layout/hList1"/>
    <dgm:cxn modelId="{E175EEE9-8C9C-4CCA-BA95-42BFBD4F60A4}" type="presParOf" srcId="{E5DD0624-66DD-426B-B67A-FD23F28C2E15}" destId="{FED948D6-52C2-4E0E-908F-FDFD62EF2CB5}" srcOrd="0" destOrd="0" presId="urn:microsoft.com/office/officeart/2005/8/layout/hList1"/>
    <dgm:cxn modelId="{3213D47D-4152-427C-BB7B-C62AA3777A41}" type="presParOf" srcId="{FED948D6-52C2-4E0E-908F-FDFD62EF2CB5}" destId="{500CFC6B-86DA-40A4-9D21-E215E2D6C284}" srcOrd="0" destOrd="0" presId="urn:microsoft.com/office/officeart/2005/8/layout/hList1"/>
    <dgm:cxn modelId="{2DBC8F27-746F-49B2-9484-0D47E77B23FD}" type="presParOf" srcId="{FED948D6-52C2-4E0E-908F-FDFD62EF2CB5}" destId="{67A0FFD4-2CEB-40CF-8A40-BA99CE840796}" srcOrd="1" destOrd="0" presId="urn:microsoft.com/office/officeart/2005/8/layout/hList1"/>
    <dgm:cxn modelId="{88F37889-37F2-43D5-8DFB-0F9D0895CCA9}" type="presParOf" srcId="{E5DD0624-66DD-426B-B67A-FD23F28C2E15}" destId="{3A0E50AC-33B0-4105-99D4-5210FFD23A41}" srcOrd="1" destOrd="0" presId="urn:microsoft.com/office/officeart/2005/8/layout/hList1"/>
    <dgm:cxn modelId="{19DF104C-FF35-4F11-9079-6CECF07BEAD6}" type="presParOf" srcId="{E5DD0624-66DD-426B-B67A-FD23F28C2E15}" destId="{D91D01ED-983E-434D-BF19-44257816DA84}" srcOrd="2" destOrd="0" presId="urn:microsoft.com/office/officeart/2005/8/layout/hList1"/>
    <dgm:cxn modelId="{4E6A52B4-268A-4519-BFC8-E8B8B4F13FC7}" type="presParOf" srcId="{D91D01ED-983E-434D-BF19-44257816DA84}" destId="{D6D724F5-14C3-428B-A44E-D75C55ABF09D}" srcOrd="0" destOrd="0" presId="urn:microsoft.com/office/officeart/2005/8/layout/hList1"/>
    <dgm:cxn modelId="{B71762B5-10B9-467B-AB72-93D943262198}" type="presParOf" srcId="{D91D01ED-983E-434D-BF19-44257816DA84}" destId="{213BBC5A-1051-4395-9D8C-9D162B13EC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54844-BC0E-446B-8A13-953DE77EE1FA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C2B8F3B-3942-4F39-907B-BD78B6E5B707}">
      <dgm:prSet/>
      <dgm:spPr/>
      <dgm:t>
        <a:bodyPr/>
        <a:lstStyle/>
        <a:p>
          <a:r>
            <a:rPr lang="en-US" dirty="0"/>
            <a:t>Go clear a place for yourself in the land</a:t>
          </a:r>
        </a:p>
      </dgm:t>
    </dgm:pt>
    <dgm:pt modelId="{914AB573-DADE-4A4D-B88F-C7BFD50B6ED6}" type="parTrans" cxnId="{DAA33875-55C0-4421-8C2D-6D40FB7C33E2}">
      <dgm:prSet/>
      <dgm:spPr/>
      <dgm:t>
        <a:bodyPr/>
        <a:lstStyle/>
        <a:p>
          <a:endParaRPr lang="en-US"/>
        </a:p>
      </dgm:t>
    </dgm:pt>
    <dgm:pt modelId="{5FBCE551-923C-4D37-BD7F-2709DC7CFFDE}" type="sibTrans" cxnId="{DAA33875-55C0-4421-8C2D-6D40FB7C33E2}">
      <dgm:prSet/>
      <dgm:spPr/>
      <dgm:t>
        <a:bodyPr/>
        <a:lstStyle/>
        <a:p>
          <a:endParaRPr lang="en-US"/>
        </a:p>
      </dgm:t>
    </dgm:pt>
    <dgm:pt modelId="{1C3978B9-E4D7-43FE-9BCC-5725197F8B64}">
      <dgm:prSet/>
      <dgm:spPr/>
      <dgm:t>
        <a:bodyPr/>
        <a:lstStyle/>
        <a:p>
          <a:r>
            <a:rPr lang="en-US" dirty="0"/>
            <a:t>This will require work/effort</a:t>
          </a:r>
        </a:p>
      </dgm:t>
    </dgm:pt>
    <dgm:pt modelId="{68F900BC-B6AA-4AF5-AD52-2A716A875BB0}" type="parTrans" cxnId="{C58CA0A2-DAE5-4F35-BE90-6CD8517E1B6B}">
      <dgm:prSet/>
      <dgm:spPr/>
      <dgm:t>
        <a:bodyPr/>
        <a:lstStyle/>
        <a:p>
          <a:endParaRPr lang="en-US"/>
        </a:p>
      </dgm:t>
    </dgm:pt>
    <dgm:pt modelId="{0AB35FFE-C183-4C9C-A921-C0DE272D52F3}" type="sibTrans" cxnId="{C58CA0A2-DAE5-4F35-BE90-6CD8517E1B6B}">
      <dgm:prSet/>
      <dgm:spPr/>
      <dgm:t>
        <a:bodyPr/>
        <a:lstStyle/>
        <a:p>
          <a:endParaRPr lang="en-US"/>
        </a:p>
      </dgm:t>
    </dgm:pt>
    <dgm:pt modelId="{1DA21C6C-22D3-47DB-8784-D42BBD0391AA}">
      <dgm:prSet/>
      <dgm:spPr/>
      <dgm:t>
        <a:bodyPr/>
        <a:lstStyle/>
        <a:p>
          <a:r>
            <a:rPr lang="en-US"/>
            <a:t>Lessons fo us today</a:t>
          </a:r>
        </a:p>
      </dgm:t>
    </dgm:pt>
    <dgm:pt modelId="{2CC14182-0589-420A-A204-1D3B34CA19F4}" type="parTrans" cxnId="{01558A49-9287-481E-98B4-2712BDB16312}">
      <dgm:prSet/>
      <dgm:spPr/>
      <dgm:t>
        <a:bodyPr/>
        <a:lstStyle/>
        <a:p>
          <a:endParaRPr lang="en-US"/>
        </a:p>
      </dgm:t>
    </dgm:pt>
    <dgm:pt modelId="{361D427F-3F91-45F7-A332-C444E60CE3C7}" type="sibTrans" cxnId="{01558A49-9287-481E-98B4-2712BDB16312}">
      <dgm:prSet/>
      <dgm:spPr/>
      <dgm:t>
        <a:bodyPr/>
        <a:lstStyle/>
        <a:p>
          <a:endParaRPr lang="en-US"/>
        </a:p>
      </dgm:t>
    </dgm:pt>
    <dgm:pt modelId="{E322FAF4-B582-4C64-A4B9-97F81DBCBEB7}">
      <dgm:prSet/>
      <dgm:spPr/>
      <dgm:t>
        <a:bodyPr/>
        <a:lstStyle/>
        <a:p>
          <a:r>
            <a:rPr lang="en-US" dirty="0"/>
            <a:t>We must stop complaining and focus on the work that needs to be done (</a:t>
          </a:r>
          <a:r>
            <a:rPr lang="en-US" b="1" i="1" dirty="0"/>
            <a:t>Phil 2:14-16</a:t>
          </a:r>
          <a:r>
            <a:rPr lang="en-US" dirty="0"/>
            <a:t>)</a:t>
          </a:r>
        </a:p>
      </dgm:t>
    </dgm:pt>
    <dgm:pt modelId="{EA7211B1-A154-4FF4-AAE3-300AF50B82CD}" type="parTrans" cxnId="{9886EE64-C2A8-49AC-8B9A-9F66C91A9A74}">
      <dgm:prSet/>
      <dgm:spPr/>
      <dgm:t>
        <a:bodyPr/>
        <a:lstStyle/>
        <a:p>
          <a:endParaRPr lang="en-US"/>
        </a:p>
      </dgm:t>
    </dgm:pt>
    <dgm:pt modelId="{931F06F2-2980-4C8A-AFB0-58139306D204}" type="sibTrans" cxnId="{9886EE64-C2A8-49AC-8B9A-9F66C91A9A74}">
      <dgm:prSet/>
      <dgm:spPr/>
      <dgm:t>
        <a:bodyPr/>
        <a:lstStyle/>
        <a:p>
          <a:endParaRPr lang="en-US"/>
        </a:p>
      </dgm:t>
    </dgm:pt>
    <dgm:pt modelId="{BE4E8210-CCEF-4EF5-981A-F5106CFDDD1A}">
      <dgm:prSet/>
      <dgm:spPr/>
      <dgm:t>
        <a:bodyPr/>
        <a:lstStyle/>
        <a:p>
          <a:endParaRPr lang="en-US" dirty="0"/>
        </a:p>
      </dgm:t>
    </dgm:pt>
    <dgm:pt modelId="{6FE1C7A6-4459-40EB-9797-F2CB9E72B16E}" type="parTrans" cxnId="{2E133657-89B6-42BD-AED8-EEABB4B8D3D3}">
      <dgm:prSet/>
      <dgm:spPr/>
      <dgm:t>
        <a:bodyPr/>
        <a:lstStyle/>
        <a:p>
          <a:endParaRPr lang="en-US"/>
        </a:p>
      </dgm:t>
    </dgm:pt>
    <dgm:pt modelId="{BCC52008-BFCF-474F-AF75-AF0393BBE483}" type="sibTrans" cxnId="{2E133657-89B6-42BD-AED8-EEABB4B8D3D3}">
      <dgm:prSet/>
      <dgm:spPr/>
    </dgm:pt>
    <dgm:pt modelId="{D913A6F0-D847-4171-892F-EE382CD57A03}">
      <dgm:prSet/>
      <dgm:spPr/>
      <dgm:t>
        <a:bodyPr/>
        <a:lstStyle/>
        <a:p>
          <a:r>
            <a:rPr lang="en-US" dirty="0"/>
            <a:t>It appears the tribes would rather complain about the situation than work to solve it</a:t>
          </a:r>
        </a:p>
      </dgm:t>
    </dgm:pt>
    <dgm:pt modelId="{5BAFFE6B-B0A6-4681-9CC5-672A9B79E2F6}" type="parTrans" cxnId="{E163184D-21B4-4068-B739-E11C94B89B70}">
      <dgm:prSet/>
      <dgm:spPr/>
      <dgm:t>
        <a:bodyPr/>
        <a:lstStyle/>
        <a:p>
          <a:endParaRPr lang="en-US"/>
        </a:p>
      </dgm:t>
    </dgm:pt>
    <dgm:pt modelId="{AC345BE5-B9D8-431B-B420-80F9B23A3DAA}" type="sibTrans" cxnId="{E163184D-21B4-4068-B739-E11C94B89B70}">
      <dgm:prSet/>
      <dgm:spPr/>
    </dgm:pt>
    <dgm:pt modelId="{A7A127A5-AA9B-471E-9B6E-3868DA953041}">
      <dgm:prSet/>
      <dgm:spPr/>
      <dgm:t>
        <a:bodyPr/>
        <a:lstStyle/>
        <a:p>
          <a:endParaRPr lang="en-US" dirty="0"/>
        </a:p>
      </dgm:t>
    </dgm:pt>
    <dgm:pt modelId="{B9C0CA69-0083-45A8-9B5C-D326FA0E3ADC}" type="parTrans" cxnId="{67509E95-2C11-4DA9-AF19-26EB1C85CF3B}">
      <dgm:prSet/>
      <dgm:spPr/>
      <dgm:t>
        <a:bodyPr/>
        <a:lstStyle/>
        <a:p>
          <a:endParaRPr lang="en-US"/>
        </a:p>
      </dgm:t>
    </dgm:pt>
    <dgm:pt modelId="{85D146CA-17A0-442B-8D98-7EDD696E78E2}" type="sibTrans" cxnId="{67509E95-2C11-4DA9-AF19-26EB1C85CF3B}">
      <dgm:prSet/>
      <dgm:spPr/>
    </dgm:pt>
    <dgm:pt modelId="{D70A0A12-73FB-44B6-8BD9-4E9CB07F7142}">
      <dgm:prSet/>
      <dgm:spPr/>
      <dgm:t>
        <a:bodyPr/>
        <a:lstStyle/>
        <a:p>
          <a:r>
            <a:rPr lang="en-US" dirty="0"/>
            <a:t>The harvest is ready, it just needs workers (</a:t>
          </a:r>
          <a:r>
            <a:rPr lang="en-US" b="1" i="1" dirty="0"/>
            <a:t>Lk 10:2</a:t>
          </a:r>
          <a:r>
            <a:rPr lang="en-US" dirty="0"/>
            <a:t>)</a:t>
          </a:r>
        </a:p>
      </dgm:t>
    </dgm:pt>
    <dgm:pt modelId="{A6532B64-A51A-47A1-AA39-3A47F2FF584D}" type="parTrans" cxnId="{9ADFEBF7-5783-4599-AA50-9EBE36B89173}">
      <dgm:prSet/>
      <dgm:spPr/>
      <dgm:t>
        <a:bodyPr/>
        <a:lstStyle/>
        <a:p>
          <a:endParaRPr lang="en-US"/>
        </a:p>
      </dgm:t>
    </dgm:pt>
    <dgm:pt modelId="{25B3A2AF-3680-48A1-8617-ED29405372F2}" type="sibTrans" cxnId="{9ADFEBF7-5783-4599-AA50-9EBE36B89173}">
      <dgm:prSet/>
      <dgm:spPr/>
    </dgm:pt>
    <dgm:pt modelId="{92E12AC3-65DF-456E-A33D-966EF19CEE41}">
      <dgm:prSet/>
      <dgm:spPr/>
      <dgm:t>
        <a:bodyPr/>
        <a:lstStyle/>
        <a:p>
          <a:r>
            <a:rPr lang="en-US" dirty="0"/>
            <a:t>Reaching our goals requires work</a:t>
          </a:r>
        </a:p>
      </dgm:t>
    </dgm:pt>
    <dgm:pt modelId="{E25D8699-22D1-41FA-9135-B558C4739BED}" type="parTrans" cxnId="{CFA188E1-0C9A-44BB-B309-C7EB005FBFE6}">
      <dgm:prSet/>
      <dgm:spPr/>
    </dgm:pt>
    <dgm:pt modelId="{9B7A06FD-C40F-4A70-936E-FAF1CFD0B13B}" type="sibTrans" cxnId="{CFA188E1-0C9A-44BB-B309-C7EB005FBFE6}">
      <dgm:prSet/>
      <dgm:spPr/>
    </dgm:pt>
    <dgm:pt modelId="{BEFD793A-57E4-4BA0-9396-26D65976705C}" type="pres">
      <dgm:prSet presAssocID="{E1954844-BC0E-446B-8A13-953DE77EE1FA}" presName="Name0" presStyleCnt="0">
        <dgm:presLayoutVars>
          <dgm:dir/>
          <dgm:animLvl val="lvl"/>
          <dgm:resizeHandles val="exact"/>
        </dgm:presLayoutVars>
      </dgm:prSet>
      <dgm:spPr/>
    </dgm:pt>
    <dgm:pt modelId="{02C8A726-CDA4-46CA-A098-D272BE16A41A}" type="pres">
      <dgm:prSet presAssocID="{5C2B8F3B-3942-4F39-907B-BD78B6E5B707}" presName="composite" presStyleCnt="0"/>
      <dgm:spPr/>
    </dgm:pt>
    <dgm:pt modelId="{46C4C3AA-0BF7-4BBA-9C59-0A49F259F15C}" type="pres">
      <dgm:prSet presAssocID="{5C2B8F3B-3942-4F39-907B-BD78B6E5B7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40F2248-970D-4BF3-A2A7-F0FC6D3369A9}" type="pres">
      <dgm:prSet presAssocID="{5C2B8F3B-3942-4F39-907B-BD78B6E5B707}" presName="desTx" presStyleLbl="alignAccFollowNode1" presStyleIdx="0" presStyleCnt="2">
        <dgm:presLayoutVars>
          <dgm:bulletEnabled val="1"/>
        </dgm:presLayoutVars>
      </dgm:prSet>
      <dgm:spPr/>
    </dgm:pt>
    <dgm:pt modelId="{31240502-C53E-43A7-B0E8-5A4748CD93BE}" type="pres">
      <dgm:prSet presAssocID="{5FBCE551-923C-4D37-BD7F-2709DC7CFFDE}" presName="space" presStyleCnt="0"/>
      <dgm:spPr/>
    </dgm:pt>
    <dgm:pt modelId="{9A1E9756-BD3C-454C-B161-5F688313BD65}" type="pres">
      <dgm:prSet presAssocID="{1DA21C6C-22D3-47DB-8784-D42BBD0391AA}" presName="composite" presStyleCnt="0"/>
      <dgm:spPr/>
    </dgm:pt>
    <dgm:pt modelId="{713D5CA6-1A32-42F4-BF3E-F9304CD5CDC6}" type="pres">
      <dgm:prSet presAssocID="{1DA21C6C-22D3-47DB-8784-D42BBD0391A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05B58F3-D0E1-4644-B953-78F0DB286054}" type="pres">
      <dgm:prSet presAssocID="{1DA21C6C-22D3-47DB-8784-D42BBD0391A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A972D0E-8733-4EF0-AC37-9A31334E0B2C}" type="presOf" srcId="{E322FAF4-B582-4C64-A4B9-97F81DBCBEB7}" destId="{805B58F3-D0E1-4644-B953-78F0DB286054}" srcOrd="0" destOrd="0" presId="urn:microsoft.com/office/officeart/2005/8/layout/hList1"/>
    <dgm:cxn modelId="{28318515-AC4B-4653-81B5-C01FF44334E4}" type="presOf" srcId="{1C3978B9-E4D7-43FE-9BCC-5725197F8B64}" destId="{D40F2248-970D-4BF3-A2A7-F0FC6D3369A9}" srcOrd="0" destOrd="0" presId="urn:microsoft.com/office/officeart/2005/8/layout/hList1"/>
    <dgm:cxn modelId="{6DD8DD20-7622-4E03-BEF9-38D48C509B86}" type="presOf" srcId="{E1954844-BC0E-446B-8A13-953DE77EE1FA}" destId="{BEFD793A-57E4-4BA0-9396-26D65976705C}" srcOrd="0" destOrd="0" presId="urn:microsoft.com/office/officeart/2005/8/layout/hList1"/>
    <dgm:cxn modelId="{FDC1B73B-20A0-49C8-AB4E-D3EE0965CA3B}" type="presOf" srcId="{D913A6F0-D847-4171-892F-EE382CD57A03}" destId="{D40F2248-970D-4BF3-A2A7-F0FC6D3369A9}" srcOrd="0" destOrd="1" presId="urn:microsoft.com/office/officeart/2005/8/layout/hList1"/>
    <dgm:cxn modelId="{97D3C83B-4048-4C74-B79D-1CF9BB8C5BFB}" type="presOf" srcId="{D70A0A12-73FB-44B6-8BD9-4E9CB07F7142}" destId="{805B58F3-D0E1-4644-B953-78F0DB286054}" srcOrd="0" destOrd="1" presId="urn:microsoft.com/office/officeart/2005/8/layout/hList1"/>
    <dgm:cxn modelId="{9886EE64-C2A8-49AC-8B9A-9F66C91A9A74}" srcId="{1DA21C6C-22D3-47DB-8784-D42BBD0391AA}" destId="{E322FAF4-B582-4C64-A4B9-97F81DBCBEB7}" srcOrd="0" destOrd="0" parTransId="{EA7211B1-A154-4FF4-AAE3-300AF50B82CD}" sibTransId="{931F06F2-2980-4C8A-AFB0-58139306D204}"/>
    <dgm:cxn modelId="{01558A49-9287-481E-98B4-2712BDB16312}" srcId="{E1954844-BC0E-446B-8A13-953DE77EE1FA}" destId="{1DA21C6C-22D3-47DB-8784-D42BBD0391AA}" srcOrd="1" destOrd="0" parTransId="{2CC14182-0589-420A-A204-1D3B34CA19F4}" sibTransId="{361D427F-3F91-45F7-A332-C444E60CE3C7}"/>
    <dgm:cxn modelId="{E163184D-21B4-4068-B739-E11C94B89B70}" srcId="{5C2B8F3B-3942-4F39-907B-BD78B6E5B707}" destId="{D913A6F0-D847-4171-892F-EE382CD57A03}" srcOrd="1" destOrd="0" parTransId="{5BAFFE6B-B0A6-4681-9CC5-672A9B79E2F6}" sibTransId="{AC345BE5-B9D8-431B-B420-80F9B23A3DAA}"/>
    <dgm:cxn modelId="{DAA33875-55C0-4421-8C2D-6D40FB7C33E2}" srcId="{E1954844-BC0E-446B-8A13-953DE77EE1FA}" destId="{5C2B8F3B-3942-4F39-907B-BD78B6E5B707}" srcOrd="0" destOrd="0" parTransId="{914AB573-DADE-4A4D-B88F-C7BFD50B6ED6}" sibTransId="{5FBCE551-923C-4D37-BD7F-2709DC7CFFDE}"/>
    <dgm:cxn modelId="{2E133657-89B6-42BD-AED8-EEABB4B8D3D3}" srcId="{5C2B8F3B-3942-4F39-907B-BD78B6E5B707}" destId="{BE4E8210-CCEF-4EF5-981A-F5106CFDDD1A}" srcOrd="2" destOrd="0" parTransId="{6FE1C7A6-4459-40EB-9797-F2CB9E72B16E}" sibTransId="{BCC52008-BFCF-474F-AF75-AF0393BBE483}"/>
    <dgm:cxn modelId="{67509E95-2C11-4DA9-AF19-26EB1C85CF3B}" srcId="{1DA21C6C-22D3-47DB-8784-D42BBD0391AA}" destId="{A7A127A5-AA9B-471E-9B6E-3868DA953041}" srcOrd="3" destOrd="0" parTransId="{B9C0CA69-0083-45A8-9B5C-D326FA0E3ADC}" sibTransId="{85D146CA-17A0-442B-8D98-7EDD696E78E2}"/>
    <dgm:cxn modelId="{0C43F39F-1088-414D-B95D-5E5AAFEF5FB4}" type="presOf" srcId="{BE4E8210-CCEF-4EF5-981A-F5106CFDDD1A}" destId="{D40F2248-970D-4BF3-A2A7-F0FC6D3369A9}" srcOrd="0" destOrd="2" presId="urn:microsoft.com/office/officeart/2005/8/layout/hList1"/>
    <dgm:cxn modelId="{C58CA0A2-DAE5-4F35-BE90-6CD8517E1B6B}" srcId="{5C2B8F3B-3942-4F39-907B-BD78B6E5B707}" destId="{1C3978B9-E4D7-43FE-9BCC-5725197F8B64}" srcOrd="0" destOrd="0" parTransId="{68F900BC-B6AA-4AF5-AD52-2A716A875BB0}" sibTransId="{0AB35FFE-C183-4C9C-A921-C0DE272D52F3}"/>
    <dgm:cxn modelId="{6518B9B7-2DB4-4FBF-AD08-21892B6BD3A5}" type="presOf" srcId="{5C2B8F3B-3942-4F39-907B-BD78B6E5B707}" destId="{46C4C3AA-0BF7-4BBA-9C59-0A49F259F15C}" srcOrd="0" destOrd="0" presId="urn:microsoft.com/office/officeart/2005/8/layout/hList1"/>
    <dgm:cxn modelId="{E4D98CC2-5D4F-41B1-9F56-909FBD763242}" type="presOf" srcId="{A7A127A5-AA9B-471E-9B6E-3868DA953041}" destId="{805B58F3-D0E1-4644-B953-78F0DB286054}" srcOrd="0" destOrd="3" presId="urn:microsoft.com/office/officeart/2005/8/layout/hList1"/>
    <dgm:cxn modelId="{1C0719D9-B572-4EBF-A9F2-AEC91BD7B194}" type="presOf" srcId="{1DA21C6C-22D3-47DB-8784-D42BBD0391AA}" destId="{713D5CA6-1A32-42F4-BF3E-F9304CD5CDC6}" srcOrd="0" destOrd="0" presId="urn:microsoft.com/office/officeart/2005/8/layout/hList1"/>
    <dgm:cxn modelId="{CFA188E1-0C9A-44BB-B309-C7EB005FBFE6}" srcId="{1DA21C6C-22D3-47DB-8784-D42BBD0391AA}" destId="{92E12AC3-65DF-456E-A33D-966EF19CEE41}" srcOrd="2" destOrd="0" parTransId="{E25D8699-22D1-41FA-9135-B558C4739BED}" sibTransId="{9B7A06FD-C40F-4A70-936E-FAF1CFD0B13B}"/>
    <dgm:cxn modelId="{9EDB2CE9-FD33-41BF-B64D-92E9E36ED42C}" type="presOf" srcId="{92E12AC3-65DF-456E-A33D-966EF19CEE41}" destId="{805B58F3-D0E1-4644-B953-78F0DB286054}" srcOrd="0" destOrd="2" presId="urn:microsoft.com/office/officeart/2005/8/layout/hList1"/>
    <dgm:cxn modelId="{9ADFEBF7-5783-4599-AA50-9EBE36B89173}" srcId="{1DA21C6C-22D3-47DB-8784-D42BBD0391AA}" destId="{D70A0A12-73FB-44B6-8BD9-4E9CB07F7142}" srcOrd="1" destOrd="0" parTransId="{A6532B64-A51A-47A1-AA39-3A47F2FF584D}" sibTransId="{25B3A2AF-3680-48A1-8617-ED29405372F2}"/>
    <dgm:cxn modelId="{0EFF7FD8-AE97-4247-AB0B-45F3ACB2C6E6}" type="presParOf" srcId="{BEFD793A-57E4-4BA0-9396-26D65976705C}" destId="{02C8A726-CDA4-46CA-A098-D272BE16A41A}" srcOrd="0" destOrd="0" presId="urn:microsoft.com/office/officeart/2005/8/layout/hList1"/>
    <dgm:cxn modelId="{625EA61C-694E-4710-A6AD-AEBB7480F077}" type="presParOf" srcId="{02C8A726-CDA4-46CA-A098-D272BE16A41A}" destId="{46C4C3AA-0BF7-4BBA-9C59-0A49F259F15C}" srcOrd="0" destOrd="0" presId="urn:microsoft.com/office/officeart/2005/8/layout/hList1"/>
    <dgm:cxn modelId="{55151143-C49A-40D3-8A5E-986A01EB9023}" type="presParOf" srcId="{02C8A726-CDA4-46CA-A098-D272BE16A41A}" destId="{D40F2248-970D-4BF3-A2A7-F0FC6D3369A9}" srcOrd="1" destOrd="0" presId="urn:microsoft.com/office/officeart/2005/8/layout/hList1"/>
    <dgm:cxn modelId="{D3AF38B6-B83E-4B76-8025-57F6DB688964}" type="presParOf" srcId="{BEFD793A-57E4-4BA0-9396-26D65976705C}" destId="{31240502-C53E-43A7-B0E8-5A4748CD93BE}" srcOrd="1" destOrd="0" presId="urn:microsoft.com/office/officeart/2005/8/layout/hList1"/>
    <dgm:cxn modelId="{DBE188C1-4E8A-4D5E-A8E5-22C85A8F7DC1}" type="presParOf" srcId="{BEFD793A-57E4-4BA0-9396-26D65976705C}" destId="{9A1E9756-BD3C-454C-B161-5F688313BD65}" srcOrd="2" destOrd="0" presId="urn:microsoft.com/office/officeart/2005/8/layout/hList1"/>
    <dgm:cxn modelId="{7AA81D9A-B4DB-4C93-AC38-D60DAE2EB932}" type="presParOf" srcId="{9A1E9756-BD3C-454C-B161-5F688313BD65}" destId="{713D5CA6-1A32-42F4-BF3E-F9304CD5CDC6}" srcOrd="0" destOrd="0" presId="urn:microsoft.com/office/officeart/2005/8/layout/hList1"/>
    <dgm:cxn modelId="{AB87C0DA-A8B2-4B1D-8A6A-E5B2A5D038E4}" type="presParOf" srcId="{9A1E9756-BD3C-454C-B161-5F688313BD65}" destId="{805B58F3-D0E1-4644-B953-78F0DB286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954844-BC0E-446B-8A13-953DE77EE1FA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2B8F3B-3942-4F39-907B-BD78B6E5B707}">
      <dgm:prSet/>
      <dgm:spPr/>
      <dgm:t>
        <a:bodyPr/>
        <a:lstStyle/>
        <a:p>
          <a:r>
            <a:rPr lang="en-US" dirty="0"/>
            <a:t>Our Enemies</a:t>
          </a:r>
        </a:p>
      </dgm:t>
    </dgm:pt>
    <dgm:pt modelId="{914AB573-DADE-4A4D-B88F-C7BFD50B6ED6}" type="parTrans" cxnId="{DAA33875-55C0-4421-8C2D-6D40FB7C33E2}">
      <dgm:prSet/>
      <dgm:spPr/>
      <dgm:t>
        <a:bodyPr/>
        <a:lstStyle/>
        <a:p>
          <a:endParaRPr lang="en-US"/>
        </a:p>
      </dgm:t>
    </dgm:pt>
    <dgm:pt modelId="{5FBCE551-923C-4D37-BD7F-2709DC7CFFDE}" type="sibTrans" cxnId="{DAA33875-55C0-4421-8C2D-6D40FB7C33E2}">
      <dgm:prSet/>
      <dgm:spPr/>
      <dgm:t>
        <a:bodyPr/>
        <a:lstStyle/>
        <a:p>
          <a:endParaRPr lang="en-US"/>
        </a:p>
      </dgm:t>
    </dgm:pt>
    <dgm:pt modelId="{1C3978B9-E4D7-43FE-9BCC-5725197F8B64}">
      <dgm:prSet/>
      <dgm:spPr/>
      <dgm:t>
        <a:bodyPr/>
        <a:lstStyle/>
        <a:p>
          <a:r>
            <a:rPr lang="en-US" dirty="0"/>
            <a:t>Eph 6 “</a:t>
          </a:r>
          <a:r>
            <a:rPr lang="en-US" baseline="30000" dirty="0"/>
            <a:t>11 </a:t>
          </a:r>
          <a:r>
            <a:rPr lang="en-US" dirty="0"/>
            <a:t>Put on the whole armor of God, that you may be able to stand against the wiles of the devil. </a:t>
          </a:r>
          <a:r>
            <a:rPr lang="en-US" baseline="30000" dirty="0"/>
            <a:t>12 </a:t>
          </a:r>
          <a:r>
            <a:rPr lang="en-US" dirty="0"/>
            <a:t>For we do not wrestle against flesh and blood, but against principalities, against powers, against the rulers of the darkness of this age, against spiritual </a:t>
          </a:r>
          <a:r>
            <a:rPr lang="en-US" i="1" dirty="0"/>
            <a:t>hosts</a:t>
          </a:r>
          <a:r>
            <a:rPr lang="en-US" dirty="0"/>
            <a:t> of wickedness in the heavenly </a:t>
          </a:r>
          <a:r>
            <a:rPr lang="en-US" i="1" dirty="0"/>
            <a:t>places.”</a:t>
          </a:r>
          <a:endParaRPr lang="en-US" dirty="0"/>
        </a:p>
      </dgm:t>
    </dgm:pt>
    <dgm:pt modelId="{68F900BC-B6AA-4AF5-AD52-2A716A875BB0}" type="parTrans" cxnId="{C58CA0A2-DAE5-4F35-BE90-6CD8517E1B6B}">
      <dgm:prSet/>
      <dgm:spPr/>
      <dgm:t>
        <a:bodyPr/>
        <a:lstStyle/>
        <a:p>
          <a:endParaRPr lang="en-US"/>
        </a:p>
      </dgm:t>
    </dgm:pt>
    <dgm:pt modelId="{0AB35FFE-C183-4C9C-A921-C0DE272D52F3}" type="sibTrans" cxnId="{C58CA0A2-DAE5-4F35-BE90-6CD8517E1B6B}">
      <dgm:prSet/>
      <dgm:spPr/>
      <dgm:t>
        <a:bodyPr/>
        <a:lstStyle/>
        <a:p>
          <a:endParaRPr lang="en-US"/>
        </a:p>
      </dgm:t>
    </dgm:pt>
    <dgm:pt modelId="{1DA21C6C-22D3-47DB-8784-D42BBD0391AA}">
      <dgm:prSet/>
      <dgm:spPr/>
      <dgm:t>
        <a:bodyPr/>
        <a:lstStyle/>
        <a:p>
          <a:r>
            <a:rPr lang="en-US" dirty="0"/>
            <a:t>We are equipped to win</a:t>
          </a:r>
        </a:p>
      </dgm:t>
    </dgm:pt>
    <dgm:pt modelId="{2CC14182-0589-420A-A204-1D3B34CA19F4}" type="parTrans" cxnId="{01558A49-9287-481E-98B4-2712BDB16312}">
      <dgm:prSet/>
      <dgm:spPr/>
      <dgm:t>
        <a:bodyPr/>
        <a:lstStyle/>
        <a:p>
          <a:endParaRPr lang="en-US"/>
        </a:p>
      </dgm:t>
    </dgm:pt>
    <dgm:pt modelId="{361D427F-3F91-45F7-A332-C444E60CE3C7}" type="sibTrans" cxnId="{01558A49-9287-481E-98B4-2712BDB16312}">
      <dgm:prSet/>
      <dgm:spPr/>
      <dgm:t>
        <a:bodyPr/>
        <a:lstStyle/>
        <a:p>
          <a:endParaRPr lang="en-US"/>
        </a:p>
      </dgm:t>
    </dgm:pt>
    <dgm:pt modelId="{E322FAF4-B582-4C64-A4B9-97F81DBCBEB7}">
      <dgm:prSet/>
      <dgm:spPr/>
      <dgm:t>
        <a:bodyPr/>
        <a:lstStyle/>
        <a:p>
          <a:r>
            <a:rPr lang="en-US" dirty="0"/>
            <a:t>The armor of God (</a:t>
          </a:r>
          <a:r>
            <a:rPr lang="en-US" b="1" i="1" dirty="0"/>
            <a:t>Eph 6:10-17</a:t>
          </a:r>
          <a:r>
            <a:rPr lang="en-US" dirty="0"/>
            <a:t>)</a:t>
          </a:r>
        </a:p>
      </dgm:t>
    </dgm:pt>
    <dgm:pt modelId="{EA7211B1-A154-4FF4-AAE3-300AF50B82CD}" type="parTrans" cxnId="{9886EE64-C2A8-49AC-8B9A-9F66C91A9A74}">
      <dgm:prSet/>
      <dgm:spPr/>
      <dgm:t>
        <a:bodyPr/>
        <a:lstStyle/>
        <a:p>
          <a:endParaRPr lang="en-US"/>
        </a:p>
      </dgm:t>
    </dgm:pt>
    <dgm:pt modelId="{931F06F2-2980-4C8A-AFB0-58139306D204}" type="sibTrans" cxnId="{9886EE64-C2A8-49AC-8B9A-9F66C91A9A74}">
      <dgm:prSet/>
      <dgm:spPr/>
      <dgm:t>
        <a:bodyPr/>
        <a:lstStyle/>
        <a:p>
          <a:endParaRPr lang="en-US"/>
        </a:p>
      </dgm:t>
    </dgm:pt>
    <dgm:pt modelId="{BE4E8210-CCEF-4EF5-981A-F5106CFDDD1A}">
      <dgm:prSet/>
      <dgm:spPr/>
      <dgm:t>
        <a:bodyPr/>
        <a:lstStyle/>
        <a:p>
          <a:endParaRPr lang="en-US"/>
        </a:p>
      </dgm:t>
    </dgm:pt>
    <dgm:pt modelId="{6FE1C7A6-4459-40EB-9797-F2CB9E72B16E}" type="parTrans" cxnId="{2E133657-89B6-42BD-AED8-EEABB4B8D3D3}">
      <dgm:prSet/>
      <dgm:spPr/>
      <dgm:t>
        <a:bodyPr/>
        <a:lstStyle/>
        <a:p>
          <a:endParaRPr lang="en-US"/>
        </a:p>
      </dgm:t>
    </dgm:pt>
    <dgm:pt modelId="{BCC52008-BFCF-474F-AF75-AF0393BBE483}" type="sibTrans" cxnId="{2E133657-89B6-42BD-AED8-EEABB4B8D3D3}">
      <dgm:prSet/>
      <dgm:spPr/>
      <dgm:t>
        <a:bodyPr/>
        <a:lstStyle/>
        <a:p>
          <a:endParaRPr lang="en-US"/>
        </a:p>
      </dgm:t>
    </dgm:pt>
    <dgm:pt modelId="{A7A127A5-AA9B-471E-9B6E-3868DA953041}">
      <dgm:prSet/>
      <dgm:spPr/>
      <dgm:t>
        <a:bodyPr/>
        <a:lstStyle/>
        <a:p>
          <a:endParaRPr lang="en-US" dirty="0"/>
        </a:p>
      </dgm:t>
    </dgm:pt>
    <dgm:pt modelId="{B9C0CA69-0083-45A8-9B5C-D326FA0E3ADC}" type="parTrans" cxnId="{67509E95-2C11-4DA9-AF19-26EB1C85CF3B}">
      <dgm:prSet/>
      <dgm:spPr/>
      <dgm:t>
        <a:bodyPr/>
        <a:lstStyle/>
        <a:p>
          <a:endParaRPr lang="en-US"/>
        </a:p>
      </dgm:t>
    </dgm:pt>
    <dgm:pt modelId="{85D146CA-17A0-442B-8D98-7EDD696E78E2}" type="sibTrans" cxnId="{67509E95-2C11-4DA9-AF19-26EB1C85CF3B}">
      <dgm:prSet/>
      <dgm:spPr/>
      <dgm:t>
        <a:bodyPr/>
        <a:lstStyle/>
        <a:p>
          <a:endParaRPr lang="en-US"/>
        </a:p>
      </dgm:t>
    </dgm:pt>
    <dgm:pt modelId="{C802B4BA-DD6A-44FA-8F30-DDA4150E324B}">
      <dgm:prSet/>
      <dgm:spPr/>
      <dgm:t>
        <a:bodyPr/>
        <a:lstStyle/>
        <a:p>
          <a:r>
            <a:rPr lang="en-US" dirty="0"/>
            <a:t>You are of God, little children, and have overcome them, because He who is in you is greater than he who is in the world. (</a:t>
          </a:r>
          <a:r>
            <a:rPr lang="en-US" b="1" i="1" dirty="0"/>
            <a:t>1 Jn 4:4</a:t>
          </a:r>
          <a:r>
            <a:rPr lang="en-US" dirty="0"/>
            <a:t>)</a:t>
          </a:r>
          <a:endParaRPr lang="en-US" b="0" i="0" dirty="0"/>
        </a:p>
      </dgm:t>
    </dgm:pt>
    <dgm:pt modelId="{76BDD7D8-66C7-46B5-9AE2-B269865CC1F1}" type="parTrans" cxnId="{E9EDA5D0-DD91-4269-94D7-CFB1455686C5}">
      <dgm:prSet/>
      <dgm:spPr/>
    </dgm:pt>
    <dgm:pt modelId="{8F65EBE9-D87F-4A3D-B106-CF033D4A1169}" type="sibTrans" cxnId="{E9EDA5D0-DD91-4269-94D7-CFB1455686C5}">
      <dgm:prSet/>
      <dgm:spPr/>
    </dgm:pt>
    <dgm:pt modelId="{2A9CCF90-EEF0-4914-AC6E-F3A5AC8F3F16}">
      <dgm:prSet/>
      <dgm:spPr/>
      <dgm:t>
        <a:bodyPr/>
        <a:lstStyle/>
        <a:p>
          <a:endParaRPr lang="en-US" b="0" i="0" dirty="0"/>
        </a:p>
      </dgm:t>
    </dgm:pt>
    <dgm:pt modelId="{B50CCAF0-EC23-4A84-AA59-BDF6CC3CB0AD}" type="parTrans" cxnId="{72C2A097-C058-4FF2-8789-8496EA5AD665}">
      <dgm:prSet/>
      <dgm:spPr/>
    </dgm:pt>
    <dgm:pt modelId="{D1B682E5-C58C-449E-A7B5-0CF223B02140}" type="sibTrans" cxnId="{72C2A097-C058-4FF2-8789-8496EA5AD665}">
      <dgm:prSet/>
      <dgm:spPr/>
    </dgm:pt>
    <dgm:pt modelId="{CD4764FE-800E-4B53-9D50-A6484ED83F8E}" type="pres">
      <dgm:prSet presAssocID="{E1954844-BC0E-446B-8A13-953DE77EE1FA}" presName="Name0" presStyleCnt="0">
        <dgm:presLayoutVars>
          <dgm:dir/>
          <dgm:animLvl val="lvl"/>
          <dgm:resizeHandles val="exact"/>
        </dgm:presLayoutVars>
      </dgm:prSet>
      <dgm:spPr/>
    </dgm:pt>
    <dgm:pt modelId="{99E70A5A-76E2-4B5C-BD6E-F5D3B2235F66}" type="pres">
      <dgm:prSet presAssocID="{5C2B8F3B-3942-4F39-907B-BD78B6E5B707}" presName="composite" presStyleCnt="0"/>
      <dgm:spPr/>
    </dgm:pt>
    <dgm:pt modelId="{09EBA803-590D-4576-AD01-1840B64E17C3}" type="pres">
      <dgm:prSet presAssocID="{5C2B8F3B-3942-4F39-907B-BD78B6E5B7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DB8D72C-5E22-4D29-8F88-FF5CA2B013BF}" type="pres">
      <dgm:prSet presAssocID="{5C2B8F3B-3942-4F39-907B-BD78B6E5B707}" presName="desTx" presStyleLbl="alignAccFollowNode1" presStyleIdx="0" presStyleCnt="2">
        <dgm:presLayoutVars>
          <dgm:bulletEnabled val="1"/>
        </dgm:presLayoutVars>
      </dgm:prSet>
      <dgm:spPr/>
    </dgm:pt>
    <dgm:pt modelId="{F0C08FCA-CD10-4D3F-BAF5-611E5F416E07}" type="pres">
      <dgm:prSet presAssocID="{5FBCE551-923C-4D37-BD7F-2709DC7CFFDE}" presName="space" presStyleCnt="0"/>
      <dgm:spPr/>
    </dgm:pt>
    <dgm:pt modelId="{98AFCAF9-8B39-42A1-9B09-6517B32A4C32}" type="pres">
      <dgm:prSet presAssocID="{1DA21C6C-22D3-47DB-8784-D42BBD0391AA}" presName="composite" presStyleCnt="0"/>
      <dgm:spPr/>
    </dgm:pt>
    <dgm:pt modelId="{27E9409E-0D36-4C2B-83FC-3AE38D9A372C}" type="pres">
      <dgm:prSet presAssocID="{1DA21C6C-22D3-47DB-8784-D42BBD0391A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715FBA9-20FD-4AB1-8066-B8F52F9AAA6C}" type="pres">
      <dgm:prSet presAssocID="{1DA21C6C-22D3-47DB-8784-D42BBD0391A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F520608-6D12-444F-B8F7-3BD7A1E85A83}" type="presOf" srcId="{E1954844-BC0E-446B-8A13-953DE77EE1FA}" destId="{CD4764FE-800E-4B53-9D50-A6484ED83F8E}" srcOrd="0" destOrd="0" presId="urn:microsoft.com/office/officeart/2005/8/layout/hList1"/>
    <dgm:cxn modelId="{9886EE64-C2A8-49AC-8B9A-9F66C91A9A74}" srcId="{1DA21C6C-22D3-47DB-8784-D42BBD0391AA}" destId="{E322FAF4-B582-4C64-A4B9-97F81DBCBEB7}" srcOrd="0" destOrd="0" parTransId="{EA7211B1-A154-4FF4-AAE3-300AF50B82CD}" sibTransId="{931F06F2-2980-4C8A-AFB0-58139306D204}"/>
    <dgm:cxn modelId="{01558A49-9287-481E-98B4-2712BDB16312}" srcId="{E1954844-BC0E-446B-8A13-953DE77EE1FA}" destId="{1DA21C6C-22D3-47DB-8784-D42BBD0391AA}" srcOrd="1" destOrd="0" parTransId="{2CC14182-0589-420A-A204-1D3B34CA19F4}" sibTransId="{361D427F-3F91-45F7-A332-C444E60CE3C7}"/>
    <dgm:cxn modelId="{B726206B-02DF-4972-8484-5A319B58C468}" type="presOf" srcId="{5C2B8F3B-3942-4F39-907B-BD78B6E5B707}" destId="{09EBA803-590D-4576-AD01-1840B64E17C3}" srcOrd="0" destOrd="0" presId="urn:microsoft.com/office/officeart/2005/8/layout/hList1"/>
    <dgm:cxn modelId="{DAA33875-55C0-4421-8C2D-6D40FB7C33E2}" srcId="{E1954844-BC0E-446B-8A13-953DE77EE1FA}" destId="{5C2B8F3B-3942-4F39-907B-BD78B6E5B707}" srcOrd="0" destOrd="0" parTransId="{914AB573-DADE-4A4D-B88F-C7BFD50B6ED6}" sibTransId="{5FBCE551-923C-4D37-BD7F-2709DC7CFFDE}"/>
    <dgm:cxn modelId="{2E133657-89B6-42BD-AED8-EEABB4B8D3D3}" srcId="{5C2B8F3B-3942-4F39-907B-BD78B6E5B707}" destId="{BE4E8210-CCEF-4EF5-981A-F5106CFDDD1A}" srcOrd="1" destOrd="0" parTransId="{6FE1C7A6-4459-40EB-9797-F2CB9E72B16E}" sibTransId="{BCC52008-BFCF-474F-AF75-AF0393BBE483}"/>
    <dgm:cxn modelId="{67509E95-2C11-4DA9-AF19-26EB1C85CF3B}" srcId="{1DA21C6C-22D3-47DB-8784-D42BBD0391AA}" destId="{A7A127A5-AA9B-471E-9B6E-3868DA953041}" srcOrd="3" destOrd="0" parTransId="{B9C0CA69-0083-45A8-9B5C-D326FA0E3ADC}" sibTransId="{85D146CA-17A0-442B-8D98-7EDD696E78E2}"/>
    <dgm:cxn modelId="{72C2A097-C058-4FF2-8789-8496EA5AD665}" srcId="{1DA21C6C-22D3-47DB-8784-D42BBD0391AA}" destId="{2A9CCF90-EEF0-4914-AC6E-F3A5AC8F3F16}" srcOrd="1" destOrd="0" parTransId="{B50CCAF0-EC23-4A84-AA59-BDF6CC3CB0AD}" sibTransId="{D1B682E5-C58C-449E-A7B5-0CF223B02140}"/>
    <dgm:cxn modelId="{C58CA0A2-DAE5-4F35-BE90-6CD8517E1B6B}" srcId="{5C2B8F3B-3942-4F39-907B-BD78B6E5B707}" destId="{1C3978B9-E4D7-43FE-9BCC-5725197F8B64}" srcOrd="0" destOrd="0" parTransId="{68F900BC-B6AA-4AF5-AD52-2A716A875BB0}" sibTransId="{0AB35FFE-C183-4C9C-A921-C0DE272D52F3}"/>
    <dgm:cxn modelId="{0ED7B5A6-BC1C-4B60-ACE6-121CA5A7A102}" type="presOf" srcId="{BE4E8210-CCEF-4EF5-981A-F5106CFDDD1A}" destId="{BDB8D72C-5E22-4D29-8F88-FF5CA2B013BF}" srcOrd="0" destOrd="1" presId="urn:microsoft.com/office/officeart/2005/8/layout/hList1"/>
    <dgm:cxn modelId="{2E02D6B4-9F82-4886-AB3F-91BA0F518DE9}" type="presOf" srcId="{1DA21C6C-22D3-47DB-8784-D42BBD0391AA}" destId="{27E9409E-0D36-4C2B-83FC-3AE38D9A372C}" srcOrd="0" destOrd="0" presId="urn:microsoft.com/office/officeart/2005/8/layout/hList1"/>
    <dgm:cxn modelId="{69A8D9B4-F9FA-4B5A-8D4F-958B045BD8EA}" type="presOf" srcId="{1C3978B9-E4D7-43FE-9BCC-5725197F8B64}" destId="{BDB8D72C-5E22-4D29-8F88-FF5CA2B013BF}" srcOrd="0" destOrd="0" presId="urn:microsoft.com/office/officeart/2005/8/layout/hList1"/>
    <dgm:cxn modelId="{E1F11EC1-7BA2-4731-BCCD-3E6C16F53FCA}" type="presOf" srcId="{E322FAF4-B582-4C64-A4B9-97F81DBCBEB7}" destId="{A715FBA9-20FD-4AB1-8066-B8F52F9AAA6C}" srcOrd="0" destOrd="0" presId="urn:microsoft.com/office/officeart/2005/8/layout/hList1"/>
    <dgm:cxn modelId="{E9EDA5D0-DD91-4269-94D7-CFB1455686C5}" srcId="{1DA21C6C-22D3-47DB-8784-D42BBD0391AA}" destId="{C802B4BA-DD6A-44FA-8F30-DDA4150E324B}" srcOrd="2" destOrd="0" parTransId="{76BDD7D8-66C7-46B5-9AE2-B269865CC1F1}" sibTransId="{8F65EBE9-D87F-4A3D-B106-CF033D4A1169}"/>
    <dgm:cxn modelId="{2279BDEC-6A9A-4ACB-991E-2D7BBDD72F80}" type="presOf" srcId="{C802B4BA-DD6A-44FA-8F30-DDA4150E324B}" destId="{A715FBA9-20FD-4AB1-8066-B8F52F9AAA6C}" srcOrd="0" destOrd="2" presId="urn:microsoft.com/office/officeart/2005/8/layout/hList1"/>
    <dgm:cxn modelId="{B0B732EE-80B9-4B54-B092-7DEE1695E16D}" type="presOf" srcId="{A7A127A5-AA9B-471E-9B6E-3868DA953041}" destId="{A715FBA9-20FD-4AB1-8066-B8F52F9AAA6C}" srcOrd="0" destOrd="3" presId="urn:microsoft.com/office/officeart/2005/8/layout/hList1"/>
    <dgm:cxn modelId="{374456F0-430D-48CE-8A16-82A457FA6FCF}" type="presOf" srcId="{2A9CCF90-EEF0-4914-AC6E-F3A5AC8F3F16}" destId="{A715FBA9-20FD-4AB1-8066-B8F52F9AAA6C}" srcOrd="0" destOrd="1" presId="urn:microsoft.com/office/officeart/2005/8/layout/hList1"/>
    <dgm:cxn modelId="{026CD2FC-E9EC-4F44-9CBC-9CB35BC72850}" type="presParOf" srcId="{CD4764FE-800E-4B53-9D50-A6484ED83F8E}" destId="{99E70A5A-76E2-4B5C-BD6E-F5D3B2235F66}" srcOrd="0" destOrd="0" presId="urn:microsoft.com/office/officeart/2005/8/layout/hList1"/>
    <dgm:cxn modelId="{DFC395B7-07FE-4EEE-AD4B-C90512412C6F}" type="presParOf" srcId="{99E70A5A-76E2-4B5C-BD6E-F5D3B2235F66}" destId="{09EBA803-590D-4576-AD01-1840B64E17C3}" srcOrd="0" destOrd="0" presId="urn:microsoft.com/office/officeart/2005/8/layout/hList1"/>
    <dgm:cxn modelId="{A001C0D5-94FB-4A56-95DE-A212FC258CB5}" type="presParOf" srcId="{99E70A5A-76E2-4B5C-BD6E-F5D3B2235F66}" destId="{BDB8D72C-5E22-4D29-8F88-FF5CA2B013BF}" srcOrd="1" destOrd="0" presId="urn:microsoft.com/office/officeart/2005/8/layout/hList1"/>
    <dgm:cxn modelId="{D9AF1501-0437-4CEE-91BC-FF548EAB5B95}" type="presParOf" srcId="{CD4764FE-800E-4B53-9D50-A6484ED83F8E}" destId="{F0C08FCA-CD10-4D3F-BAF5-611E5F416E07}" srcOrd="1" destOrd="0" presId="urn:microsoft.com/office/officeart/2005/8/layout/hList1"/>
    <dgm:cxn modelId="{52C65AFA-006C-48C5-9DE5-E8576BBD295B}" type="presParOf" srcId="{CD4764FE-800E-4B53-9D50-A6484ED83F8E}" destId="{98AFCAF9-8B39-42A1-9B09-6517B32A4C32}" srcOrd="2" destOrd="0" presId="urn:microsoft.com/office/officeart/2005/8/layout/hList1"/>
    <dgm:cxn modelId="{5DCF2700-C338-4881-8356-C5CCE1BCE68F}" type="presParOf" srcId="{98AFCAF9-8B39-42A1-9B09-6517B32A4C32}" destId="{27E9409E-0D36-4C2B-83FC-3AE38D9A372C}" srcOrd="0" destOrd="0" presId="urn:microsoft.com/office/officeart/2005/8/layout/hList1"/>
    <dgm:cxn modelId="{9B558442-2B71-4A77-B273-C1B1F974ED18}" type="presParOf" srcId="{98AFCAF9-8B39-42A1-9B09-6517B32A4C32}" destId="{A715FBA9-20FD-4AB1-8066-B8F52F9AAA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954844-BC0E-446B-8A13-953DE77EE1FA}" type="doc">
      <dgm:prSet loTypeId="urn:microsoft.com/office/officeart/2005/8/layout/h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C2B8F3B-3942-4F39-907B-BD78B6E5B707}">
      <dgm:prSet/>
      <dgm:spPr/>
      <dgm:t>
        <a:bodyPr/>
        <a:lstStyle/>
        <a:p>
          <a:r>
            <a:rPr lang="en-US" dirty="0"/>
            <a:t>First Things First</a:t>
          </a:r>
        </a:p>
      </dgm:t>
    </dgm:pt>
    <dgm:pt modelId="{914AB573-DADE-4A4D-B88F-C7BFD50B6ED6}" type="parTrans" cxnId="{DAA33875-55C0-4421-8C2D-6D40FB7C33E2}">
      <dgm:prSet/>
      <dgm:spPr/>
      <dgm:t>
        <a:bodyPr/>
        <a:lstStyle/>
        <a:p>
          <a:endParaRPr lang="en-US"/>
        </a:p>
      </dgm:t>
    </dgm:pt>
    <dgm:pt modelId="{5FBCE551-923C-4D37-BD7F-2709DC7CFFDE}" type="sibTrans" cxnId="{DAA33875-55C0-4421-8C2D-6D40FB7C33E2}">
      <dgm:prSet/>
      <dgm:spPr/>
      <dgm:t>
        <a:bodyPr/>
        <a:lstStyle/>
        <a:p>
          <a:endParaRPr lang="en-US"/>
        </a:p>
      </dgm:t>
    </dgm:pt>
    <dgm:pt modelId="{1C3978B9-E4D7-43FE-9BCC-5725197F8B64}">
      <dgm:prSet/>
      <dgm:spPr/>
      <dgm:t>
        <a:bodyPr/>
        <a:lstStyle/>
        <a:p>
          <a:r>
            <a:rPr lang="en-US" dirty="0"/>
            <a:t>The chariots of iron were a long way off</a:t>
          </a:r>
        </a:p>
      </dgm:t>
    </dgm:pt>
    <dgm:pt modelId="{68F900BC-B6AA-4AF5-AD52-2A716A875BB0}" type="parTrans" cxnId="{C58CA0A2-DAE5-4F35-BE90-6CD8517E1B6B}">
      <dgm:prSet/>
      <dgm:spPr/>
      <dgm:t>
        <a:bodyPr/>
        <a:lstStyle/>
        <a:p>
          <a:endParaRPr lang="en-US"/>
        </a:p>
      </dgm:t>
    </dgm:pt>
    <dgm:pt modelId="{0AB35FFE-C183-4C9C-A921-C0DE272D52F3}" type="sibTrans" cxnId="{C58CA0A2-DAE5-4F35-BE90-6CD8517E1B6B}">
      <dgm:prSet/>
      <dgm:spPr/>
      <dgm:t>
        <a:bodyPr/>
        <a:lstStyle/>
        <a:p>
          <a:endParaRPr lang="en-US"/>
        </a:p>
      </dgm:t>
    </dgm:pt>
    <dgm:pt modelId="{1DA21C6C-22D3-47DB-8784-D42BBD0391AA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The lesson for us today</a:t>
          </a:r>
        </a:p>
      </dgm:t>
    </dgm:pt>
    <dgm:pt modelId="{2CC14182-0589-420A-A204-1D3B34CA19F4}" type="parTrans" cxnId="{01558A49-9287-481E-98B4-2712BDB16312}">
      <dgm:prSet/>
      <dgm:spPr/>
      <dgm:t>
        <a:bodyPr/>
        <a:lstStyle/>
        <a:p>
          <a:endParaRPr lang="en-US"/>
        </a:p>
      </dgm:t>
    </dgm:pt>
    <dgm:pt modelId="{361D427F-3F91-45F7-A332-C444E60CE3C7}" type="sibTrans" cxnId="{01558A49-9287-481E-98B4-2712BDB16312}">
      <dgm:prSet/>
      <dgm:spPr/>
      <dgm:t>
        <a:bodyPr/>
        <a:lstStyle/>
        <a:p>
          <a:endParaRPr lang="en-US"/>
        </a:p>
      </dgm:t>
    </dgm:pt>
    <dgm:pt modelId="{E322FAF4-B582-4C64-A4B9-97F81DBCBEB7}">
      <dgm:prSet/>
      <dgm:spPr/>
      <dgm:t>
        <a:bodyPr/>
        <a:lstStyle/>
        <a:p>
          <a:r>
            <a:rPr lang="en-US" dirty="0"/>
            <a:t>We need to focus on serving God right now (in the moment) and where we are currently</a:t>
          </a:r>
        </a:p>
      </dgm:t>
    </dgm:pt>
    <dgm:pt modelId="{EA7211B1-A154-4FF4-AAE3-300AF50B82CD}" type="parTrans" cxnId="{9886EE64-C2A8-49AC-8B9A-9F66C91A9A74}">
      <dgm:prSet/>
      <dgm:spPr/>
      <dgm:t>
        <a:bodyPr/>
        <a:lstStyle/>
        <a:p>
          <a:endParaRPr lang="en-US"/>
        </a:p>
      </dgm:t>
    </dgm:pt>
    <dgm:pt modelId="{931F06F2-2980-4C8A-AFB0-58139306D204}" type="sibTrans" cxnId="{9886EE64-C2A8-49AC-8B9A-9F66C91A9A74}">
      <dgm:prSet/>
      <dgm:spPr/>
      <dgm:t>
        <a:bodyPr/>
        <a:lstStyle/>
        <a:p>
          <a:endParaRPr lang="en-US"/>
        </a:p>
      </dgm:t>
    </dgm:pt>
    <dgm:pt modelId="{BE4E8210-CCEF-4EF5-981A-F5106CFDDD1A}">
      <dgm:prSet/>
      <dgm:spPr/>
      <dgm:t>
        <a:bodyPr/>
        <a:lstStyle/>
        <a:p>
          <a:endParaRPr lang="en-US" dirty="0"/>
        </a:p>
      </dgm:t>
    </dgm:pt>
    <dgm:pt modelId="{6FE1C7A6-4459-40EB-9797-F2CB9E72B16E}" type="parTrans" cxnId="{2E133657-89B6-42BD-AED8-EEABB4B8D3D3}">
      <dgm:prSet/>
      <dgm:spPr/>
      <dgm:t>
        <a:bodyPr/>
        <a:lstStyle/>
        <a:p>
          <a:endParaRPr lang="en-US"/>
        </a:p>
      </dgm:t>
    </dgm:pt>
    <dgm:pt modelId="{BCC52008-BFCF-474F-AF75-AF0393BBE483}" type="sibTrans" cxnId="{2E133657-89B6-42BD-AED8-EEABB4B8D3D3}">
      <dgm:prSet/>
      <dgm:spPr/>
      <dgm:t>
        <a:bodyPr/>
        <a:lstStyle/>
        <a:p>
          <a:endParaRPr lang="en-US"/>
        </a:p>
      </dgm:t>
    </dgm:pt>
    <dgm:pt modelId="{A7A127A5-AA9B-471E-9B6E-3868DA953041}">
      <dgm:prSet/>
      <dgm:spPr/>
      <dgm:t>
        <a:bodyPr/>
        <a:lstStyle/>
        <a:p>
          <a:endParaRPr lang="en-US" dirty="0"/>
        </a:p>
      </dgm:t>
    </dgm:pt>
    <dgm:pt modelId="{B9C0CA69-0083-45A8-9B5C-D326FA0E3ADC}" type="parTrans" cxnId="{67509E95-2C11-4DA9-AF19-26EB1C85CF3B}">
      <dgm:prSet/>
      <dgm:spPr/>
      <dgm:t>
        <a:bodyPr/>
        <a:lstStyle/>
        <a:p>
          <a:endParaRPr lang="en-US"/>
        </a:p>
      </dgm:t>
    </dgm:pt>
    <dgm:pt modelId="{85D146CA-17A0-442B-8D98-7EDD696E78E2}" type="sibTrans" cxnId="{67509E95-2C11-4DA9-AF19-26EB1C85CF3B}">
      <dgm:prSet/>
      <dgm:spPr/>
      <dgm:t>
        <a:bodyPr/>
        <a:lstStyle/>
        <a:p>
          <a:endParaRPr lang="en-US"/>
        </a:p>
      </dgm:t>
    </dgm:pt>
    <dgm:pt modelId="{534C64E7-F695-4477-AAA4-33EB76FEBA50}">
      <dgm:prSet/>
      <dgm:spPr/>
      <dgm:t>
        <a:bodyPr/>
        <a:lstStyle/>
        <a:p>
          <a:r>
            <a:rPr lang="en-US" dirty="0"/>
            <a:t>The people needed to clear the land first, then with God’s help they could defeat the iron chariots</a:t>
          </a:r>
        </a:p>
      </dgm:t>
    </dgm:pt>
    <dgm:pt modelId="{44126377-B809-4E5F-B801-E7B8EB84964E}" type="parTrans" cxnId="{1AD5D9D2-2668-42AC-9806-64B605D98BFD}">
      <dgm:prSet/>
      <dgm:spPr/>
      <dgm:t>
        <a:bodyPr/>
        <a:lstStyle/>
        <a:p>
          <a:endParaRPr lang="en-US"/>
        </a:p>
      </dgm:t>
    </dgm:pt>
    <dgm:pt modelId="{5F3D239F-0BA6-49F0-86C4-7B7B75E3B7DD}" type="sibTrans" cxnId="{1AD5D9D2-2668-42AC-9806-64B605D98BFD}">
      <dgm:prSet/>
      <dgm:spPr/>
      <dgm:t>
        <a:bodyPr/>
        <a:lstStyle/>
        <a:p>
          <a:endParaRPr lang="en-US"/>
        </a:p>
      </dgm:t>
    </dgm:pt>
    <dgm:pt modelId="{D308855B-24F4-4644-A196-9B74E9E8A91F}">
      <dgm:prSet/>
      <dgm:spPr/>
      <dgm:t>
        <a:bodyPr/>
        <a:lstStyle/>
        <a:p>
          <a:r>
            <a:rPr lang="en-US" dirty="0"/>
            <a:t>God will provide the strength for us but we must supply the work for Him</a:t>
          </a:r>
        </a:p>
      </dgm:t>
    </dgm:pt>
    <dgm:pt modelId="{B315E9D0-89FD-4F7F-9FA6-50389F2AEB4A}" type="parTrans" cxnId="{22A11230-F27C-4EEE-88B4-027F98DE64AF}">
      <dgm:prSet/>
      <dgm:spPr/>
      <dgm:t>
        <a:bodyPr/>
        <a:lstStyle/>
        <a:p>
          <a:endParaRPr lang="en-US"/>
        </a:p>
      </dgm:t>
    </dgm:pt>
    <dgm:pt modelId="{A1C81C08-DBD8-46A1-BCF0-698150F1A174}" type="sibTrans" cxnId="{22A11230-F27C-4EEE-88B4-027F98DE64AF}">
      <dgm:prSet/>
      <dgm:spPr/>
      <dgm:t>
        <a:bodyPr/>
        <a:lstStyle/>
        <a:p>
          <a:endParaRPr lang="en-US"/>
        </a:p>
      </dgm:t>
    </dgm:pt>
    <dgm:pt modelId="{B362614A-312A-4B52-875B-3DC1178376AC}" type="pres">
      <dgm:prSet presAssocID="{E1954844-BC0E-446B-8A13-953DE77EE1FA}" presName="Name0" presStyleCnt="0">
        <dgm:presLayoutVars>
          <dgm:dir/>
          <dgm:animLvl val="lvl"/>
          <dgm:resizeHandles val="exact"/>
        </dgm:presLayoutVars>
      </dgm:prSet>
      <dgm:spPr/>
    </dgm:pt>
    <dgm:pt modelId="{7F719262-2817-430E-A52E-31BCF2BBE5E2}" type="pres">
      <dgm:prSet presAssocID="{5C2B8F3B-3942-4F39-907B-BD78B6E5B707}" presName="composite" presStyleCnt="0"/>
      <dgm:spPr/>
    </dgm:pt>
    <dgm:pt modelId="{BA9894F0-EA67-4FA8-979F-EDFCD168C7D4}" type="pres">
      <dgm:prSet presAssocID="{5C2B8F3B-3942-4F39-907B-BD78B6E5B7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581200F-6FB1-449D-895D-93CDE8B1B667}" type="pres">
      <dgm:prSet presAssocID="{5C2B8F3B-3942-4F39-907B-BD78B6E5B707}" presName="desTx" presStyleLbl="alignAccFollowNode1" presStyleIdx="0" presStyleCnt="2">
        <dgm:presLayoutVars>
          <dgm:bulletEnabled val="1"/>
        </dgm:presLayoutVars>
      </dgm:prSet>
      <dgm:spPr/>
    </dgm:pt>
    <dgm:pt modelId="{7A9E3460-1EE4-4298-A9C5-2CEC17BCA81D}" type="pres">
      <dgm:prSet presAssocID="{5FBCE551-923C-4D37-BD7F-2709DC7CFFDE}" presName="space" presStyleCnt="0"/>
      <dgm:spPr/>
    </dgm:pt>
    <dgm:pt modelId="{24EEB53A-3D62-4D94-A39A-7A721AF2BA1C}" type="pres">
      <dgm:prSet presAssocID="{1DA21C6C-22D3-47DB-8784-D42BBD0391AA}" presName="composite" presStyleCnt="0"/>
      <dgm:spPr/>
    </dgm:pt>
    <dgm:pt modelId="{75B470EA-7F66-4B6A-B36D-BB453EEFFE87}" type="pres">
      <dgm:prSet presAssocID="{1DA21C6C-22D3-47DB-8784-D42BBD0391A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BCF0DE9-2DA2-41D9-AD98-1D504645C67A}" type="pres">
      <dgm:prSet presAssocID="{1DA21C6C-22D3-47DB-8784-D42BBD0391A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9592300-6DBD-40B7-90D3-132ACD80D166}" type="presOf" srcId="{E322FAF4-B582-4C64-A4B9-97F81DBCBEB7}" destId="{3BCF0DE9-2DA2-41D9-AD98-1D504645C67A}" srcOrd="0" destOrd="0" presId="urn:microsoft.com/office/officeart/2005/8/layout/hList1"/>
    <dgm:cxn modelId="{D303852F-2EF8-4596-995D-06CE4835B6E6}" type="presOf" srcId="{D308855B-24F4-4644-A196-9B74E9E8A91F}" destId="{3BCF0DE9-2DA2-41D9-AD98-1D504645C67A}" srcOrd="0" destOrd="1" presId="urn:microsoft.com/office/officeart/2005/8/layout/hList1"/>
    <dgm:cxn modelId="{22A11230-F27C-4EEE-88B4-027F98DE64AF}" srcId="{1DA21C6C-22D3-47DB-8784-D42BBD0391AA}" destId="{D308855B-24F4-4644-A196-9B74E9E8A91F}" srcOrd="1" destOrd="0" parTransId="{B315E9D0-89FD-4F7F-9FA6-50389F2AEB4A}" sibTransId="{A1C81C08-DBD8-46A1-BCF0-698150F1A174}"/>
    <dgm:cxn modelId="{9886EE64-C2A8-49AC-8B9A-9F66C91A9A74}" srcId="{1DA21C6C-22D3-47DB-8784-D42BBD0391AA}" destId="{E322FAF4-B582-4C64-A4B9-97F81DBCBEB7}" srcOrd="0" destOrd="0" parTransId="{EA7211B1-A154-4FF4-AAE3-300AF50B82CD}" sibTransId="{931F06F2-2980-4C8A-AFB0-58139306D204}"/>
    <dgm:cxn modelId="{01558A49-9287-481E-98B4-2712BDB16312}" srcId="{E1954844-BC0E-446B-8A13-953DE77EE1FA}" destId="{1DA21C6C-22D3-47DB-8784-D42BBD0391AA}" srcOrd="1" destOrd="0" parTransId="{2CC14182-0589-420A-A204-1D3B34CA19F4}" sibTransId="{361D427F-3F91-45F7-A332-C444E60CE3C7}"/>
    <dgm:cxn modelId="{FF09194B-CF87-4541-AC4B-D79D5408852C}" type="presOf" srcId="{1C3978B9-E4D7-43FE-9BCC-5725197F8B64}" destId="{E581200F-6FB1-449D-895D-93CDE8B1B667}" srcOrd="0" destOrd="0" presId="urn:microsoft.com/office/officeart/2005/8/layout/hList1"/>
    <dgm:cxn modelId="{BED51D4C-E399-4AE8-A46D-E804E08A184D}" type="presOf" srcId="{534C64E7-F695-4477-AAA4-33EB76FEBA50}" destId="{E581200F-6FB1-449D-895D-93CDE8B1B667}" srcOrd="0" destOrd="1" presId="urn:microsoft.com/office/officeart/2005/8/layout/hList1"/>
    <dgm:cxn modelId="{DAA33875-55C0-4421-8C2D-6D40FB7C33E2}" srcId="{E1954844-BC0E-446B-8A13-953DE77EE1FA}" destId="{5C2B8F3B-3942-4F39-907B-BD78B6E5B707}" srcOrd="0" destOrd="0" parTransId="{914AB573-DADE-4A4D-B88F-C7BFD50B6ED6}" sibTransId="{5FBCE551-923C-4D37-BD7F-2709DC7CFFDE}"/>
    <dgm:cxn modelId="{2E3AE856-760C-495F-A841-2877AE120CCF}" type="presOf" srcId="{A7A127A5-AA9B-471E-9B6E-3868DA953041}" destId="{3BCF0DE9-2DA2-41D9-AD98-1D504645C67A}" srcOrd="0" destOrd="2" presId="urn:microsoft.com/office/officeart/2005/8/layout/hList1"/>
    <dgm:cxn modelId="{2E133657-89B6-42BD-AED8-EEABB4B8D3D3}" srcId="{5C2B8F3B-3942-4F39-907B-BD78B6E5B707}" destId="{BE4E8210-CCEF-4EF5-981A-F5106CFDDD1A}" srcOrd="2" destOrd="0" parTransId="{6FE1C7A6-4459-40EB-9797-F2CB9E72B16E}" sibTransId="{BCC52008-BFCF-474F-AF75-AF0393BBE483}"/>
    <dgm:cxn modelId="{2BB68C8D-334B-4298-A8C3-843197D582E0}" type="presOf" srcId="{E1954844-BC0E-446B-8A13-953DE77EE1FA}" destId="{B362614A-312A-4B52-875B-3DC1178376AC}" srcOrd="0" destOrd="0" presId="urn:microsoft.com/office/officeart/2005/8/layout/hList1"/>
    <dgm:cxn modelId="{DD08F190-34FA-4195-B51D-15D8A1D98566}" type="presOf" srcId="{BE4E8210-CCEF-4EF5-981A-F5106CFDDD1A}" destId="{E581200F-6FB1-449D-895D-93CDE8B1B667}" srcOrd="0" destOrd="2" presId="urn:microsoft.com/office/officeart/2005/8/layout/hList1"/>
    <dgm:cxn modelId="{67509E95-2C11-4DA9-AF19-26EB1C85CF3B}" srcId="{1DA21C6C-22D3-47DB-8784-D42BBD0391AA}" destId="{A7A127A5-AA9B-471E-9B6E-3868DA953041}" srcOrd="2" destOrd="0" parTransId="{B9C0CA69-0083-45A8-9B5C-D326FA0E3ADC}" sibTransId="{85D146CA-17A0-442B-8D98-7EDD696E78E2}"/>
    <dgm:cxn modelId="{CACD04A2-AA1B-4F4D-825B-34029E19C14E}" type="presOf" srcId="{5C2B8F3B-3942-4F39-907B-BD78B6E5B707}" destId="{BA9894F0-EA67-4FA8-979F-EDFCD168C7D4}" srcOrd="0" destOrd="0" presId="urn:microsoft.com/office/officeart/2005/8/layout/hList1"/>
    <dgm:cxn modelId="{C58CA0A2-DAE5-4F35-BE90-6CD8517E1B6B}" srcId="{5C2B8F3B-3942-4F39-907B-BD78B6E5B707}" destId="{1C3978B9-E4D7-43FE-9BCC-5725197F8B64}" srcOrd="0" destOrd="0" parTransId="{68F900BC-B6AA-4AF5-AD52-2A716A875BB0}" sibTransId="{0AB35FFE-C183-4C9C-A921-C0DE272D52F3}"/>
    <dgm:cxn modelId="{2C8EC6AB-A69C-41CB-8CBA-30EEDBC858B8}" type="presOf" srcId="{1DA21C6C-22D3-47DB-8784-D42BBD0391AA}" destId="{75B470EA-7F66-4B6A-B36D-BB453EEFFE87}" srcOrd="0" destOrd="0" presId="urn:microsoft.com/office/officeart/2005/8/layout/hList1"/>
    <dgm:cxn modelId="{1AD5D9D2-2668-42AC-9806-64B605D98BFD}" srcId="{5C2B8F3B-3942-4F39-907B-BD78B6E5B707}" destId="{534C64E7-F695-4477-AAA4-33EB76FEBA50}" srcOrd="1" destOrd="0" parTransId="{44126377-B809-4E5F-B801-E7B8EB84964E}" sibTransId="{5F3D239F-0BA6-49F0-86C4-7B7B75E3B7DD}"/>
    <dgm:cxn modelId="{6820B3AF-F20F-4932-9AB2-BD5AF754161B}" type="presParOf" srcId="{B362614A-312A-4B52-875B-3DC1178376AC}" destId="{7F719262-2817-430E-A52E-31BCF2BBE5E2}" srcOrd="0" destOrd="0" presId="urn:microsoft.com/office/officeart/2005/8/layout/hList1"/>
    <dgm:cxn modelId="{398FCF24-1AD9-4C8B-8BC9-0F721DB5A420}" type="presParOf" srcId="{7F719262-2817-430E-A52E-31BCF2BBE5E2}" destId="{BA9894F0-EA67-4FA8-979F-EDFCD168C7D4}" srcOrd="0" destOrd="0" presId="urn:microsoft.com/office/officeart/2005/8/layout/hList1"/>
    <dgm:cxn modelId="{2C1D0451-8534-42EB-8C55-A3CB93764644}" type="presParOf" srcId="{7F719262-2817-430E-A52E-31BCF2BBE5E2}" destId="{E581200F-6FB1-449D-895D-93CDE8B1B667}" srcOrd="1" destOrd="0" presId="urn:microsoft.com/office/officeart/2005/8/layout/hList1"/>
    <dgm:cxn modelId="{ACA4ECBD-AC46-40FC-B42E-3C551C3962BB}" type="presParOf" srcId="{B362614A-312A-4B52-875B-3DC1178376AC}" destId="{7A9E3460-1EE4-4298-A9C5-2CEC17BCA81D}" srcOrd="1" destOrd="0" presId="urn:microsoft.com/office/officeart/2005/8/layout/hList1"/>
    <dgm:cxn modelId="{E7B63EC2-4A2F-4DE7-B977-14C7A696A365}" type="presParOf" srcId="{B362614A-312A-4B52-875B-3DC1178376AC}" destId="{24EEB53A-3D62-4D94-A39A-7A721AF2BA1C}" srcOrd="2" destOrd="0" presId="urn:microsoft.com/office/officeart/2005/8/layout/hList1"/>
    <dgm:cxn modelId="{5448F0BA-25F7-4A2D-85AE-7F68E85BD5A8}" type="presParOf" srcId="{24EEB53A-3D62-4D94-A39A-7A721AF2BA1C}" destId="{75B470EA-7F66-4B6A-B36D-BB453EEFFE87}" srcOrd="0" destOrd="0" presId="urn:microsoft.com/office/officeart/2005/8/layout/hList1"/>
    <dgm:cxn modelId="{7875BD15-CEA6-4CB8-84E9-F47EBA7C5941}" type="presParOf" srcId="{24EEB53A-3D62-4D94-A39A-7A721AF2BA1C}" destId="{3BCF0DE9-2DA2-41D9-AD98-1D504645C6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CFC6B-86DA-40A4-9D21-E215E2D6C284}">
      <dsp:nvSpPr>
        <dsp:cNvPr id="0" name=""/>
        <dsp:cNvSpPr/>
      </dsp:nvSpPr>
      <dsp:spPr>
        <a:xfrm>
          <a:off x="44" y="104276"/>
          <a:ext cx="4219528" cy="996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Why have you given us only one lot and one share to inherit?</a:t>
          </a:r>
        </a:p>
      </dsp:txBody>
      <dsp:txXfrm>
        <a:off x="44" y="104276"/>
        <a:ext cx="4219528" cy="996093"/>
      </dsp:txXfrm>
    </dsp:sp>
    <dsp:sp modelId="{67A0FFD4-2CEB-40CF-8A40-BA99CE840796}">
      <dsp:nvSpPr>
        <dsp:cNvPr id="0" name=""/>
        <dsp:cNvSpPr/>
      </dsp:nvSpPr>
      <dsp:spPr>
        <a:xfrm>
          <a:off x="44" y="1100370"/>
          <a:ext cx="4219528" cy="1721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That’s not enough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We deserve (are owed) better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We are a great (many/numerous) people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The Lord has blessed us up to now</a:t>
          </a:r>
        </a:p>
      </dsp:txBody>
      <dsp:txXfrm>
        <a:off x="44" y="1100370"/>
        <a:ext cx="4219528" cy="1721114"/>
      </dsp:txXfrm>
    </dsp:sp>
    <dsp:sp modelId="{D6D724F5-14C3-428B-A44E-D75C55ABF09D}">
      <dsp:nvSpPr>
        <dsp:cNvPr id="0" name=""/>
        <dsp:cNvSpPr/>
      </dsp:nvSpPr>
      <dsp:spPr>
        <a:xfrm>
          <a:off x="4810307" y="104276"/>
          <a:ext cx="4219528" cy="996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Many Christians today complain or show the same lack of respect for God’s gifts</a:t>
          </a:r>
        </a:p>
      </dsp:txBody>
      <dsp:txXfrm>
        <a:off x="4810307" y="104276"/>
        <a:ext cx="4219528" cy="996093"/>
      </dsp:txXfrm>
    </dsp:sp>
    <dsp:sp modelId="{213BBC5A-1051-4395-9D8C-9D162B13EC11}">
      <dsp:nvSpPr>
        <dsp:cNvPr id="0" name=""/>
        <dsp:cNvSpPr/>
      </dsp:nvSpPr>
      <dsp:spPr>
        <a:xfrm>
          <a:off x="4810307" y="1100370"/>
          <a:ext cx="4219528" cy="1721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 deserve a bigger house, better job, more money </a:t>
          </a:r>
          <a:r>
            <a:rPr lang="en-US" sz="1900" kern="1200" dirty="0" err="1"/>
            <a:t>etc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i="0" kern="1200" dirty="0"/>
            <a:t>The bible teaches of our need to be content (</a:t>
          </a:r>
          <a:r>
            <a:rPr lang="en-US" sz="1900" b="1" i="1" kern="1200" dirty="0"/>
            <a:t>1 Tim 6:6-8; Heb 13:5</a:t>
          </a:r>
          <a:r>
            <a:rPr lang="en-US" sz="1900" i="0" kern="1200" dirty="0"/>
            <a:t>)</a:t>
          </a:r>
          <a:endParaRPr lang="en-US" sz="1900" kern="1200" dirty="0"/>
        </a:p>
      </dsp:txBody>
      <dsp:txXfrm>
        <a:off x="4810307" y="1100370"/>
        <a:ext cx="4219528" cy="1721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4C3AA-0BF7-4BBA-9C59-0A49F259F15C}">
      <dsp:nvSpPr>
        <dsp:cNvPr id="0" name=""/>
        <dsp:cNvSpPr/>
      </dsp:nvSpPr>
      <dsp:spPr>
        <a:xfrm>
          <a:off x="44" y="68277"/>
          <a:ext cx="4219528" cy="664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 clear a place for yourself in the land</a:t>
          </a:r>
        </a:p>
      </dsp:txBody>
      <dsp:txXfrm>
        <a:off x="44" y="68277"/>
        <a:ext cx="4219528" cy="664576"/>
      </dsp:txXfrm>
    </dsp:sp>
    <dsp:sp modelId="{D40F2248-970D-4BF3-A2A7-F0FC6D3369A9}">
      <dsp:nvSpPr>
        <dsp:cNvPr id="0" name=""/>
        <dsp:cNvSpPr/>
      </dsp:nvSpPr>
      <dsp:spPr>
        <a:xfrm>
          <a:off x="44" y="732854"/>
          <a:ext cx="4219528" cy="21246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will require work/effort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It appears the tribes would rather complain about the situation than work to solve 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44" y="732854"/>
        <a:ext cx="4219528" cy="2124630"/>
      </dsp:txXfrm>
    </dsp:sp>
    <dsp:sp modelId="{713D5CA6-1A32-42F4-BF3E-F9304CD5CDC6}">
      <dsp:nvSpPr>
        <dsp:cNvPr id="0" name=""/>
        <dsp:cNvSpPr/>
      </dsp:nvSpPr>
      <dsp:spPr>
        <a:xfrm>
          <a:off x="4810307" y="68277"/>
          <a:ext cx="4219528" cy="664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Lessons fo us today</a:t>
          </a:r>
        </a:p>
      </dsp:txBody>
      <dsp:txXfrm>
        <a:off x="4810307" y="68277"/>
        <a:ext cx="4219528" cy="664576"/>
      </dsp:txXfrm>
    </dsp:sp>
    <dsp:sp modelId="{805B58F3-D0E1-4644-B953-78F0DB286054}">
      <dsp:nvSpPr>
        <dsp:cNvPr id="0" name=""/>
        <dsp:cNvSpPr/>
      </dsp:nvSpPr>
      <dsp:spPr>
        <a:xfrm>
          <a:off x="4810307" y="732854"/>
          <a:ext cx="4219528" cy="21246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We must stop complaining and focus on the work that needs to be done (</a:t>
          </a:r>
          <a:r>
            <a:rPr lang="en-US" sz="1800" b="1" i="1" kern="1200" dirty="0"/>
            <a:t>Phil 2:14-16</a:t>
          </a:r>
          <a:r>
            <a:rPr lang="en-US" sz="1800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harvest is ready, it just needs workers (</a:t>
          </a:r>
          <a:r>
            <a:rPr lang="en-US" sz="1800" b="1" i="1" kern="1200" dirty="0"/>
            <a:t>Lk 10:2</a:t>
          </a:r>
          <a:r>
            <a:rPr lang="en-US" sz="1800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Reaching our goals requires work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4810307" y="732854"/>
        <a:ext cx="4219528" cy="2124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BA803-590D-4576-AD01-1840B64E17C3}">
      <dsp:nvSpPr>
        <dsp:cNvPr id="0" name=""/>
        <dsp:cNvSpPr/>
      </dsp:nvSpPr>
      <dsp:spPr>
        <a:xfrm>
          <a:off x="44" y="90560"/>
          <a:ext cx="4219528" cy="46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Our Enemies</a:t>
          </a:r>
        </a:p>
      </dsp:txBody>
      <dsp:txXfrm>
        <a:off x="44" y="90560"/>
        <a:ext cx="4219528" cy="460800"/>
      </dsp:txXfrm>
    </dsp:sp>
    <dsp:sp modelId="{BDB8D72C-5E22-4D29-8F88-FF5CA2B013BF}">
      <dsp:nvSpPr>
        <dsp:cNvPr id="0" name=""/>
        <dsp:cNvSpPr/>
      </dsp:nvSpPr>
      <dsp:spPr>
        <a:xfrm>
          <a:off x="44" y="551361"/>
          <a:ext cx="4219528" cy="22838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Eph 6 “</a:t>
          </a:r>
          <a:r>
            <a:rPr lang="en-US" sz="1600" kern="1200" baseline="30000" dirty="0"/>
            <a:t>11 </a:t>
          </a:r>
          <a:r>
            <a:rPr lang="en-US" sz="1600" kern="1200" dirty="0"/>
            <a:t>Put on the whole armor of God, that you may be able to stand against the wiles of the devil. </a:t>
          </a:r>
          <a:r>
            <a:rPr lang="en-US" sz="1600" kern="1200" baseline="30000" dirty="0"/>
            <a:t>12 </a:t>
          </a:r>
          <a:r>
            <a:rPr lang="en-US" sz="1600" kern="1200" dirty="0"/>
            <a:t>For we do not wrestle against flesh and blood, but against principalities, against powers, against the rulers of the darkness of this age, against spiritual </a:t>
          </a:r>
          <a:r>
            <a:rPr lang="en-US" sz="1600" i="1" kern="1200" dirty="0"/>
            <a:t>hosts</a:t>
          </a:r>
          <a:r>
            <a:rPr lang="en-US" sz="1600" kern="1200" dirty="0"/>
            <a:t> of wickedness in the heavenly </a:t>
          </a:r>
          <a:r>
            <a:rPr lang="en-US" sz="1600" i="1" kern="1200" dirty="0"/>
            <a:t>places.”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/>
        </a:p>
      </dsp:txBody>
      <dsp:txXfrm>
        <a:off x="44" y="551361"/>
        <a:ext cx="4219528" cy="2283840"/>
      </dsp:txXfrm>
    </dsp:sp>
    <dsp:sp modelId="{27E9409E-0D36-4C2B-83FC-3AE38D9A372C}">
      <dsp:nvSpPr>
        <dsp:cNvPr id="0" name=""/>
        <dsp:cNvSpPr/>
      </dsp:nvSpPr>
      <dsp:spPr>
        <a:xfrm>
          <a:off x="4810307" y="90560"/>
          <a:ext cx="4219528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are equipped to win</a:t>
          </a:r>
        </a:p>
      </dsp:txBody>
      <dsp:txXfrm>
        <a:off x="4810307" y="90560"/>
        <a:ext cx="4219528" cy="460800"/>
      </dsp:txXfrm>
    </dsp:sp>
    <dsp:sp modelId="{A715FBA9-20FD-4AB1-8066-B8F52F9AAA6C}">
      <dsp:nvSpPr>
        <dsp:cNvPr id="0" name=""/>
        <dsp:cNvSpPr/>
      </dsp:nvSpPr>
      <dsp:spPr>
        <a:xfrm>
          <a:off x="4810307" y="551361"/>
          <a:ext cx="4219528" cy="22838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armor of God (</a:t>
          </a:r>
          <a:r>
            <a:rPr lang="en-US" sz="1600" b="1" i="1" kern="1200" dirty="0"/>
            <a:t>Eph 6:10-17</a:t>
          </a:r>
          <a:r>
            <a:rPr lang="en-US" sz="1600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You are of God, little children, and have overcome them, because He who is in you is greater than he who is in the world. (</a:t>
          </a:r>
          <a:r>
            <a:rPr lang="en-US" sz="1600" b="1" i="1" kern="1200" dirty="0"/>
            <a:t>1 Jn 4:4</a:t>
          </a:r>
          <a:r>
            <a:rPr lang="en-US" sz="1600" kern="1200" dirty="0"/>
            <a:t>)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4810307" y="551361"/>
        <a:ext cx="4219528" cy="2283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894F0-EA67-4FA8-979F-EDFCD168C7D4}">
      <dsp:nvSpPr>
        <dsp:cNvPr id="0" name=""/>
        <dsp:cNvSpPr/>
      </dsp:nvSpPr>
      <dsp:spPr>
        <a:xfrm>
          <a:off x="44" y="21981"/>
          <a:ext cx="4219528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First Things First</a:t>
          </a:r>
        </a:p>
      </dsp:txBody>
      <dsp:txXfrm>
        <a:off x="44" y="21981"/>
        <a:ext cx="4219528" cy="576000"/>
      </dsp:txXfrm>
    </dsp:sp>
    <dsp:sp modelId="{E581200F-6FB1-449D-895D-93CDE8B1B667}">
      <dsp:nvSpPr>
        <dsp:cNvPr id="0" name=""/>
        <dsp:cNvSpPr/>
      </dsp:nvSpPr>
      <dsp:spPr>
        <a:xfrm>
          <a:off x="44" y="597981"/>
          <a:ext cx="4219528" cy="230579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chariots of iron were a long way off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people needed to clear the land first, then with God’s help they could defeat the iron chariots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44" y="597981"/>
        <a:ext cx="4219528" cy="2305799"/>
      </dsp:txXfrm>
    </dsp:sp>
    <dsp:sp modelId="{75B470EA-7F66-4B6A-B36D-BB453EEFFE87}">
      <dsp:nvSpPr>
        <dsp:cNvPr id="0" name=""/>
        <dsp:cNvSpPr/>
      </dsp:nvSpPr>
      <dsp:spPr>
        <a:xfrm>
          <a:off x="4810307" y="21981"/>
          <a:ext cx="4219528" cy="576000"/>
        </a:xfrm>
        <a:prstGeom prst="rect">
          <a:avLst/>
        </a:prstGeom>
        <a:solidFill>
          <a:schemeClr val="accent2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lesson for us today</a:t>
          </a:r>
        </a:p>
      </dsp:txBody>
      <dsp:txXfrm>
        <a:off x="4810307" y="21981"/>
        <a:ext cx="4219528" cy="576000"/>
      </dsp:txXfrm>
    </dsp:sp>
    <dsp:sp modelId="{3BCF0DE9-2DA2-41D9-AD98-1D504645C67A}">
      <dsp:nvSpPr>
        <dsp:cNvPr id="0" name=""/>
        <dsp:cNvSpPr/>
      </dsp:nvSpPr>
      <dsp:spPr>
        <a:xfrm>
          <a:off x="4810307" y="597981"/>
          <a:ext cx="4219528" cy="230579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We need to focus on serving God right now (in the moment) and where we are currently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God will provide the strength for us but we must supply the work for Him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4810307" y="597981"/>
        <a:ext cx="4219528" cy="2305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963FBC-E173-4776-A5ED-0A2C271FAD59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ADF2B8-7D43-484E-B244-24E744F1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shua+17%3B+1+tim+6%3A6-8%3B+Heb+13%3A5&amp;version=NKJV;NET;ESV;CSB;NASB#fen-NKJV-29796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shua+17%3B+phil+2%3A14-16%3B+lk+10%3A2&amp;version=NKJV;NET;ESV;CSB;NASB#fen-NKJV-29406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iblegateway.com/passage/?search=joshua+17%3B+phil+2%3A14-16%3B+lk+10%3A2&amp;version=NKJV;NET;ESV;CSB;NASB#fen-NKJV-29407c" TargetMode="External"/><Relationship Id="rId4" Type="http://schemas.openxmlformats.org/officeDocument/2006/relationships/hyperlink" Target="https://www.biblegateway.com/passage/?search=joshua+17%3B+phil+2%3A14-16%3B+lk+10%3A2&amp;version=NKJV;NET;ESV;CSB;NASB#fen-NKJV-29406b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1 Tim 6:6-8 “</a:t>
            </a:r>
            <a:r>
              <a:rPr lang="en-US" baseline="30000" dirty="0"/>
              <a:t>6 </a:t>
            </a:r>
            <a:r>
              <a:rPr lang="en-US" dirty="0"/>
              <a:t>Now godliness with contentment is great gain. </a:t>
            </a:r>
            <a:r>
              <a:rPr lang="en-US" baseline="30000" dirty="0"/>
              <a:t>7 </a:t>
            </a:r>
            <a:r>
              <a:rPr lang="en-US" dirty="0"/>
              <a:t>For we brought nothing into </a:t>
            </a:r>
            <a:r>
              <a:rPr lang="en-US" i="1" dirty="0"/>
              <a:t>this</a:t>
            </a:r>
            <a:r>
              <a:rPr lang="en-US" dirty="0"/>
              <a:t> world,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i="1" dirty="0"/>
              <a:t>and it is</a:t>
            </a:r>
            <a:r>
              <a:rPr lang="en-US" dirty="0"/>
              <a:t> certain we can carry nothing out. </a:t>
            </a:r>
            <a:r>
              <a:rPr lang="en-US" baseline="30000" dirty="0"/>
              <a:t>8 </a:t>
            </a:r>
            <a:r>
              <a:rPr lang="en-US" dirty="0"/>
              <a:t>And having food and clothing, with these we shall be content. 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Heb 13:5 “</a:t>
            </a:r>
            <a:r>
              <a:rPr lang="en-US" baseline="30000" dirty="0"/>
              <a:t>5 </a:t>
            </a:r>
            <a:r>
              <a:rPr lang="en-US" i="1" dirty="0"/>
              <a:t>Let your</a:t>
            </a:r>
            <a:r>
              <a:rPr lang="en-US" dirty="0"/>
              <a:t> conduct </a:t>
            </a:r>
            <a:r>
              <a:rPr lang="en-US" i="1" dirty="0"/>
              <a:t>be</a:t>
            </a:r>
            <a:r>
              <a:rPr lang="en-US" dirty="0"/>
              <a:t> without covetousness; </a:t>
            </a:r>
            <a:r>
              <a:rPr lang="en-US" i="1" dirty="0"/>
              <a:t>be</a:t>
            </a:r>
            <a:r>
              <a:rPr lang="en-US" dirty="0"/>
              <a:t> content with such things as you have. For He Himself has said, “I will never leave you nor forsake you.” </a:t>
            </a:r>
          </a:p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DF2B8-7D43-484E-B244-24E744F19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7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Phil 2:14-16 “</a:t>
            </a:r>
            <a:r>
              <a:rPr lang="en-US" baseline="30000" dirty="0"/>
              <a:t>14 </a:t>
            </a:r>
            <a:r>
              <a:rPr lang="en-US" dirty="0"/>
              <a:t>Do all things without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complaining and disputing,</a:t>
            </a:r>
            <a:r>
              <a:rPr lang="en-US" baseline="30000" dirty="0"/>
              <a:t>[</a:t>
            </a:r>
            <a:r>
              <a:rPr lang="en-US" baseline="30000" dirty="0">
                <a:hlinkClick r:id="rId4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 </a:t>
            </a:r>
            <a:r>
              <a:rPr lang="en-US" baseline="30000" dirty="0"/>
              <a:t>15 </a:t>
            </a:r>
            <a:r>
              <a:rPr lang="en-US" dirty="0"/>
              <a:t>that you may become blameless and </a:t>
            </a:r>
            <a:r>
              <a:rPr lang="en-US" baseline="30000" dirty="0"/>
              <a:t>[</a:t>
            </a:r>
            <a:r>
              <a:rPr lang="en-US" baseline="30000" dirty="0">
                <a:hlinkClick r:id="rId5" tooltip="See footnote c"/>
              </a:rPr>
              <a:t>c</a:t>
            </a:r>
            <a:r>
              <a:rPr lang="en-US" baseline="30000" dirty="0"/>
              <a:t>]</a:t>
            </a:r>
            <a:r>
              <a:rPr lang="en-US" dirty="0"/>
              <a:t>harmless, children of God without fault in the midst of a crooked and perverse generation, among whom you shine as lights in the world, </a:t>
            </a:r>
            <a:r>
              <a:rPr lang="en-US" baseline="30000" dirty="0"/>
              <a:t>16 </a:t>
            </a:r>
            <a:r>
              <a:rPr lang="en-US" dirty="0"/>
              <a:t>holding fast the word of life, so that I may rejoice in the day of Christ that I have not run in vain or labored in vain.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Lk 10:2 “</a:t>
            </a:r>
            <a:r>
              <a:rPr lang="en-US" baseline="30000" dirty="0"/>
              <a:t>2 </a:t>
            </a:r>
            <a:r>
              <a:rPr lang="en-US" dirty="0"/>
              <a:t>Then He said to them, “The harvest truly </a:t>
            </a:r>
            <a:r>
              <a:rPr lang="en-US" i="1" dirty="0"/>
              <a:t>is</a:t>
            </a:r>
            <a:r>
              <a:rPr lang="en-US" dirty="0"/>
              <a:t> great, but the laborers </a:t>
            </a:r>
            <a:r>
              <a:rPr lang="en-US" i="1" dirty="0"/>
              <a:t>are</a:t>
            </a:r>
            <a:r>
              <a:rPr lang="en-US" dirty="0"/>
              <a:t> few; therefore pray the Lord of the harvest to send out laborers into His harvest. </a:t>
            </a:r>
          </a:p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DF2B8-7D43-484E-B244-24E744F19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DF2B8-7D43-484E-B244-24E744F19B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00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DF2B8-7D43-484E-B244-24E744F19B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433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6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32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3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7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A7E34-F31B-768F-01FC-BE18E74D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5510" y="1079500"/>
            <a:ext cx="5507217" cy="2138400"/>
          </a:xfrm>
        </p:spPr>
        <p:txBody>
          <a:bodyPr>
            <a:normAutofit/>
          </a:bodyPr>
          <a:lstStyle/>
          <a:p>
            <a:r>
              <a:rPr lang="en-US" dirty="0"/>
              <a:t>The tribes of Ephraim and </a:t>
            </a:r>
            <a:r>
              <a:rPr lang="en-US" dirty="0" err="1"/>
              <a:t>manasseh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30F8A-412C-065B-04D0-7FF8A4CF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2701" y="4113213"/>
            <a:ext cx="5512834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Joshua 17:14-18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5E0116A7-D729-E3C4-111D-A7865C23F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11" r="43066"/>
          <a:stretch/>
        </p:blipFill>
        <p:spPr>
          <a:xfrm>
            <a:off x="20" y="10"/>
            <a:ext cx="3477557" cy="6857989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96118" y="3690871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34809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616C3-8B54-D053-F3CD-E8A1A14F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07" y="531815"/>
            <a:ext cx="9023985" cy="910310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/>
              <a:t>Complaint of the tribes (14)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37684" y="1893832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B7B762-C7B7-B1D3-BEC8-BF2EC85F6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772463"/>
              </p:ext>
            </p:extLst>
          </p:nvPr>
        </p:nvGraphicFramePr>
        <p:xfrm>
          <a:off x="971460" y="2843213"/>
          <a:ext cx="902988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64691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616C3-8B54-D053-F3CD-E8A1A14F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07" y="531815"/>
            <a:ext cx="9023985" cy="910310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Counsel of Joshua (15)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37684" y="1893832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B7B762-C7B7-B1D3-BEC8-BF2EC85F6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52475"/>
              </p:ext>
            </p:extLst>
          </p:nvPr>
        </p:nvGraphicFramePr>
        <p:xfrm>
          <a:off x="971460" y="2843213"/>
          <a:ext cx="902988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709552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616C3-8B54-D053-F3CD-E8A1A14F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07" y="531815"/>
            <a:ext cx="9023985" cy="910310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Chariots of iron (16)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37684" y="1893832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B7B762-C7B7-B1D3-BEC8-BF2EC85F6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620986"/>
              </p:ext>
            </p:extLst>
          </p:nvPr>
        </p:nvGraphicFramePr>
        <p:xfrm>
          <a:off x="971460" y="2843213"/>
          <a:ext cx="902988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03985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616C3-8B54-D053-F3CD-E8A1A14F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07" y="531815"/>
            <a:ext cx="9023985" cy="910310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Conclusion (16-18)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37684" y="1893832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B7B762-C7B7-B1D3-BEC8-BF2EC85F6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700598"/>
              </p:ext>
            </p:extLst>
          </p:nvPr>
        </p:nvGraphicFramePr>
        <p:xfrm>
          <a:off x="971460" y="2843213"/>
          <a:ext cx="902988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13340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LeafVTI">
  <a:themeElements>
    <a:clrScheme name="RedOrange">
      <a:dk1>
        <a:srgbClr val="000000"/>
      </a:dk1>
      <a:lt1>
        <a:srgbClr val="FFFFFF"/>
      </a:lt1>
      <a:dk2>
        <a:srgbClr val="292924"/>
      </a:dk2>
      <a:lt2>
        <a:srgbClr val="F5F4EE"/>
      </a:lt2>
      <a:accent1>
        <a:srgbClr val="E84C22"/>
      </a:accent1>
      <a:accent2>
        <a:srgbClr val="E79400"/>
      </a:accent2>
      <a:accent3>
        <a:srgbClr val="B64926"/>
      </a:accent3>
      <a:accent4>
        <a:srgbClr val="FF8427"/>
      </a:accent4>
      <a:accent5>
        <a:srgbClr val="CC9900"/>
      </a:accent5>
      <a:accent6>
        <a:srgbClr val="DF2F00"/>
      </a:accent6>
      <a:hlink>
        <a:srgbClr val="AA7F00"/>
      </a:hlink>
      <a:folHlink>
        <a:srgbClr val="6F6F9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580</Words>
  <Application>Microsoft Office PowerPoint</Application>
  <PresentationFormat>Custom</PresentationFormat>
  <Paragraphs>42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 Light</vt:lpstr>
      <vt:lpstr>Calibri</vt:lpstr>
      <vt:lpstr>Rockwell Nova Light</vt:lpstr>
      <vt:lpstr>Wingdings</vt:lpstr>
      <vt:lpstr>LeafVTI</vt:lpstr>
      <vt:lpstr>The tribes of Ephraim and manasseh</vt:lpstr>
      <vt:lpstr>Complaint of the tribes (14)</vt:lpstr>
      <vt:lpstr>Counsel of Joshua (15)</vt:lpstr>
      <vt:lpstr>Chariots of iron (16)</vt:lpstr>
      <vt:lpstr>Conclusion (16-18)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tribes of Ephraim and manasseh</dc:title>
  <dc:creator>Rob Miller</dc:creator>
  <cp:lastModifiedBy>West End</cp:lastModifiedBy>
  <cp:revision>1</cp:revision>
  <cp:lastPrinted>2022-10-01T17:34:05Z</cp:lastPrinted>
  <dcterms:created xsi:type="dcterms:W3CDTF">2022-10-01T03:31:56Z</dcterms:created>
  <dcterms:modified xsi:type="dcterms:W3CDTF">2022-10-01T17:34:18Z</dcterms:modified>
</cp:coreProperties>
</file>