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284" r:id="rId2"/>
    <p:sldId id="285" r:id="rId3"/>
    <p:sldId id="404" r:id="rId4"/>
    <p:sldId id="405" r:id="rId5"/>
    <p:sldId id="406" r:id="rId6"/>
    <p:sldId id="407" r:id="rId7"/>
    <p:sldId id="408" r:id="rId8"/>
    <p:sldId id="409" r:id="rId9"/>
    <p:sldId id="410" r:id="rId10"/>
    <p:sldId id="411" r:id="rId11"/>
    <p:sldId id="403" r:id="rId12"/>
  </p:sldIdLst>
  <p:sldSz cx="10972800" cy="6858000"/>
  <p:notesSz cx="7010400" cy="9296400"/>
  <p:defaultTex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4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5A39"/>
    <a:srgbClr val="B6BFCF"/>
    <a:srgbClr val="343F36"/>
    <a:srgbClr val="B66C34"/>
    <a:srgbClr val="A7714D"/>
    <a:srgbClr val="D4D0AF"/>
    <a:srgbClr val="AD9776"/>
    <a:srgbClr val="CFD6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6861" autoAdjust="0"/>
  </p:normalViewPr>
  <p:slideViewPr>
    <p:cSldViewPr snapToGrid="0" snapToObjects="1">
      <p:cViewPr varScale="1">
        <p:scale>
          <a:sx n="53" d="100"/>
          <a:sy n="53" d="100"/>
        </p:scale>
        <p:origin x="1380" y="48"/>
      </p:cViewPr>
      <p:guideLst>
        <p:guide orient="horz" pos="2160"/>
        <p:guide pos="3456"/>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A4EDFD1-EAAA-D2BC-C55A-1C07C57A4C23}"/>
              </a:ext>
            </a:extLst>
          </p:cNvPr>
          <p:cNvSpPr>
            <a:spLocks noGrp="1"/>
          </p:cNvSpPr>
          <p:nvPr>
            <p:ph type="hdr" sz="quarter"/>
          </p:nvPr>
        </p:nvSpPr>
        <p:spPr>
          <a:xfrm>
            <a:off x="0" y="0"/>
            <a:ext cx="3037840" cy="464820"/>
          </a:xfrm>
          <a:prstGeom prst="rect">
            <a:avLst/>
          </a:prstGeom>
        </p:spPr>
        <p:txBody>
          <a:bodyPr vert="horz" wrap="square" lIns="93177" tIns="46589" rIns="93177" bIns="46589" numCol="1" anchor="t" anchorCtr="0" compatLnSpc="1">
            <a:prstTxWarp prst="textNoShape">
              <a:avLst/>
            </a:prstTxWarp>
          </a:bodyPr>
          <a:lstStyle>
            <a:lvl1pPr>
              <a:defRPr sz="1200"/>
            </a:lvl1pPr>
          </a:lstStyle>
          <a:p>
            <a:r>
              <a:rPr lang="en-US" altLang="en-US"/>
              <a:t>Romans</a:t>
            </a:r>
          </a:p>
        </p:txBody>
      </p:sp>
      <p:sp>
        <p:nvSpPr>
          <p:cNvPr id="3" name="Date Placeholder 2">
            <a:extLst>
              <a:ext uri="{FF2B5EF4-FFF2-40B4-BE49-F238E27FC236}">
                <a16:creationId xmlns:a16="http://schemas.microsoft.com/office/drawing/2014/main" id="{89AAC472-7CA2-01EC-43A1-77D91751E7F7}"/>
              </a:ext>
            </a:extLst>
          </p:cNvPr>
          <p:cNvSpPr>
            <a:spLocks noGrp="1"/>
          </p:cNvSpPr>
          <p:nvPr>
            <p:ph type="dt" sz="quarter"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r>
              <a:rPr lang="en-US" altLang="en-US"/>
              <a:t>Romans</a:t>
            </a:r>
          </a:p>
        </p:txBody>
      </p:sp>
      <p:sp>
        <p:nvSpPr>
          <p:cNvPr id="4" name="Footer Placeholder 3">
            <a:extLst>
              <a:ext uri="{FF2B5EF4-FFF2-40B4-BE49-F238E27FC236}">
                <a16:creationId xmlns:a16="http://schemas.microsoft.com/office/drawing/2014/main" id="{FD6157B7-C0A1-04E7-3642-1D35BF240F21}"/>
              </a:ext>
            </a:extLst>
          </p:cNvPr>
          <p:cNvSpPr>
            <a:spLocks noGrp="1"/>
          </p:cNvSpPr>
          <p:nvPr>
            <p:ph type="ftr" sz="quarter" idx="2"/>
          </p:nvPr>
        </p:nvSpPr>
        <p:spPr>
          <a:xfrm>
            <a:off x="0" y="8829967"/>
            <a:ext cx="3037840" cy="464820"/>
          </a:xfrm>
          <a:prstGeom prst="rect">
            <a:avLst/>
          </a:prstGeom>
        </p:spPr>
        <p:txBody>
          <a:bodyPr vert="horz" wrap="square" lIns="93177" tIns="46589" rIns="93177" bIns="46589" numCol="1" anchor="b" anchorCtr="0" compatLnSpc="1">
            <a:prstTxWarp prst="textNoShape">
              <a:avLst/>
            </a:prstTxWarp>
          </a:bodyPr>
          <a:lstStyle>
            <a:lvl1pPr>
              <a:defRPr sz="800"/>
            </a:lvl1pPr>
          </a:lstStyle>
          <a:p>
            <a:r>
              <a:rPr lang="en-US" altLang="en-US"/>
              <a:t>©2015 Bristol Works, Inc. Rose Publishing, Inc. 4733 Torrance Blvd., #259 Torrance, CA 90503 U.S.A. www.rose-publishing.com This page may be reproduced for classroom use only, not for resale.</a:t>
            </a:r>
          </a:p>
        </p:txBody>
      </p:sp>
      <p:sp>
        <p:nvSpPr>
          <p:cNvPr id="5" name="Slide Number Placeholder 4">
            <a:extLst>
              <a:ext uri="{FF2B5EF4-FFF2-40B4-BE49-F238E27FC236}">
                <a16:creationId xmlns:a16="http://schemas.microsoft.com/office/drawing/2014/main" id="{79926D6B-D219-B32F-6C98-2702ED2212A1}"/>
              </a:ext>
            </a:extLst>
          </p:cNvPr>
          <p:cNvSpPr>
            <a:spLocks noGrp="1"/>
          </p:cNvSpPr>
          <p:nvPr>
            <p:ph type="sldNum" sz="quarter" idx="3"/>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28FC79D6-74A3-47EA-AE63-0046A79F0027}"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05F1982-5C84-A967-013F-D6210F813400}"/>
              </a:ext>
            </a:extLst>
          </p:cNvPr>
          <p:cNvSpPr>
            <a:spLocks noGrp="1"/>
          </p:cNvSpPr>
          <p:nvPr>
            <p:ph type="hdr" sz="quarter"/>
          </p:nvPr>
        </p:nvSpPr>
        <p:spPr>
          <a:xfrm>
            <a:off x="0" y="0"/>
            <a:ext cx="3037840" cy="464820"/>
          </a:xfrm>
          <a:prstGeom prst="rect">
            <a:avLst/>
          </a:prstGeom>
        </p:spPr>
        <p:txBody>
          <a:bodyPr vert="horz" wrap="square" lIns="93177" tIns="46589" rIns="93177" bIns="46589" numCol="1" anchor="t" anchorCtr="0" compatLnSpc="1">
            <a:prstTxWarp prst="textNoShape">
              <a:avLst/>
            </a:prstTxWarp>
          </a:bodyPr>
          <a:lstStyle>
            <a:lvl1pPr>
              <a:defRPr sz="1200"/>
            </a:lvl1pPr>
          </a:lstStyle>
          <a:p>
            <a:r>
              <a:rPr lang="en-US" altLang="en-US"/>
              <a:t>Romans</a:t>
            </a:r>
          </a:p>
        </p:txBody>
      </p:sp>
      <p:sp>
        <p:nvSpPr>
          <p:cNvPr id="3" name="Date Placeholder 2">
            <a:extLst>
              <a:ext uri="{FF2B5EF4-FFF2-40B4-BE49-F238E27FC236}">
                <a16:creationId xmlns:a16="http://schemas.microsoft.com/office/drawing/2014/main" id="{8B205E7B-AE1B-EDC2-AFB2-10D0E7F1A11B}"/>
              </a:ext>
            </a:extLst>
          </p:cNvPr>
          <p:cNvSpPr>
            <a:spLocks noGrp="1"/>
          </p:cNvSpPr>
          <p:nvPr>
            <p:ph type="dt"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fld id="{38A4571F-5F0A-4BD0-9DE0-AB67C2B25DE1}" type="datetime1">
              <a:rPr lang="en-US" altLang="en-US"/>
              <a:pPr/>
              <a:t>10/15/2022</a:t>
            </a:fld>
            <a:endParaRPr lang="en-US" altLang="en-US"/>
          </a:p>
        </p:txBody>
      </p:sp>
      <p:sp>
        <p:nvSpPr>
          <p:cNvPr id="4" name="Slide Image Placeholder 3">
            <a:extLst>
              <a:ext uri="{FF2B5EF4-FFF2-40B4-BE49-F238E27FC236}">
                <a16:creationId xmlns:a16="http://schemas.microsoft.com/office/drawing/2014/main" id="{E5C867A4-19B3-EED8-B7B9-6DDEE941441D}"/>
              </a:ext>
            </a:extLst>
          </p:cNvPr>
          <p:cNvSpPr>
            <a:spLocks noGrp="1" noRot="1" noChangeAspect="1"/>
          </p:cNvSpPr>
          <p:nvPr>
            <p:ph type="sldImg" idx="2"/>
          </p:nvPr>
        </p:nvSpPr>
        <p:spPr>
          <a:xfrm>
            <a:off x="715963" y="696913"/>
            <a:ext cx="5578475" cy="3486150"/>
          </a:xfrm>
          <a:prstGeom prst="rect">
            <a:avLst/>
          </a:prstGeom>
          <a:noFill/>
          <a:ln w="12700">
            <a:solidFill>
              <a:prstClr val="black"/>
            </a:solidFill>
          </a:ln>
        </p:spPr>
        <p:txBody>
          <a:bodyPr vert="horz" wrap="square" lIns="93177" tIns="46589" rIns="93177" bIns="46589" numCol="1" anchor="ctr" anchorCtr="0" compatLnSpc="1">
            <a:prstTxWarp prst="textNoShape">
              <a:avLst/>
            </a:prstTxWarp>
          </a:bodyPr>
          <a:lstStyle/>
          <a:p>
            <a:pPr lvl="0"/>
            <a:endParaRPr lang="en-US" altLang="en-US"/>
          </a:p>
        </p:txBody>
      </p:sp>
      <p:sp>
        <p:nvSpPr>
          <p:cNvPr id="5" name="Notes Placeholder 4">
            <a:extLst>
              <a:ext uri="{FF2B5EF4-FFF2-40B4-BE49-F238E27FC236}">
                <a16:creationId xmlns:a16="http://schemas.microsoft.com/office/drawing/2014/main" id="{28441A10-9724-224F-E320-DD4C159549DF}"/>
              </a:ext>
            </a:extLst>
          </p:cNvPr>
          <p:cNvSpPr>
            <a:spLocks noGrp="1"/>
          </p:cNvSpPr>
          <p:nvPr>
            <p:ph type="body" sz="quarter" idx="3"/>
          </p:nvPr>
        </p:nvSpPr>
        <p:spPr>
          <a:xfrm>
            <a:off x="701040" y="4415790"/>
            <a:ext cx="5608320" cy="4183380"/>
          </a:xfrm>
          <a:prstGeom prst="rect">
            <a:avLst/>
          </a:prstGeom>
        </p:spPr>
        <p:txBody>
          <a:bodyPr vert="horz" wrap="square" lIns="93177" tIns="46589" rIns="93177" bIns="4658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Footer Placeholder 5">
            <a:extLst>
              <a:ext uri="{FF2B5EF4-FFF2-40B4-BE49-F238E27FC236}">
                <a16:creationId xmlns:a16="http://schemas.microsoft.com/office/drawing/2014/main" id="{8C7C0BBE-C17E-ED1E-F908-B5AEF992C3CF}"/>
              </a:ext>
            </a:extLst>
          </p:cNvPr>
          <p:cNvSpPr>
            <a:spLocks noGrp="1"/>
          </p:cNvSpPr>
          <p:nvPr>
            <p:ph type="ftr" sz="quarter" idx="4"/>
          </p:nvPr>
        </p:nvSpPr>
        <p:spPr>
          <a:xfrm>
            <a:off x="0" y="8829967"/>
            <a:ext cx="3037840" cy="464820"/>
          </a:xfrm>
          <a:prstGeom prst="rect">
            <a:avLst/>
          </a:prstGeom>
        </p:spPr>
        <p:txBody>
          <a:bodyPr vert="horz" wrap="square" lIns="93177" tIns="46589" rIns="93177" bIns="46589" numCol="1" anchor="b" anchorCtr="0" compatLnSpc="1">
            <a:prstTxWarp prst="textNoShape">
              <a:avLst/>
            </a:prstTxWarp>
          </a:bodyPr>
          <a:lstStyle>
            <a:lvl1pPr>
              <a:defRPr sz="1200"/>
            </a:lvl1pPr>
          </a:lstStyle>
          <a:p>
            <a:endParaRPr lang="en-US" altLang="en-US"/>
          </a:p>
        </p:txBody>
      </p:sp>
      <p:sp>
        <p:nvSpPr>
          <p:cNvPr id="7" name="Slide Number Placeholder 6">
            <a:extLst>
              <a:ext uri="{FF2B5EF4-FFF2-40B4-BE49-F238E27FC236}">
                <a16:creationId xmlns:a16="http://schemas.microsoft.com/office/drawing/2014/main" id="{500F68FB-7732-B469-4389-5B47F9C4D4F6}"/>
              </a:ext>
            </a:extLst>
          </p:cNvPr>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BA313294-31B0-48D3-8C5C-AB7F310A663E}" type="slidenum">
              <a:rPr lang="en-US" altLang="en-US"/>
              <a:pPr/>
              <a:t>‹#›</a:t>
            </a:fld>
            <a:endParaRPr lang="en-US" altLang="en-US"/>
          </a:p>
        </p:txBody>
      </p:sp>
    </p:spTree>
  </p:cSld>
  <p:clrMap bg1="lt1" tx1="dk1" bg2="lt2" tx2="dk2" accent1="accent1" accent2="accent2" accent3="accent3" accent4="accent4" accent5="accent5" accent6="accent6" hlink="hlink" folHlink="folHlink"/>
  <p:hf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ＭＳ Ｐゴシック" pitchFamily="4"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Both quotes from versebyversecommentary.com</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4</a:t>
            </a:fld>
            <a:endParaRPr lang="en-US" altLang="en-US"/>
          </a:p>
        </p:txBody>
      </p:sp>
    </p:spTree>
    <p:extLst>
      <p:ext uri="{BB962C8B-B14F-4D97-AF65-F5344CB8AC3E}">
        <p14:creationId xmlns:p14="http://schemas.microsoft.com/office/powerpoint/2010/main" val="17868905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Charles </a:t>
            </a:r>
            <a:r>
              <a:rPr lang="en-US" dirty="0" err="1"/>
              <a:t>Whisnant</a:t>
            </a:r>
            <a:r>
              <a:rPr lang="en-US" dirty="0"/>
              <a:t> </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5</a:t>
            </a:fld>
            <a:endParaRPr lang="en-US" altLang="en-US"/>
          </a:p>
        </p:txBody>
      </p:sp>
    </p:spTree>
    <p:extLst>
      <p:ext uri="{BB962C8B-B14F-4D97-AF65-F5344CB8AC3E}">
        <p14:creationId xmlns:p14="http://schemas.microsoft.com/office/powerpoint/2010/main" val="5061122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Mcclearycommunitychurch.com (first quote)</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6</a:t>
            </a:fld>
            <a:endParaRPr lang="en-US" altLang="en-US"/>
          </a:p>
        </p:txBody>
      </p:sp>
    </p:spTree>
    <p:extLst>
      <p:ext uri="{BB962C8B-B14F-4D97-AF65-F5344CB8AC3E}">
        <p14:creationId xmlns:p14="http://schemas.microsoft.com/office/powerpoint/2010/main" val="22743320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Bibleref.com ( 1</a:t>
            </a:r>
            <a:r>
              <a:rPr lang="en-US" baseline="30000" dirty="0"/>
              <a:t>st</a:t>
            </a:r>
            <a:r>
              <a:rPr lang="en-US" dirty="0"/>
              <a:t> quote)</a:t>
            </a:r>
          </a:p>
          <a:p>
            <a:r>
              <a:rPr lang="en-US" dirty="0"/>
              <a:t>Versebyversecommentary.com (second quote)</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7</a:t>
            </a:fld>
            <a:endParaRPr lang="en-US" altLang="en-US"/>
          </a:p>
        </p:txBody>
      </p:sp>
    </p:spTree>
    <p:extLst>
      <p:ext uri="{BB962C8B-B14F-4D97-AF65-F5344CB8AC3E}">
        <p14:creationId xmlns:p14="http://schemas.microsoft.com/office/powerpoint/2010/main" val="2304876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Bibleref.com</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8</a:t>
            </a:fld>
            <a:endParaRPr lang="en-US" altLang="en-US"/>
          </a:p>
        </p:txBody>
      </p:sp>
    </p:spTree>
    <p:extLst>
      <p:ext uri="{BB962C8B-B14F-4D97-AF65-F5344CB8AC3E}">
        <p14:creationId xmlns:p14="http://schemas.microsoft.com/office/powerpoint/2010/main" val="24460990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Enduringword.com  (first quote)</a:t>
            </a:r>
          </a:p>
          <a:p>
            <a:r>
              <a:rPr lang="en-US" dirty="0"/>
              <a:t>Bibleref.com (second quote)</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9</a:t>
            </a:fld>
            <a:endParaRPr lang="en-US" altLang="en-US"/>
          </a:p>
        </p:txBody>
      </p:sp>
    </p:spTree>
    <p:extLst>
      <p:ext uri="{BB962C8B-B14F-4D97-AF65-F5344CB8AC3E}">
        <p14:creationId xmlns:p14="http://schemas.microsoft.com/office/powerpoint/2010/main" val="25040816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Bibleref.com</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10</a:t>
            </a:fld>
            <a:endParaRPr lang="en-US" altLang="en-US"/>
          </a:p>
        </p:txBody>
      </p:sp>
    </p:spTree>
    <p:extLst>
      <p:ext uri="{BB962C8B-B14F-4D97-AF65-F5344CB8AC3E}">
        <p14:creationId xmlns:p14="http://schemas.microsoft.com/office/powerpoint/2010/main" val="41889580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313294-31B0-48D3-8C5C-AB7F310A663E}" type="slidenum">
              <a:rPr lang="en-US" altLang="en-US" smtClean="0"/>
              <a:pPr/>
              <a:t>11</a:t>
            </a:fld>
            <a:endParaRPr lang="en-US" altLang="en-US"/>
          </a:p>
        </p:txBody>
      </p:sp>
      <p:sp>
        <p:nvSpPr>
          <p:cNvPr id="5" name="Header Placeholder 4">
            <a:extLst>
              <a:ext uri="{FF2B5EF4-FFF2-40B4-BE49-F238E27FC236}">
                <a16:creationId xmlns:a16="http://schemas.microsoft.com/office/drawing/2014/main" id="{8F5878D5-21A0-8DB3-27C1-43DB3C0BC706}"/>
              </a:ext>
            </a:extLst>
          </p:cNvPr>
          <p:cNvSpPr>
            <a:spLocks noGrp="1"/>
          </p:cNvSpPr>
          <p:nvPr>
            <p:ph type="hdr" sz="quarter"/>
          </p:nvPr>
        </p:nvSpPr>
        <p:spPr/>
        <p:txBody>
          <a:bodyPr/>
          <a:lstStyle/>
          <a:p>
            <a:r>
              <a:rPr lang="en-US" altLang="en-US"/>
              <a:t>Romans</a:t>
            </a:r>
          </a:p>
        </p:txBody>
      </p:sp>
    </p:spTree>
    <p:extLst>
      <p:ext uri="{BB962C8B-B14F-4D97-AF65-F5344CB8AC3E}">
        <p14:creationId xmlns:p14="http://schemas.microsoft.com/office/powerpoint/2010/main" val="1116548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1" y="2130427"/>
            <a:ext cx="9243428" cy="1470025"/>
          </a:xfrm>
          <a:effectLst>
            <a:outerShdw blurRad="50800" dist="38100" dir="2700000" algn="tl" rotWithShape="0">
              <a:prstClr val="black">
                <a:alpha val="40000"/>
              </a:prstClr>
            </a:outerShdw>
          </a:effectLst>
        </p:spPr>
        <p:txBody>
          <a:bodyPr/>
          <a:lstStyle>
            <a:lvl1pPr algn="ctr">
              <a:defRPr b="1" cap="small">
                <a:solidFill>
                  <a:schemeClr val="bg1"/>
                </a:solidFill>
                <a:latin typeface="Times New Roman"/>
                <a:cs typeface="Times New Roman"/>
              </a:defRPr>
            </a:lvl1pPr>
          </a:lstStyle>
          <a:p>
            <a:r>
              <a:rPr lang="en-US"/>
              <a:t>Click to edit Master title style</a:t>
            </a:r>
          </a:p>
        </p:txBody>
      </p:sp>
      <p:sp>
        <p:nvSpPr>
          <p:cNvPr id="3" name="Subtitle 2"/>
          <p:cNvSpPr>
            <a:spLocks noGrp="1"/>
          </p:cNvSpPr>
          <p:nvPr>
            <p:ph type="subTitle" idx="1"/>
          </p:nvPr>
        </p:nvSpPr>
        <p:spPr>
          <a:xfrm>
            <a:off x="822961" y="3813392"/>
            <a:ext cx="9243428" cy="797707"/>
          </a:xfrm>
        </p:spPr>
        <p:txBody>
          <a:bodyPr>
            <a:noAutofit/>
          </a:bodyPr>
          <a:lstStyle>
            <a:lvl1pPr marL="0" indent="0" algn="ctr">
              <a:buNone/>
              <a:defRPr sz="3240">
                <a:solidFill>
                  <a:schemeClr val="tx1"/>
                </a:solidFill>
                <a:latin typeface="Savoye LET Plain CC.:1.0"/>
                <a:cs typeface="Savoye LET Plain CC.:1.0"/>
              </a:defRPr>
            </a:lvl1pPr>
            <a:lvl2pPr marL="411480" indent="0" algn="ctr">
              <a:buNone/>
              <a:defRPr>
                <a:solidFill>
                  <a:schemeClr val="tx1">
                    <a:tint val="75000"/>
                  </a:schemeClr>
                </a:solidFill>
              </a:defRPr>
            </a:lvl2pPr>
            <a:lvl3pPr marL="822960" indent="0" algn="ctr">
              <a:buNone/>
              <a:defRPr>
                <a:solidFill>
                  <a:schemeClr val="tx1">
                    <a:tint val="75000"/>
                  </a:schemeClr>
                </a:solidFill>
              </a:defRPr>
            </a:lvl3pPr>
            <a:lvl4pPr marL="1234440" indent="0" algn="ctr">
              <a:buNone/>
              <a:defRPr>
                <a:solidFill>
                  <a:schemeClr val="tx1">
                    <a:tint val="75000"/>
                  </a:schemeClr>
                </a:solidFill>
              </a:defRPr>
            </a:lvl4pPr>
            <a:lvl5pPr marL="1645920" indent="0" algn="ctr">
              <a:buNone/>
              <a:defRPr>
                <a:solidFill>
                  <a:schemeClr val="tx1">
                    <a:tint val="75000"/>
                  </a:schemeClr>
                </a:solidFill>
              </a:defRPr>
            </a:lvl5pPr>
            <a:lvl6pPr marL="2057400" indent="0" algn="ctr">
              <a:buNone/>
              <a:defRPr>
                <a:solidFill>
                  <a:schemeClr val="tx1">
                    <a:tint val="75000"/>
                  </a:schemeClr>
                </a:solidFill>
              </a:defRPr>
            </a:lvl6pPr>
            <a:lvl7pPr marL="2468880" indent="0" algn="ctr">
              <a:buNone/>
              <a:defRPr>
                <a:solidFill>
                  <a:schemeClr val="tx1">
                    <a:tint val="75000"/>
                  </a:schemeClr>
                </a:solidFill>
              </a:defRPr>
            </a:lvl7pPr>
            <a:lvl8pPr marL="2880360" indent="0" algn="ctr">
              <a:buNone/>
              <a:defRPr>
                <a:solidFill>
                  <a:schemeClr val="tx1">
                    <a:tint val="75000"/>
                  </a:schemeClr>
                </a:solidFill>
              </a:defRPr>
            </a:lvl8pPr>
            <a:lvl9pPr marL="3291840" indent="0" algn="ctr">
              <a:buNone/>
              <a:defRPr>
                <a:solidFill>
                  <a:schemeClr val="tx1">
                    <a:tint val="75000"/>
                  </a:schemeClr>
                </a:solidFill>
              </a:defRPr>
            </a:lvl9pPr>
          </a:lstStyle>
          <a:p>
            <a:r>
              <a:rPr lang="en-US" dirty="0"/>
              <a:t>Click to edit Master subtitle style</a:t>
            </a:r>
          </a:p>
        </p:txBody>
      </p:sp>
      <p:sp>
        <p:nvSpPr>
          <p:cNvPr id="4" name="Date Placeholder 3">
            <a:extLst>
              <a:ext uri="{FF2B5EF4-FFF2-40B4-BE49-F238E27FC236}">
                <a16:creationId xmlns:a16="http://schemas.microsoft.com/office/drawing/2014/main" id="{80B51E56-3255-B9D0-0ADB-5671553D3F57}"/>
              </a:ext>
            </a:extLst>
          </p:cNvPr>
          <p:cNvSpPr>
            <a:spLocks noGrp="1"/>
          </p:cNvSpPr>
          <p:nvPr>
            <p:ph type="dt" sz="half" idx="10"/>
          </p:nvPr>
        </p:nvSpPr>
        <p:spPr/>
        <p:txBody>
          <a:bodyPr/>
          <a:lstStyle>
            <a:lvl1pPr>
              <a:defRPr/>
            </a:lvl1pPr>
          </a:lstStyle>
          <a:p>
            <a:fld id="{D3EA23F3-729E-4517-8E3B-AF056D2F3DD2}" type="datetime1">
              <a:rPr lang="en-US" altLang="en-US"/>
              <a:pPr/>
              <a:t>10/15/2022</a:t>
            </a:fld>
            <a:endParaRPr lang="en-US" altLang="en-US"/>
          </a:p>
        </p:txBody>
      </p:sp>
      <p:sp>
        <p:nvSpPr>
          <p:cNvPr id="5" name="Footer Placeholder 4">
            <a:extLst>
              <a:ext uri="{FF2B5EF4-FFF2-40B4-BE49-F238E27FC236}">
                <a16:creationId xmlns:a16="http://schemas.microsoft.com/office/drawing/2014/main" id="{01E0F8A5-1C81-3018-2474-7712D37447C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69EF68D-203E-6AFF-3980-F27F4B9ADAA3}"/>
              </a:ext>
            </a:extLst>
          </p:cNvPr>
          <p:cNvSpPr>
            <a:spLocks noGrp="1"/>
          </p:cNvSpPr>
          <p:nvPr>
            <p:ph type="sldNum" sz="quarter" idx="12"/>
          </p:nvPr>
        </p:nvSpPr>
        <p:spPr/>
        <p:txBody>
          <a:bodyPr/>
          <a:lstStyle>
            <a:lvl1pPr>
              <a:defRPr/>
            </a:lvl1pPr>
          </a:lstStyle>
          <a:p>
            <a:fld id="{388568A6-A914-4AC0-8FFF-35B4D63F3D53}" type="slidenum">
              <a:rPr lang="en-US" altLang="en-US"/>
              <a:pPr/>
              <a:t>‹#›</a:t>
            </a:fld>
            <a:endParaRPr lang="en-US" altLang="en-US"/>
          </a:p>
        </p:txBody>
      </p:sp>
    </p:spTree>
    <p:extLst>
      <p:ext uri="{BB962C8B-B14F-4D97-AF65-F5344CB8AC3E}">
        <p14:creationId xmlns:p14="http://schemas.microsoft.com/office/powerpoint/2010/main" val="3839058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8A5781-EF43-3AA5-7FFF-42B61BB927D8}"/>
              </a:ext>
            </a:extLst>
          </p:cNvPr>
          <p:cNvSpPr>
            <a:spLocks noGrp="1"/>
          </p:cNvSpPr>
          <p:nvPr>
            <p:ph type="dt" sz="half" idx="10"/>
          </p:nvPr>
        </p:nvSpPr>
        <p:spPr/>
        <p:txBody>
          <a:bodyPr/>
          <a:lstStyle>
            <a:lvl1pPr>
              <a:defRPr/>
            </a:lvl1pPr>
          </a:lstStyle>
          <a:p>
            <a:fld id="{C4110732-4EF4-40E8-8C9A-BCE6FEC856EC}" type="datetime1">
              <a:rPr lang="en-US" altLang="en-US"/>
              <a:pPr/>
              <a:t>10/15/2022</a:t>
            </a:fld>
            <a:endParaRPr lang="en-US" altLang="en-US"/>
          </a:p>
        </p:txBody>
      </p:sp>
      <p:sp>
        <p:nvSpPr>
          <p:cNvPr id="5" name="Footer Placeholder 4">
            <a:extLst>
              <a:ext uri="{FF2B5EF4-FFF2-40B4-BE49-F238E27FC236}">
                <a16:creationId xmlns:a16="http://schemas.microsoft.com/office/drawing/2014/main" id="{5B996061-A9D6-0730-D0CB-8AC87DC23DF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202C131-D5A9-CB89-7BC7-212E7FD2BD29}"/>
              </a:ext>
            </a:extLst>
          </p:cNvPr>
          <p:cNvSpPr>
            <a:spLocks noGrp="1"/>
          </p:cNvSpPr>
          <p:nvPr>
            <p:ph type="sldNum" sz="quarter" idx="12"/>
          </p:nvPr>
        </p:nvSpPr>
        <p:spPr/>
        <p:txBody>
          <a:bodyPr/>
          <a:lstStyle>
            <a:lvl1pPr>
              <a:defRPr/>
            </a:lvl1pPr>
          </a:lstStyle>
          <a:p>
            <a:fld id="{47E67573-6EB8-4BBA-813F-9D464EDFE2D6}" type="slidenum">
              <a:rPr lang="en-US" altLang="en-US"/>
              <a:pPr/>
              <a:t>‹#›</a:t>
            </a:fld>
            <a:endParaRPr lang="en-US" altLang="en-US"/>
          </a:p>
        </p:txBody>
      </p:sp>
    </p:spTree>
    <p:extLst>
      <p:ext uri="{BB962C8B-B14F-4D97-AF65-F5344CB8AC3E}">
        <p14:creationId xmlns:p14="http://schemas.microsoft.com/office/powerpoint/2010/main" val="1630346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5280" y="274640"/>
            <a:ext cx="24688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48640" y="274640"/>
            <a:ext cx="722376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770773-1FD8-54EE-1F5E-BC66CED5D4AD}"/>
              </a:ext>
            </a:extLst>
          </p:cNvPr>
          <p:cNvSpPr>
            <a:spLocks noGrp="1"/>
          </p:cNvSpPr>
          <p:nvPr>
            <p:ph type="dt" sz="half" idx="10"/>
          </p:nvPr>
        </p:nvSpPr>
        <p:spPr/>
        <p:txBody>
          <a:bodyPr/>
          <a:lstStyle>
            <a:lvl1pPr>
              <a:defRPr/>
            </a:lvl1pPr>
          </a:lstStyle>
          <a:p>
            <a:fld id="{5B7DDD66-4AD4-4736-8A46-312BFC3B0573}" type="datetime1">
              <a:rPr lang="en-US" altLang="en-US"/>
              <a:pPr/>
              <a:t>10/15/2022</a:t>
            </a:fld>
            <a:endParaRPr lang="en-US" altLang="en-US"/>
          </a:p>
        </p:txBody>
      </p:sp>
      <p:sp>
        <p:nvSpPr>
          <p:cNvPr id="5" name="Footer Placeholder 4">
            <a:extLst>
              <a:ext uri="{FF2B5EF4-FFF2-40B4-BE49-F238E27FC236}">
                <a16:creationId xmlns:a16="http://schemas.microsoft.com/office/drawing/2014/main" id="{F3B7C3A8-8888-1BBE-147D-26A921940EE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4D39254-9057-BB37-853D-928EE536A4E6}"/>
              </a:ext>
            </a:extLst>
          </p:cNvPr>
          <p:cNvSpPr>
            <a:spLocks noGrp="1"/>
          </p:cNvSpPr>
          <p:nvPr>
            <p:ph type="sldNum" sz="quarter" idx="12"/>
          </p:nvPr>
        </p:nvSpPr>
        <p:spPr/>
        <p:txBody>
          <a:bodyPr/>
          <a:lstStyle>
            <a:lvl1pPr>
              <a:defRPr/>
            </a:lvl1pPr>
          </a:lstStyle>
          <a:p>
            <a:fld id="{7C9C06A4-2F34-47FF-BE07-14C459648702}" type="slidenum">
              <a:rPr lang="en-US" altLang="en-US"/>
              <a:pPr/>
              <a:t>‹#›</a:t>
            </a:fld>
            <a:endParaRPr lang="en-US" altLang="en-US"/>
          </a:p>
        </p:txBody>
      </p:sp>
    </p:spTree>
    <p:extLst>
      <p:ext uri="{BB962C8B-B14F-4D97-AF65-F5344CB8AC3E}">
        <p14:creationId xmlns:p14="http://schemas.microsoft.com/office/powerpoint/2010/main" val="3744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48640" y="112838"/>
            <a:ext cx="9875520" cy="579170"/>
          </a:xfrm>
        </p:spPr>
        <p:txBody>
          <a:bodyPr>
            <a:noAutofit/>
          </a:bodyPr>
          <a:lstStyle>
            <a:lvl1pPr>
              <a:defRPr sz="2880">
                <a:solidFill>
                  <a:srgbClr val="FFFFFF"/>
                </a:solidFill>
                <a:latin typeface="Arial"/>
                <a:cs typeface="Arial"/>
              </a:defRPr>
            </a:lvl1pPr>
          </a:lstStyle>
          <a:p>
            <a:r>
              <a:rPr lang="en-US" dirty="0"/>
              <a:t>Click to edit Master title style</a:t>
            </a:r>
          </a:p>
        </p:txBody>
      </p:sp>
      <p:sp>
        <p:nvSpPr>
          <p:cNvPr id="3" name="Content Placeholder 2"/>
          <p:cNvSpPr>
            <a:spLocks noGrp="1"/>
          </p:cNvSpPr>
          <p:nvPr>
            <p:ph idx="1"/>
          </p:nvPr>
        </p:nvSpPr>
        <p:spPr>
          <a:xfrm>
            <a:off x="548640" y="1229629"/>
            <a:ext cx="9875520" cy="5126723"/>
          </a:xfrm>
        </p:spPr>
        <p:txBody>
          <a:bodyPr/>
          <a:lstStyle>
            <a:lvl1pPr marL="0" indent="0">
              <a:buNone/>
              <a:defRPr sz="2520" b="1">
                <a:latin typeface="Times New Roman"/>
                <a:cs typeface="Times New Roman"/>
              </a:defRPr>
            </a:lvl1pPr>
            <a:lvl2pPr marL="257175" indent="-257175">
              <a:buFont typeface="Arial"/>
              <a:buChar char="•"/>
              <a:defRPr sz="2520">
                <a:latin typeface="Times New Roman"/>
                <a:cs typeface="Times New Roman"/>
              </a:defRPr>
            </a:lvl2pPr>
            <a:lvl3pPr marL="518637" indent="-205740">
              <a:buFont typeface="Wingdings" charset="2"/>
              <a:buChar char="§"/>
              <a:defRPr>
                <a:latin typeface="Times New Roman"/>
                <a:cs typeface="Times New Roman"/>
              </a:defRPr>
            </a:lvl3pPr>
            <a:lvl4pPr>
              <a:defRPr>
                <a:latin typeface="Times New Roman"/>
                <a:cs typeface="Times New Roman"/>
              </a:defRPr>
            </a:lvl4pPr>
            <a:lvl5pPr>
              <a:defRPr>
                <a:latin typeface="Times New Roman"/>
                <a:cs typeface="Times New Roman"/>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CAFF995-FCA7-8F93-A6C0-0F8FEBBBBD9B}"/>
              </a:ext>
            </a:extLst>
          </p:cNvPr>
          <p:cNvSpPr>
            <a:spLocks noGrp="1"/>
          </p:cNvSpPr>
          <p:nvPr>
            <p:ph type="dt" sz="half" idx="10"/>
          </p:nvPr>
        </p:nvSpPr>
        <p:spPr/>
        <p:txBody>
          <a:bodyPr/>
          <a:lstStyle>
            <a:lvl1pPr>
              <a:defRPr/>
            </a:lvl1pPr>
          </a:lstStyle>
          <a:p>
            <a:fld id="{25B1BF44-80AB-4A3C-AC85-789390C5DD32}" type="datetime1">
              <a:rPr lang="en-US" altLang="en-US"/>
              <a:pPr/>
              <a:t>10/15/2022</a:t>
            </a:fld>
            <a:endParaRPr lang="en-US" altLang="en-US"/>
          </a:p>
        </p:txBody>
      </p:sp>
      <p:sp>
        <p:nvSpPr>
          <p:cNvPr id="5" name="Footer Placeholder 4">
            <a:extLst>
              <a:ext uri="{FF2B5EF4-FFF2-40B4-BE49-F238E27FC236}">
                <a16:creationId xmlns:a16="http://schemas.microsoft.com/office/drawing/2014/main" id="{A3374183-F3FF-D725-B0CB-C2E3DD159AC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C733FEB-EE95-3FB3-C5AE-AD1CD937A2D4}"/>
              </a:ext>
            </a:extLst>
          </p:cNvPr>
          <p:cNvSpPr>
            <a:spLocks noGrp="1"/>
          </p:cNvSpPr>
          <p:nvPr>
            <p:ph type="sldNum" sz="quarter" idx="12"/>
          </p:nvPr>
        </p:nvSpPr>
        <p:spPr/>
        <p:txBody>
          <a:bodyPr/>
          <a:lstStyle>
            <a:lvl1pPr>
              <a:defRPr/>
            </a:lvl1pPr>
          </a:lstStyle>
          <a:p>
            <a:fld id="{1D6D09BF-3CE0-4547-86D8-FB34FC6F34C5}" type="slidenum">
              <a:rPr lang="en-US" altLang="en-US"/>
              <a:pPr/>
              <a:t>‹#›</a:t>
            </a:fld>
            <a:endParaRPr lang="en-US" altLang="en-US"/>
          </a:p>
        </p:txBody>
      </p:sp>
    </p:spTree>
    <p:extLst>
      <p:ext uri="{BB962C8B-B14F-4D97-AF65-F5344CB8AC3E}">
        <p14:creationId xmlns:p14="http://schemas.microsoft.com/office/powerpoint/2010/main" val="3350739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4406902"/>
            <a:ext cx="9326880" cy="1362075"/>
          </a:xfrm>
        </p:spPr>
        <p:txBody>
          <a:bodyPr anchor="t"/>
          <a:lstStyle>
            <a:lvl1pPr algn="l">
              <a:defRPr sz="3600" b="1" cap="all"/>
            </a:lvl1pPr>
          </a:lstStyle>
          <a:p>
            <a:r>
              <a:rPr lang="en-US"/>
              <a:t>Click to edit Master title style</a:t>
            </a:r>
          </a:p>
        </p:txBody>
      </p:sp>
      <p:sp>
        <p:nvSpPr>
          <p:cNvPr id="3" name="Text Placeholder 2"/>
          <p:cNvSpPr>
            <a:spLocks noGrp="1"/>
          </p:cNvSpPr>
          <p:nvPr>
            <p:ph type="body" idx="1"/>
          </p:nvPr>
        </p:nvSpPr>
        <p:spPr>
          <a:xfrm>
            <a:off x="866776" y="2906713"/>
            <a:ext cx="9326880" cy="1500187"/>
          </a:xfrm>
        </p:spPr>
        <p:txBody>
          <a:bodyPr anchor="b"/>
          <a:lstStyle>
            <a:lvl1pPr marL="0" indent="0">
              <a:buNone/>
              <a:defRPr sz="1800">
                <a:solidFill>
                  <a:schemeClr val="tx1">
                    <a:tint val="75000"/>
                  </a:schemeClr>
                </a:solidFill>
              </a:defRPr>
            </a:lvl1pPr>
            <a:lvl2pPr marL="411480" indent="0">
              <a:buNone/>
              <a:defRPr sz="1620">
                <a:solidFill>
                  <a:schemeClr val="tx1">
                    <a:tint val="75000"/>
                  </a:schemeClr>
                </a:solidFill>
              </a:defRPr>
            </a:lvl2pPr>
            <a:lvl3pPr marL="822960" indent="0">
              <a:buNone/>
              <a:defRPr sz="1440">
                <a:solidFill>
                  <a:schemeClr val="tx1">
                    <a:tint val="75000"/>
                  </a:schemeClr>
                </a:solidFill>
              </a:defRPr>
            </a:lvl3pPr>
            <a:lvl4pPr marL="1234440" indent="0">
              <a:buNone/>
              <a:defRPr sz="1260">
                <a:solidFill>
                  <a:schemeClr val="tx1">
                    <a:tint val="75000"/>
                  </a:schemeClr>
                </a:solidFill>
              </a:defRPr>
            </a:lvl4pPr>
            <a:lvl5pPr marL="1645920" indent="0">
              <a:buNone/>
              <a:defRPr sz="1260">
                <a:solidFill>
                  <a:schemeClr val="tx1">
                    <a:tint val="75000"/>
                  </a:schemeClr>
                </a:solidFill>
              </a:defRPr>
            </a:lvl5pPr>
            <a:lvl6pPr marL="2057400" indent="0">
              <a:buNone/>
              <a:defRPr sz="1260">
                <a:solidFill>
                  <a:schemeClr val="tx1">
                    <a:tint val="75000"/>
                  </a:schemeClr>
                </a:solidFill>
              </a:defRPr>
            </a:lvl6pPr>
            <a:lvl7pPr marL="2468880" indent="0">
              <a:buNone/>
              <a:defRPr sz="1260">
                <a:solidFill>
                  <a:schemeClr val="tx1">
                    <a:tint val="75000"/>
                  </a:schemeClr>
                </a:solidFill>
              </a:defRPr>
            </a:lvl7pPr>
            <a:lvl8pPr marL="2880360" indent="0">
              <a:buNone/>
              <a:defRPr sz="1260">
                <a:solidFill>
                  <a:schemeClr val="tx1">
                    <a:tint val="75000"/>
                  </a:schemeClr>
                </a:solidFill>
              </a:defRPr>
            </a:lvl8pPr>
            <a:lvl9pPr marL="3291840" indent="0">
              <a:buNone/>
              <a:defRPr sz="126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5CCB09-5486-8E7A-6E67-BB590C460012}"/>
              </a:ext>
            </a:extLst>
          </p:cNvPr>
          <p:cNvSpPr>
            <a:spLocks noGrp="1"/>
          </p:cNvSpPr>
          <p:nvPr>
            <p:ph type="dt" sz="half" idx="10"/>
          </p:nvPr>
        </p:nvSpPr>
        <p:spPr/>
        <p:txBody>
          <a:bodyPr/>
          <a:lstStyle>
            <a:lvl1pPr>
              <a:defRPr/>
            </a:lvl1pPr>
          </a:lstStyle>
          <a:p>
            <a:fld id="{493EE46A-BD94-43C5-B2E9-B0E253903530}" type="datetime1">
              <a:rPr lang="en-US" altLang="en-US"/>
              <a:pPr/>
              <a:t>10/15/2022</a:t>
            </a:fld>
            <a:endParaRPr lang="en-US" altLang="en-US"/>
          </a:p>
        </p:txBody>
      </p:sp>
      <p:sp>
        <p:nvSpPr>
          <p:cNvPr id="5" name="Footer Placeholder 4">
            <a:extLst>
              <a:ext uri="{FF2B5EF4-FFF2-40B4-BE49-F238E27FC236}">
                <a16:creationId xmlns:a16="http://schemas.microsoft.com/office/drawing/2014/main" id="{491C5C67-2C32-49EC-50A3-4CB3F656EAA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D5D1AA5-36A3-261C-DDC9-954043ECA68A}"/>
              </a:ext>
            </a:extLst>
          </p:cNvPr>
          <p:cNvSpPr>
            <a:spLocks noGrp="1"/>
          </p:cNvSpPr>
          <p:nvPr>
            <p:ph type="sldNum" sz="quarter" idx="12"/>
          </p:nvPr>
        </p:nvSpPr>
        <p:spPr/>
        <p:txBody>
          <a:bodyPr/>
          <a:lstStyle>
            <a:lvl1pPr>
              <a:defRPr/>
            </a:lvl1pPr>
          </a:lstStyle>
          <a:p>
            <a:fld id="{4FD6F509-A1A4-41B9-9E4D-158871A9C02E}" type="slidenum">
              <a:rPr lang="en-US" altLang="en-US"/>
              <a:pPr/>
              <a:t>‹#›</a:t>
            </a:fld>
            <a:endParaRPr lang="en-US" altLang="en-US"/>
          </a:p>
        </p:txBody>
      </p:sp>
    </p:spTree>
    <p:extLst>
      <p:ext uri="{BB962C8B-B14F-4D97-AF65-F5344CB8AC3E}">
        <p14:creationId xmlns:p14="http://schemas.microsoft.com/office/powerpoint/2010/main" val="2407387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8640" y="1600202"/>
            <a:ext cx="4846320" cy="4525963"/>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577840" y="1600202"/>
            <a:ext cx="4846320" cy="4525963"/>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60DC0895-7B4E-001F-7504-FD76ADCD1D55}"/>
              </a:ext>
            </a:extLst>
          </p:cNvPr>
          <p:cNvSpPr>
            <a:spLocks noGrp="1"/>
          </p:cNvSpPr>
          <p:nvPr>
            <p:ph type="dt" sz="half" idx="10"/>
          </p:nvPr>
        </p:nvSpPr>
        <p:spPr/>
        <p:txBody>
          <a:bodyPr/>
          <a:lstStyle>
            <a:lvl1pPr>
              <a:defRPr/>
            </a:lvl1pPr>
          </a:lstStyle>
          <a:p>
            <a:fld id="{F329E522-127C-48DB-A722-D73C444A0991}" type="datetime1">
              <a:rPr lang="en-US" altLang="en-US"/>
              <a:pPr/>
              <a:t>10/15/2022</a:t>
            </a:fld>
            <a:endParaRPr lang="en-US" altLang="en-US"/>
          </a:p>
        </p:txBody>
      </p:sp>
      <p:sp>
        <p:nvSpPr>
          <p:cNvPr id="6" name="Footer Placeholder 4">
            <a:extLst>
              <a:ext uri="{FF2B5EF4-FFF2-40B4-BE49-F238E27FC236}">
                <a16:creationId xmlns:a16="http://schemas.microsoft.com/office/drawing/2014/main" id="{73B6D2A3-7EC1-9409-11B9-AC7C77C9541A}"/>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CC8B4D4B-634B-496F-C35A-F2602459FAB4}"/>
              </a:ext>
            </a:extLst>
          </p:cNvPr>
          <p:cNvSpPr>
            <a:spLocks noGrp="1"/>
          </p:cNvSpPr>
          <p:nvPr>
            <p:ph type="sldNum" sz="quarter" idx="12"/>
          </p:nvPr>
        </p:nvSpPr>
        <p:spPr/>
        <p:txBody>
          <a:bodyPr/>
          <a:lstStyle>
            <a:lvl1pPr>
              <a:defRPr/>
            </a:lvl1pPr>
          </a:lstStyle>
          <a:p>
            <a:fld id="{BF2F1556-7F65-4007-A10C-D965EFEAF735}" type="slidenum">
              <a:rPr lang="en-US" altLang="en-US"/>
              <a:pPr/>
              <a:t>‹#›</a:t>
            </a:fld>
            <a:endParaRPr lang="en-US" altLang="en-US"/>
          </a:p>
        </p:txBody>
      </p:sp>
    </p:spTree>
    <p:extLst>
      <p:ext uri="{BB962C8B-B14F-4D97-AF65-F5344CB8AC3E}">
        <p14:creationId xmlns:p14="http://schemas.microsoft.com/office/powerpoint/2010/main" val="2967873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48641" y="1535113"/>
            <a:ext cx="4848225" cy="63976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548641" y="2174875"/>
            <a:ext cx="4848225" cy="3951288"/>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574032" y="1535113"/>
            <a:ext cx="4850130" cy="63976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p:cNvSpPr>
            <a:spLocks noGrp="1"/>
          </p:cNvSpPr>
          <p:nvPr>
            <p:ph sz="quarter" idx="4"/>
          </p:nvPr>
        </p:nvSpPr>
        <p:spPr>
          <a:xfrm>
            <a:off x="5574032" y="2174875"/>
            <a:ext cx="4850130" cy="3951288"/>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E962162C-D5DB-5AF0-5AD2-BEF5A15D72DE}"/>
              </a:ext>
            </a:extLst>
          </p:cNvPr>
          <p:cNvSpPr>
            <a:spLocks noGrp="1"/>
          </p:cNvSpPr>
          <p:nvPr>
            <p:ph type="dt" sz="half" idx="10"/>
          </p:nvPr>
        </p:nvSpPr>
        <p:spPr/>
        <p:txBody>
          <a:bodyPr/>
          <a:lstStyle>
            <a:lvl1pPr>
              <a:defRPr/>
            </a:lvl1pPr>
          </a:lstStyle>
          <a:p>
            <a:fld id="{F6180E6E-EBEE-4CF0-A9EC-9394727AB0D3}" type="datetime1">
              <a:rPr lang="en-US" altLang="en-US"/>
              <a:pPr/>
              <a:t>10/15/2022</a:t>
            </a:fld>
            <a:endParaRPr lang="en-US" altLang="en-US"/>
          </a:p>
        </p:txBody>
      </p:sp>
      <p:sp>
        <p:nvSpPr>
          <p:cNvPr id="8" name="Footer Placeholder 4">
            <a:extLst>
              <a:ext uri="{FF2B5EF4-FFF2-40B4-BE49-F238E27FC236}">
                <a16:creationId xmlns:a16="http://schemas.microsoft.com/office/drawing/2014/main" id="{6660E478-BAF3-0201-485A-06A58AD84E92}"/>
              </a:ext>
            </a:extLst>
          </p:cNvPr>
          <p:cNvSpPr>
            <a:spLocks noGrp="1"/>
          </p:cNvSpPr>
          <p:nvPr>
            <p:ph type="ftr" sz="quarter" idx="11"/>
          </p:nvPr>
        </p:nvSpPr>
        <p:spPr/>
        <p:txBody>
          <a:bodyPr/>
          <a:lstStyle>
            <a:lvl1pPr>
              <a:defRPr/>
            </a:lvl1pPr>
          </a:lstStyle>
          <a:p>
            <a:endParaRPr lang="en-US" altLang="en-US"/>
          </a:p>
        </p:txBody>
      </p:sp>
      <p:sp>
        <p:nvSpPr>
          <p:cNvPr id="9" name="Slide Number Placeholder 5">
            <a:extLst>
              <a:ext uri="{FF2B5EF4-FFF2-40B4-BE49-F238E27FC236}">
                <a16:creationId xmlns:a16="http://schemas.microsoft.com/office/drawing/2014/main" id="{A53600AF-4903-8DBE-D75C-B85F2022912E}"/>
              </a:ext>
            </a:extLst>
          </p:cNvPr>
          <p:cNvSpPr>
            <a:spLocks noGrp="1"/>
          </p:cNvSpPr>
          <p:nvPr>
            <p:ph type="sldNum" sz="quarter" idx="12"/>
          </p:nvPr>
        </p:nvSpPr>
        <p:spPr/>
        <p:txBody>
          <a:bodyPr/>
          <a:lstStyle>
            <a:lvl1pPr>
              <a:defRPr/>
            </a:lvl1pPr>
          </a:lstStyle>
          <a:p>
            <a:fld id="{1812DE27-6EAD-4816-B60C-D7F5A6AFA1E0}" type="slidenum">
              <a:rPr lang="en-US" altLang="en-US"/>
              <a:pPr/>
              <a:t>‹#›</a:t>
            </a:fld>
            <a:endParaRPr lang="en-US" altLang="en-US"/>
          </a:p>
        </p:txBody>
      </p:sp>
    </p:spTree>
    <p:extLst>
      <p:ext uri="{BB962C8B-B14F-4D97-AF65-F5344CB8AC3E}">
        <p14:creationId xmlns:p14="http://schemas.microsoft.com/office/powerpoint/2010/main" val="3329550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68751" y="72804"/>
            <a:ext cx="10230393" cy="663349"/>
          </a:xfrm>
        </p:spPr>
        <p:txBody>
          <a:bodyPr>
            <a:normAutofit/>
          </a:bodyPr>
          <a:lstStyle>
            <a:lvl1pPr>
              <a:defRPr sz="2880">
                <a:solidFill>
                  <a:schemeClr val="bg1"/>
                </a:solidFill>
                <a:latin typeface="Arial"/>
                <a:cs typeface="Arial"/>
              </a:defRPr>
            </a:lvl1pPr>
          </a:lstStyle>
          <a:p>
            <a:r>
              <a:rPr lang="en-US" dirty="0"/>
              <a:t>Click to edit Master title style</a:t>
            </a:r>
          </a:p>
        </p:txBody>
      </p:sp>
      <p:sp>
        <p:nvSpPr>
          <p:cNvPr id="3" name="Date Placeholder 3">
            <a:extLst>
              <a:ext uri="{FF2B5EF4-FFF2-40B4-BE49-F238E27FC236}">
                <a16:creationId xmlns:a16="http://schemas.microsoft.com/office/drawing/2014/main" id="{63EAA6AB-A905-5C07-7D20-0CBF330EC483}"/>
              </a:ext>
            </a:extLst>
          </p:cNvPr>
          <p:cNvSpPr>
            <a:spLocks noGrp="1"/>
          </p:cNvSpPr>
          <p:nvPr>
            <p:ph type="dt" sz="half" idx="10"/>
          </p:nvPr>
        </p:nvSpPr>
        <p:spPr/>
        <p:txBody>
          <a:bodyPr/>
          <a:lstStyle>
            <a:lvl1pPr>
              <a:defRPr/>
            </a:lvl1pPr>
          </a:lstStyle>
          <a:p>
            <a:fld id="{9BD151C4-DC08-43DF-AC1A-C960C2B54B4E}" type="datetime1">
              <a:rPr lang="en-US" altLang="en-US"/>
              <a:pPr/>
              <a:t>10/15/2022</a:t>
            </a:fld>
            <a:endParaRPr lang="en-US" altLang="en-US"/>
          </a:p>
        </p:txBody>
      </p:sp>
      <p:sp>
        <p:nvSpPr>
          <p:cNvPr id="4" name="Footer Placeholder 4">
            <a:extLst>
              <a:ext uri="{FF2B5EF4-FFF2-40B4-BE49-F238E27FC236}">
                <a16:creationId xmlns:a16="http://schemas.microsoft.com/office/drawing/2014/main" id="{971A5EE6-64EE-E04A-CD56-6EA55AADB0C0}"/>
              </a:ext>
            </a:extLst>
          </p:cNvPr>
          <p:cNvSpPr>
            <a:spLocks noGrp="1"/>
          </p:cNvSpPr>
          <p:nvPr>
            <p:ph type="ftr" sz="quarter" idx="11"/>
          </p:nvPr>
        </p:nvSpPr>
        <p:spPr/>
        <p:txBody>
          <a:bodyPr/>
          <a:lstStyle>
            <a:lvl1pPr>
              <a:defRPr/>
            </a:lvl1pPr>
          </a:lstStyle>
          <a:p>
            <a:endParaRPr lang="en-US" altLang="en-US"/>
          </a:p>
        </p:txBody>
      </p:sp>
      <p:sp>
        <p:nvSpPr>
          <p:cNvPr id="5" name="Slide Number Placeholder 5">
            <a:extLst>
              <a:ext uri="{FF2B5EF4-FFF2-40B4-BE49-F238E27FC236}">
                <a16:creationId xmlns:a16="http://schemas.microsoft.com/office/drawing/2014/main" id="{99251A72-91B8-6AB1-CEE6-4CBCE3E7903B}"/>
              </a:ext>
            </a:extLst>
          </p:cNvPr>
          <p:cNvSpPr>
            <a:spLocks noGrp="1"/>
          </p:cNvSpPr>
          <p:nvPr>
            <p:ph type="sldNum" sz="quarter" idx="12"/>
          </p:nvPr>
        </p:nvSpPr>
        <p:spPr/>
        <p:txBody>
          <a:bodyPr/>
          <a:lstStyle>
            <a:lvl1pPr>
              <a:defRPr/>
            </a:lvl1pPr>
          </a:lstStyle>
          <a:p>
            <a:fld id="{52C9CCC0-5AAE-4200-AD46-649492330E89}" type="slidenum">
              <a:rPr lang="en-US" altLang="en-US"/>
              <a:pPr/>
              <a:t>‹#›</a:t>
            </a:fld>
            <a:endParaRPr lang="en-US" altLang="en-US"/>
          </a:p>
        </p:txBody>
      </p:sp>
    </p:spTree>
    <p:extLst>
      <p:ext uri="{BB962C8B-B14F-4D97-AF65-F5344CB8AC3E}">
        <p14:creationId xmlns:p14="http://schemas.microsoft.com/office/powerpoint/2010/main" val="951098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50B7DDD-AB82-DCB0-FE2F-07A8F5207310}"/>
              </a:ext>
            </a:extLst>
          </p:cNvPr>
          <p:cNvSpPr>
            <a:spLocks noGrp="1"/>
          </p:cNvSpPr>
          <p:nvPr>
            <p:ph type="dt" sz="half" idx="10"/>
          </p:nvPr>
        </p:nvSpPr>
        <p:spPr/>
        <p:txBody>
          <a:bodyPr/>
          <a:lstStyle>
            <a:lvl1pPr>
              <a:defRPr/>
            </a:lvl1pPr>
          </a:lstStyle>
          <a:p>
            <a:fld id="{D443D6FD-43E8-4BD4-9CC8-D2657EC45777}" type="datetime1">
              <a:rPr lang="en-US" altLang="en-US"/>
              <a:pPr/>
              <a:t>10/15/2022</a:t>
            </a:fld>
            <a:endParaRPr lang="en-US" altLang="en-US"/>
          </a:p>
        </p:txBody>
      </p:sp>
      <p:sp>
        <p:nvSpPr>
          <p:cNvPr id="3" name="Footer Placeholder 4">
            <a:extLst>
              <a:ext uri="{FF2B5EF4-FFF2-40B4-BE49-F238E27FC236}">
                <a16:creationId xmlns:a16="http://schemas.microsoft.com/office/drawing/2014/main" id="{6A2314F0-5908-59ED-3627-6A6CCBEBBCC9}"/>
              </a:ext>
            </a:extLst>
          </p:cNvPr>
          <p:cNvSpPr>
            <a:spLocks noGrp="1"/>
          </p:cNvSpPr>
          <p:nvPr>
            <p:ph type="ftr" sz="quarter" idx="11"/>
          </p:nvPr>
        </p:nvSpPr>
        <p:spPr/>
        <p:txBody>
          <a:bodyPr/>
          <a:lstStyle>
            <a:lvl1pPr>
              <a:defRPr/>
            </a:lvl1pPr>
          </a:lstStyle>
          <a:p>
            <a:endParaRPr lang="en-US" altLang="en-US"/>
          </a:p>
        </p:txBody>
      </p:sp>
      <p:sp>
        <p:nvSpPr>
          <p:cNvPr id="4" name="Slide Number Placeholder 5">
            <a:extLst>
              <a:ext uri="{FF2B5EF4-FFF2-40B4-BE49-F238E27FC236}">
                <a16:creationId xmlns:a16="http://schemas.microsoft.com/office/drawing/2014/main" id="{027AA51B-F488-5D18-117B-63587390E6E3}"/>
              </a:ext>
            </a:extLst>
          </p:cNvPr>
          <p:cNvSpPr>
            <a:spLocks noGrp="1"/>
          </p:cNvSpPr>
          <p:nvPr>
            <p:ph type="sldNum" sz="quarter" idx="12"/>
          </p:nvPr>
        </p:nvSpPr>
        <p:spPr/>
        <p:txBody>
          <a:bodyPr/>
          <a:lstStyle>
            <a:lvl1pPr>
              <a:defRPr/>
            </a:lvl1pPr>
          </a:lstStyle>
          <a:p>
            <a:fld id="{B9C38933-0CEE-4A2D-8B74-362984DAD6AF}" type="slidenum">
              <a:rPr lang="en-US" altLang="en-US"/>
              <a:pPr/>
              <a:t>‹#›</a:t>
            </a:fld>
            <a:endParaRPr lang="en-US" altLang="en-US"/>
          </a:p>
        </p:txBody>
      </p:sp>
    </p:spTree>
    <p:extLst>
      <p:ext uri="{BB962C8B-B14F-4D97-AF65-F5344CB8AC3E}">
        <p14:creationId xmlns:p14="http://schemas.microsoft.com/office/powerpoint/2010/main" val="4119111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1" y="273050"/>
            <a:ext cx="3609976" cy="1162050"/>
          </a:xfrm>
        </p:spPr>
        <p:txBody>
          <a:bodyPr anchor="b"/>
          <a:lstStyle>
            <a:lvl1pPr algn="l">
              <a:defRPr sz="1800" b="1"/>
            </a:lvl1pPr>
          </a:lstStyle>
          <a:p>
            <a:r>
              <a:rPr lang="en-US"/>
              <a:t>Click to edit Master title style</a:t>
            </a:r>
          </a:p>
        </p:txBody>
      </p:sp>
      <p:sp>
        <p:nvSpPr>
          <p:cNvPr id="3" name="Content Placeholder 2"/>
          <p:cNvSpPr>
            <a:spLocks noGrp="1"/>
          </p:cNvSpPr>
          <p:nvPr>
            <p:ph idx="1"/>
          </p:nvPr>
        </p:nvSpPr>
        <p:spPr>
          <a:xfrm>
            <a:off x="4290060" y="273052"/>
            <a:ext cx="6134100" cy="5853113"/>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48641" y="1435102"/>
            <a:ext cx="3609976" cy="4691063"/>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3">
            <a:extLst>
              <a:ext uri="{FF2B5EF4-FFF2-40B4-BE49-F238E27FC236}">
                <a16:creationId xmlns:a16="http://schemas.microsoft.com/office/drawing/2014/main" id="{EB03455E-C691-FF17-9379-7AA4AE3D5E03}"/>
              </a:ext>
            </a:extLst>
          </p:cNvPr>
          <p:cNvSpPr>
            <a:spLocks noGrp="1"/>
          </p:cNvSpPr>
          <p:nvPr>
            <p:ph type="dt" sz="half" idx="10"/>
          </p:nvPr>
        </p:nvSpPr>
        <p:spPr/>
        <p:txBody>
          <a:bodyPr/>
          <a:lstStyle>
            <a:lvl1pPr>
              <a:defRPr/>
            </a:lvl1pPr>
          </a:lstStyle>
          <a:p>
            <a:fld id="{CAFEA665-F1A2-435C-89BD-D6620035B3EF}" type="datetime1">
              <a:rPr lang="en-US" altLang="en-US"/>
              <a:pPr/>
              <a:t>10/15/2022</a:t>
            </a:fld>
            <a:endParaRPr lang="en-US" altLang="en-US"/>
          </a:p>
        </p:txBody>
      </p:sp>
      <p:sp>
        <p:nvSpPr>
          <p:cNvPr id="6" name="Footer Placeholder 4">
            <a:extLst>
              <a:ext uri="{FF2B5EF4-FFF2-40B4-BE49-F238E27FC236}">
                <a16:creationId xmlns:a16="http://schemas.microsoft.com/office/drawing/2014/main" id="{B45864E3-05F5-0BE6-8657-23FD1408954D}"/>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A1FFD582-EF21-6FFB-89CE-6201D783F5B4}"/>
              </a:ext>
            </a:extLst>
          </p:cNvPr>
          <p:cNvSpPr>
            <a:spLocks noGrp="1"/>
          </p:cNvSpPr>
          <p:nvPr>
            <p:ph type="sldNum" sz="quarter" idx="12"/>
          </p:nvPr>
        </p:nvSpPr>
        <p:spPr/>
        <p:txBody>
          <a:bodyPr/>
          <a:lstStyle>
            <a:lvl1pPr>
              <a:defRPr/>
            </a:lvl1pPr>
          </a:lstStyle>
          <a:p>
            <a:fld id="{03DBC6C6-C781-4B1A-94CE-047A465BB390}" type="slidenum">
              <a:rPr lang="en-US" altLang="en-US"/>
              <a:pPr/>
              <a:t>‹#›</a:t>
            </a:fld>
            <a:endParaRPr lang="en-US" altLang="en-US"/>
          </a:p>
        </p:txBody>
      </p:sp>
    </p:spTree>
    <p:extLst>
      <p:ext uri="{BB962C8B-B14F-4D97-AF65-F5344CB8AC3E}">
        <p14:creationId xmlns:p14="http://schemas.microsoft.com/office/powerpoint/2010/main" val="3144963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5" y="4800600"/>
            <a:ext cx="6583680" cy="566738"/>
          </a:xfrm>
        </p:spPr>
        <p:txBody>
          <a:bodyPr anchor="b"/>
          <a:lstStyle>
            <a:lvl1pPr algn="l">
              <a:defRPr sz="1800" b="1"/>
            </a:lvl1pPr>
          </a:lstStyle>
          <a:p>
            <a:r>
              <a:rPr lang="en-US"/>
              <a:t>Click to edit Master title style</a:t>
            </a:r>
          </a:p>
        </p:txBody>
      </p:sp>
      <p:sp>
        <p:nvSpPr>
          <p:cNvPr id="3" name="Picture Placeholder 2"/>
          <p:cNvSpPr>
            <a:spLocks noGrp="1"/>
          </p:cNvSpPr>
          <p:nvPr>
            <p:ph type="pic" idx="1"/>
          </p:nvPr>
        </p:nvSpPr>
        <p:spPr>
          <a:xfrm>
            <a:off x="2150745" y="612775"/>
            <a:ext cx="6583680" cy="4114800"/>
          </a:xfrm>
        </p:spPr>
        <p:txBody>
          <a:bodyPr rtlCol="0">
            <a:normAutofit/>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pPr lvl="0"/>
            <a:endParaRPr lang="en-US" noProof="0" dirty="0"/>
          </a:p>
        </p:txBody>
      </p:sp>
      <p:sp>
        <p:nvSpPr>
          <p:cNvPr id="4" name="Text Placeholder 3"/>
          <p:cNvSpPr>
            <a:spLocks noGrp="1"/>
          </p:cNvSpPr>
          <p:nvPr>
            <p:ph type="body" sz="half" idx="2"/>
          </p:nvPr>
        </p:nvSpPr>
        <p:spPr>
          <a:xfrm>
            <a:off x="2150745" y="5367338"/>
            <a:ext cx="6583680" cy="804862"/>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3">
            <a:extLst>
              <a:ext uri="{FF2B5EF4-FFF2-40B4-BE49-F238E27FC236}">
                <a16:creationId xmlns:a16="http://schemas.microsoft.com/office/drawing/2014/main" id="{1F20604B-3926-C2D7-36DC-8BD881982732}"/>
              </a:ext>
            </a:extLst>
          </p:cNvPr>
          <p:cNvSpPr>
            <a:spLocks noGrp="1"/>
          </p:cNvSpPr>
          <p:nvPr>
            <p:ph type="dt" sz="half" idx="10"/>
          </p:nvPr>
        </p:nvSpPr>
        <p:spPr/>
        <p:txBody>
          <a:bodyPr/>
          <a:lstStyle>
            <a:lvl1pPr>
              <a:defRPr/>
            </a:lvl1pPr>
          </a:lstStyle>
          <a:p>
            <a:fld id="{AB5D3454-AB99-45FF-9E15-02C5EE719C9F}" type="datetime1">
              <a:rPr lang="en-US" altLang="en-US"/>
              <a:pPr/>
              <a:t>10/15/2022</a:t>
            </a:fld>
            <a:endParaRPr lang="en-US" altLang="en-US"/>
          </a:p>
        </p:txBody>
      </p:sp>
      <p:sp>
        <p:nvSpPr>
          <p:cNvPr id="6" name="Footer Placeholder 4">
            <a:extLst>
              <a:ext uri="{FF2B5EF4-FFF2-40B4-BE49-F238E27FC236}">
                <a16:creationId xmlns:a16="http://schemas.microsoft.com/office/drawing/2014/main" id="{6712B3F6-B561-B15F-34B1-C9460C908520}"/>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FBDA1B36-C6E6-5D96-E3A1-D51186D7A438}"/>
              </a:ext>
            </a:extLst>
          </p:cNvPr>
          <p:cNvSpPr>
            <a:spLocks noGrp="1"/>
          </p:cNvSpPr>
          <p:nvPr>
            <p:ph type="sldNum" sz="quarter" idx="12"/>
          </p:nvPr>
        </p:nvSpPr>
        <p:spPr/>
        <p:txBody>
          <a:bodyPr/>
          <a:lstStyle>
            <a:lvl1pPr>
              <a:defRPr/>
            </a:lvl1pPr>
          </a:lstStyle>
          <a:p>
            <a:fld id="{3E77E2FF-86C4-4134-A212-A55263B98CB2}" type="slidenum">
              <a:rPr lang="en-US" altLang="en-US"/>
              <a:pPr/>
              <a:t>‹#›</a:t>
            </a:fld>
            <a:endParaRPr lang="en-US" altLang="en-US"/>
          </a:p>
        </p:txBody>
      </p:sp>
    </p:spTree>
    <p:extLst>
      <p:ext uri="{BB962C8B-B14F-4D97-AF65-F5344CB8AC3E}">
        <p14:creationId xmlns:p14="http://schemas.microsoft.com/office/powerpoint/2010/main" val="1918067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E08F9AFA-8B50-CFB2-7A96-8306AD3D92B2}"/>
              </a:ext>
            </a:extLst>
          </p:cNvPr>
          <p:cNvSpPr>
            <a:spLocks noGrp="1"/>
          </p:cNvSpPr>
          <p:nvPr>
            <p:ph type="title"/>
          </p:nvPr>
        </p:nvSpPr>
        <p:spPr bwMode="auto">
          <a:xfrm>
            <a:off x="548640" y="274638"/>
            <a:ext cx="987552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FD33AE01-025E-0ED4-3728-3EB12DB2D3F1}"/>
              </a:ext>
            </a:extLst>
          </p:cNvPr>
          <p:cNvSpPr>
            <a:spLocks noGrp="1"/>
          </p:cNvSpPr>
          <p:nvPr>
            <p:ph type="body" idx="1"/>
          </p:nvPr>
        </p:nvSpPr>
        <p:spPr bwMode="auto">
          <a:xfrm>
            <a:off x="548640" y="1600202"/>
            <a:ext cx="987552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7AE762FC-55A0-7410-6236-07116E3B6C8D}"/>
              </a:ext>
            </a:extLst>
          </p:cNvPr>
          <p:cNvSpPr>
            <a:spLocks noGrp="1"/>
          </p:cNvSpPr>
          <p:nvPr>
            <p:ph type="dt" sz="half" idx="2"/>
          </p:nvPr>
        </p:nvSpPr>
        <p:spPr>
          <a:xfrm>
            <a:off x="548640" y="6356352"/>
            <a:ext cx="2560320" cy="365125"/>
          </a:xfrm>
          <a:prstGeom prst="rect">
            <a:avLst/>
          </a:prstGeom>
        </p:spPr>
        <p:txBody>
          <a:bodyPr vert="horz" wrap="square" lIns="91440" tIns="45720" rIns="91440" bIns="45720" numCol="1" anchor="ctr" anchorCtr="0" compatLnSpc="1">
            <a:prstTxWarp prst="textNoShape">
              <a:avLst/>
            </a:prstTxWarp>
          </a:bodyPr>
          <a:lstStyle>
            <a:lvl1pPr>
              <a:defRPr sz="1080">
                <a:solidFill>
                  <a:srgbClr val="898989"/>
                </a:solidFill>
              </a:defRPr>
            </a:lvl1pPr>
          </a:lstStyle>
          <a:p>
            <a:fld id="{AF8ADB38-761A-419C-AA9B-364EF82B3ADA}" type="datetime1">
              <a:rPr lang="en-US" altLang="en-US"/>
              <a:pPr/>
              <a:t>10/15/2022</a:t>
            </a:fld>
            <a:endParaRPr lang="en-US" altLang="en-US"/>
          </a:p>
        </p:txBody>
      </p:sp>
      <p:sp>
        <p:nvSpPr>
          <p:cNvPr id="5" name="Footer Placeholder 4">
            <a:extLst>
              <a:ext uri="{FF2B5EF4-FFF2-40B4-BE49-F238E27FC236}">
                <a16:creationId xmlns:a16="http://schemas.microsoft.com/office/drawing/2014/main" id="{6E99EE6D-D2EC-F039-84D2-3312257B54A8}"/>
              </a:ext>
            </a:extLst>
          </p:cNvPr>
          <p:cNvSpPr>
            <a:spLocks noGrp="1"/>
          </p:cNvSpPr>
          <p:nvPr>
            <p:ph type="ftr" sz="quarter" idx="3"/>
          </p:nvPr>
        </p:nvSpPr>
        <p:spPr>
          <a:xfrm>
            <a:off x="3749040" y="6356352"/>
            <a:ext cx="3474720" cy="365125"/>
          </a:xfrm>
          <a:prstGeom prst="rect">
            <a:avLst/>
          </a:prstGeom>
        </p:spPr>
        <p:txBody>
          <a:bodyPr vert="horz" wrap="square" lIns="91440" tIns="45720" rIns="91440" bIns="45720" numCol="1" anchor="ctr" anchorCtr="0" compatLnSpc="1">
            <a:prstTxWarp prst="textNoShape">
              <a:avLst/>
            </a:prstTxWarp>
          </a:bodyPr>
          <a:lstStyle>
            <a:lvl1pPr algn="ctr">
              <a:defRPr sz="1080">
                <a:solidFill>
                  <a:srgbClr val="898989"/>
                </a:solidFill>
              </a:defRPr>
            </a:lvl1pPr>
          </a:lstStyle>
          <a:p>
            <a:endParaRPr lang="en-US" altLang="en-US"/>
          </a:p>
        </p:txBody>
      </p:sp>
      <p:sp>
        <p:nvSpPr>
          <p:cNvPr id="6" name="Slide Number Placeholder 5">
            <a:extLst>
              <a:ext uri="{FF2B5EF4-FFF2-40B4-BE49-F238E27FC236}">
                <a16:creationId xmlns:a16="http://schemas.microsoft.com/office/drawing/2014/main" id="{330B000D-629F-A871-1F90-DD76C75B66E4}"/>
              </a:ext>
            </a:extLst>
          </p:cNvPr>
          <p:cNvSpPr>
            <a:spLocks noGrp="1"/>
          </p:cNvSpPr>
          <p:nvPr>
            <p:ph type="sldNum" sz="quarter" idx="4"/>
          </p:nvPr>
        </p:nvSpPr>
        <p:spPr>
          <a:xfrm>
            <a:off x="7863840" y="6356352"/>
            <a:ext cx="2560320" cy="365125"/>
          </a:xfrm>
          <a:prstGeom prst="rect">
            <a:avLst/>
          </a:prstGeom>
        </p:spPr>
        <p:txBody>
          <a:bodyPr vert="horz" wrap="square" lIns="91440" tIns="45720" rIns="91440" bIns="45720" numCol="1" anchor="ctr" anchorCtr="0" compatLnSpc="1">
            <a:prstTxWarp prst="textNoShape">
              <a:avLst/>
            </a:prstTxWarp>
          </a:bodyPr>
          <a:lstStyle>
            <a:lvl1pPr algn="r">
              <a:defRPr sz="1080">
                <a:solidFill>
                  <a:srgbClr val="898989"/>
                </a:solidFill>
              </a:defRPr>
            </a:lvl1pPr>
          </a:lstStyle>
          <a:p>
            <a:fld id="{0D76D48D-D21B-453B-B840-BD425CB61D9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1480" rtl="0" eaLnBrk="0" fontAlgn="base" hangingPunct="0">
        <a:spcBef>
          <a:spcPct val="0"/>
        </a:spcBef>
        <a:spcAft>
          <a:spcPct val="0"/>
        </a:spcAft>
        <a:defRPr sz="3960" kern="1200">
          <a:solidFill>
            <a:schemeClr val="tx1"/>
          </a:solidFill>
          <a:latin typeface="+mj-lt"/>
          <a:ea typeface="ＭＳ Ｐゴシック" pitchFamily="4" charset="-128"/>
          <a:cs typeface="ＭＳ Ｐゴシック" pitchFamily="4" charset="-128"/>
        </a:defRPr>
      </a:lvl1pPr>
      <a:lvl2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2pPr>
      <a:lvl3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3pPr>
      <a:lvl4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4pPr>
      <a:lvl5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5pPr>
      <a:lvl6pPr marL="41148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6pPr>
      <a:lvl7pPr marL="82296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7pPr>
      <a:lvl8pPr marL="123444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8pPr>
      <a:lvl9pPr marL="164592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9pPr>
    </p:titleStyle>
    <p:bodyStyle>
      <a:lvl1pPr marL="308610" indent="-308610" algn="l" defTabSz="411480" rtl="0" eaLnBrk="0" fontAlgn="base" hangingPunct="0">
        <a:spcBef>
          <a:spcPct val="20000"/>
        </a:spcBef>
        <a:spcAft>
          <a:spcPct val="0"/>
        </a:spcAft>
        <a:buFont typeface="Arial" panose="020B0604020202020204" pitchFamily="34" charset="0"/>
        <a:buChar char="•"/>
        <a:defRPr sz="2880" kern="1200">
          <a:solidFill>
            <a:schemeClr val="tx1"/>
          </a:solidFill>
          <a:latin typeface="+mn-lt"/>
          <a:ea typeface="ＭＳ Ｐゴシック" pitchFamily="4" charset="-128"/>
          <a:cs typeface="ＭＳ Ｐゴシック" pitchFamily="4" charset="-128"/>
        </a:defRPr>
      </a:lvl1pPr>
      <a:lvl2pPr marL="668655" indent="-257175" algn="l" defTabSz="411480" rtl="0" eaLnBrk="0" fontAlgn="base" hangingPunct="0">
        <a:spcBef>
          <a:spcPct val="20000"/>
        </a:spcBef>
        <a:spcAft>
          <a:spcPct val="0"/>
        </a:spcAft>
        <a:buFont typeface="Arial" panose="020B0604020202020204" pitchFamily="34" charset="0"/>
        <a:buChar char="–"/>
        <a:defRPr sz="2520" kern="1200">
          <a:solidFill>
            <a:schemeClr val="tx1"/>
          </a:solidFill>
          <a:latin typeface="+mn-lt"/>
          <a:ea typeface="ＭＳ Ｐゴシック" pitchFamily="4" charset="-128"/>
          <a:cs typeface="+mn-cs"/>
        </a:defRPr>
      </a:lvl2pPr>
      <a:lvl3pPr marL="1028700" indent="-205740" algn="l" defTabSz="411480" rtl="0" eaLnBrk="0" fontAlgn="base" hangingPunct="0">
        <a:spcBef>
          <a:spcPct val="20000"/>
        </a:spcBef>
        <a:spcAft>
          <a:spcPct val="0"/>
        </a:spcAft>
        <a:buFont typeface="Arial" panose="020B0604020202020204" pitchFamily="34" charset="0"/>
        <a:buChar char="•"/>
        <a:defRPr sz="2160" kern="1200">
          <a:solidFill>
            <a:schemeClr val="tx1"/>
          </a:solidFill>
          <a:latin typeface="+mn-lt"/>
          <a:ea typeface="ＭＳ Ｐゴシック" pitchFamily="4" charset="-128"/>
          <a:cs typeface="+mn-cs"/>
        </a:defRPr>
      </a:lvl3pPr>
      <a:lvl4pPr marL="1440180" indent="-205740" algn="l" defTabSz="411480"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pitchFamily="4" charset="-128"/>
          <a:cs typeface="+mn-cs"/>
        </a:defRPr>
      </a:lvl4pPr>
      <a:lvl5pPr marL="1851660" indent="-205740" algn="l" defTabSz="411480"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pitchFamily="4" charset="-128"/>
          <a:cs typeface="+mn-cs"/>
        </a:defRPr>
      </a:lvl5pPr>
      <a:lvl6pPr marL="2263140" indent="-205740" algn="l" defTabSz="411480" rtl="0" eaLnBrk="1" latinLnBrk="0" hangingPunct="1">
        <a:spcBef>
          <a:spcPct val="20000"/>
        </a:spcBef>
        <a:buFont typeface="Arial"/>
        <a:buChar char="•"/>
        <a:defRPr sz="1800" kern="1200">
          <a:solidFill>
            <a:schemeClr val="tx1"/>
          </a:solidFill>
          <a:latin typeface="+mn-lt"/>
          <a:ea typeface="+mn-ea"/>
          <a:cs typeface="+mn-cs"/>
        </a:defRPr>
      </a:lvl6pPr>
      <a:lvl7pPr marL="2674620" indent="-205740" algn="l" defTabSz="411480" rtl="0" eaLnBrk="1" latinLnBrk="0" hangingPunct="1">
        <a:spcBef>
          <a:spcPct val="20000"/>
        </a:spcBef>
        <a:buFont typeface="Arial"/>
        <a:buChar char="•"/>
        <a:defRPr sz="1800" kern="1200">
          <a:solidFill>
            <a:schemeClr val="tx1"/>
          </a:solidFill>
          <a:latin typeface="+mn-lt"/>
          <a:ea typeface="+mn-ea"/>
          <a:cs typeface="+mn-cs"/>
        </a:defRPr>
      </a:lvl7pPr>
      <a:lvl8pPr marL="3086100" indent="-205740" algn="l" defTabSz="411480" rtl="0" eaLnBrk="1" latinLnBrk="0" hangingPunct="1">
        <a:spcBef>
          <a:spcPct val="20000"/>
        </a:spcBef>
        <a:buFont typeface="Arial"/>
        <a:buChar char="•"/>
        <a:defRPr sz="1800" kern="1200">
          <a:solidFill>
            <a:schemeClr val="tx1"/>
          </a:solidFill>
          <a:latin typeface="+mn-lt"/>
          <a:ea typeface="+mn-ea"/>
          <a:cs typeface="+mn-cs"/>
        </a:defRPr>
      </a:lvl8pPr>
      <a:lvl9pPr marL="3497580" indent="-205740" algn="l" defTabSz="411480" rtl="0" eaLnBrk="1" latinLnBrk="0" hangingPunct="1">
        <a:spcBef>
          <a:spcPct val="20000"/>
        </a:spcBef>
        <a:buFont typeface="Arial"/>
        <a:buChar char="•"/>
        <a:defRPr sz="1800" kern="1200">
          <a:solidFill>
            <a:schemeClr val="tx1"/>
          </a:solidFill>
          <a:latin typeface="+mn-lt"/>
          <a:ea typeface="+mn-ea"/>
          <a:cs typeface="+mn-cs"/>
        </a:defRPr>
      </a:lvl9pPr>
    </p:bodyStyle>
    <p:otherStyle>
      <a:defPPr>
        <a:defRPr lang="en-US"/>
      </a:defPPr>
      <a:lvl1pPr marL="0" algn="l" defTabSz="411480" rtl="0" eaLnBrk="1" latinLnBrk="0" hangingPunct="1">
        <a:defRPr sz="1620" kern="1200">
          <a:solidFill>
            <a:schemeClr val="tx1"/>
          </a:solidFill>
          <a:latin typeface="+mn-lt"/>
          <a:ea typeface="+mn-ea"/>
          <a:cs typeface="+mn-cs"/>
        </a:defRPr>
      </a:lvl1pPr>
      <a:lvl2pPr marL="411480" algn="l" defTabSz="411480" rtl="0" eaLnBrk="1" latinLnBrk="0" hangingPunct="1">
        <a:defRPr sz="1620" kern="1200">
          <a:solidFill>
            <a:schemeClr val="tx1"/>
          </a:solidFill>
          <a:latin typeface="+mn-lt"/>
          <a:ea typeface="+mn-ea"/>
          <a:cs typeface="+mn-cs"/>
        </a:defRPr>
      </a:lvl2pPr>
      <a:lvl3pPr marL="822960" algn="l" defTabSz="411480" rtl="0" eaLnBrk="1" latinLnBrk="0" hangingPunct="1">
        <a:defRPr sz="1620" kern="1200">
          <a:solidFill>
            <a:schemeClr val="tx1"/>
          </a:solidFill>
          <a:latin typeface="+mn-lt"/>
          <a:ea typeface="+mn-ea"/>
          <a:cs typeface="+mn-cs"/>
        </a:defRPr>
      </a:lvl3pPr>
      <a:lvl4pPr marL="1234440" algn="l" defTabSz="411480" rtl="0" eaLnBrk="1" latinLnBrk="0" hangingPunct="1">
        <a:defRPr sz="1620" kern="1200">
          <a:solidFill>
            <a:schemeClr val="tx1"/>
          </a:solidFill>
          <a:latin typeface="+mn-lt"/>
          <a:ea typeface="+mn-ea"/>
          <a:cs typeface="+mn-cs"/>
        </a:defRPr>
      </a:lvl4pPr>
      <a:lvl5pPr marL="1645920" algn="l" defTabSz="411480" rtl="0" eaLnBrk="1" latinLnBrk="0" hangingPunct="1">
        <a:defRPr sz="1620" kern="1200">
          <a:solidFill>
            <a:schemeClr val="tx1"/>
          </a:solidFill>
          <a:latin typeface="+mn-lt"/>
          <a:ea typeface="+mn-ea"/>
          <a:cs typeface="+mn-cs"/>
        </a:defRPr>
      </a:lvl5pPr>
      <a:lvl6pPr marL="2057400" algn="l" defTabSz="411480" rtl="0" eaLnBrk="1" latinLnBrk="0" hangingPunct="1">
        <a:defRPr sz="1620" kern="1200">
          <a:solidFill>
            <a:schemeClr val="tx1"/>
          </a:solidFill>
          <a:latin typeface="+mn-lt"/>
          <a:ea typeface="+mn-ea"/>
          <a:cs typeface="+mn-cs"/>
        </a:defRPr>
      </a:lvl6pPr>
      <a:lvl7pPr marL="2468880" algn="l" defTabSz="411480" rtl="0" eaLnBrk="1" latinLnBrk="0" hangingPunct="1">
        <a:defRPr sz="1620" kern="1200">
          <a:solidFill>
            <a:schemeClr val="tx1"/>
          </a:solidFill>
          <a:latin typeface="+mn-lt"/>
          <a:ea typeface="+mn-ea"/>
          <a:cs typeface="+mn-cs"/>
        </a:defRPr>
      </a:lvl7pPr>
      <a:lvl8pPr marL="2880360" algn="l" defTabSz="411480" rtl="0" eaLnBrk="1" latinLnBrk="0" hangingPunct="1">
        <a:defRPr sz="1620" kern="1200">
          <a:solidFill>
            <a:schemeClr val="tx1"/>
          </a:solidFill>
          <a:latin typeface="+mn-lt"/>
          <a:ea typeface="+mn-ea"/>
          <a:cs typeface="+mn-cs"/>
        </a:defRPr>
      </a:lvl8pPr>
      <a:lvl9pPr marL="3291840" algn="l" defTabSz="41148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F9FD59-A010-A304-2D85-33A4C48DE7B0}"/>
              </a:ext>
            </a:extLst>
          </p:cNvPr>
          <p:cNvSpPr>
            <a:spLocks noGrp="1"/>
          </p:cNvSpPr>
          <p:nvPr>
            <p:ph type="ctrTitle"/>
          </p:nvPr>
        </p:nvSpPr>
        <p:spPr>
          <a:xfrm>
            <a:off x="1988820" y="2260284"/>
            <a:ext cx="6932295" cy="1323023"/>
          </a:xfrm>
          <a:effectLst>
            <a:outerShdw blurRad="50800" dist="38100" dir="2700000" algn="tl" rotWithShape="0">
              <a:srgbClr val="000000">
                <a:alpha val="39999"/>
              </a:srgbClr>
            </a:outerShdw>
          </a:effectLst>
        </p:spPr>
        <p:txBody>
          <a:bodyPr/>
          <a:lstStyle/>
          <a:p>
            <a:pPr eaLnBrk="1" hangingPunct="1"/>
            <a:r>
              <a:rPr lang="en-US" altLang="en-US" cap="none" dirty="0">
                <a:latin typeface="Times New Roman" panose="02020603050405020304" pitchFamily="18" charset="0"/>
                <a:ea typeface="ＭＳ Ｐゴシック" panose="020B0600070205080204" pitchFamily="34" charset="-128"/>
                <a:cs typeface="Times New Roman" panose="02020603050405020304" pitchFamily="18" charset="0"/>
              </a:rPr>
              <a:t>Justification Illustrated</a:t>
            </a:r>
          </a:p>
        </p:txBody>
      </p:sp>
      <p:sp>
        <p:nvSpPr>
          <p:cNvPr id="77827" name="Subtitle 4">
            <a:extLst>
              <a:ext uri="{FF2B5EF4-FFF2-40B4-BE49-F238E27FC236}">
                <a16:creationId xmlns:a16="http://schemas.microsoft.com/office/drawing/2014/main" id="{A296F71C-33B0-175F-F962-A77187E98ECA}"/>
              </a:ext>
            </a:extLst>
          </p:cNvPr>
          <p:cNvSpPr>
            <a:spLocks noGrp="1"/>
          </p:cNvSpPr>
          <p:nvPr>
            <p:ph type="subTitle" idx="1"/>
          </p:nvPr>
        </p:nvSpPr>
        <p:spPr>
          <a:xfrm>
            <a:off x="1988820" y="3774759"/>
            <a:ext cx="6932295" cy="718662"/>
          </a:xfrm>
        </p:spPr>
        <p:txBody>
          <a:bodyPr/>
          <a:lstStyle/>
          <a:p>
            <a:pPr eaLnBrk="1" hangingPunct="1"/>
            <a:r>
              <a:rPr lang="en-US" altLang="en-US" dirty="0">
                <a:latin typeface="Savoye LET Plain CC.:1.0" pitchFamily="4" charset="0"/>
                <a:ea typeface="ＭＳ Ｐゴシック" panose="020B0600070205080204" pitchFamily="34" charset="-128"/>
                <a:cs typeface="Savoye LET Plain CC.:1.0" pitchFamily="4" charset="0"/>
              </a:rPr>
              <a:t>Romans 4:18-25</a:t>
            </a:r>
          </a:p>
        </p:txBody>
      </p:sp>
    </p:spTree>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Chapter 4 Conclusion</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endParaRPr lang="en-US" sz="3200" b="0" i="0" dirty="0">
              <a:effectLst/>
              <a:latin typeface="Arial" panose="020B0604020202020204" pitchFamily="34" charset="0"/>
              <a:ea typeface="ＭＳ Ｐゴシック" panose="020B0600070205080204" pitchFamily="34" charset="-128"/>
              <a:cs typeface="Arial" panose="020B0604020202020204" pitchFamily="34" charset="0"/>
            </a:endParaRPr>
          </a:p>
          <a:p>
            <a:pPr marL="0" lvl="1" indent="0" eaLnBrk="1" hangingPunct="1">
              <a:buNone/>
            </a:pPr>
            <a:r>
              <a:rPr lang="en-US" sz="3200" b="0" i="0" dirty="0">
                <a:effectLst/>
                <a:latin typeface="Arial" panose="020B0604020202020204" pitchFamily="34" charset="0"/>
                <a:ea typeface="ＭＳ Ｐゴシック" panose="020B0600070205080204" pitchFamily="34" charset="-128"/>
                <a:cs typeface="Arial" panose="020B0604020202020204" pitchFamily="34" charset="0"/>
              </a:rPr>
              <a:t>“</a:t>
            </a:r>
            <a:r>
              <a:rPr lang="en-US" sz="3200" b="0" i="0" dirty="0">
                <a:effectLst/>
                <a:latin typeface="Arial" panose="020B0604020202020204" pitchFamily="34" charset="0"/>
                <a:cs typeface="Arial" panose="020B0604020202020204" pitchFamily="34" charset="0"/>
              </a:rPr>
              <a:t>It is our faith in the God who provided for our forgiveness and justification through Christ that allows us to be "counted as righteous" before God, just as the faith of Abraham was the path through which God called Him righteous, as well.”</a:t>
            </a:r>
            <a:endParaRPr lang="en-US" sz="3200" dirty="0">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endParaRPr lang="en-US" sz="1600" dirty="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811072184"/>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01" name="Rectangle 820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371" y="0"/>
            <a:ext cx="10970057"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8196" name="Picture 4" descr="Z To Be Continued">
            <a:extLst>
              <a:ext uri="{FF2B5EF4-FFF2-40B4-BE49-F238E27FC236}">
                <a16:creationId xmlns:a16="http://schemas.microsoft.com/office/drawing/2014/main" id="{A0ED2632-E793-A5E6-3987-43AEBE3D816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9349" b="7333"/>
          <a:stretch/>
        </p:blipFill>
        <p:spPr bwMode="auto">
          <a:xfrm>
            <a:off x="20" y="1282"/>
            <a:ext cx="10972780" cy="6856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4116187"/>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Qualities of Abraham’s faith (18-22)</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1800" dirty="0">
                <a:latin typeface="Arial" panose="020B0604020202020204" pitchFamily="34" charset="0"/>
                <a:ea typeface="ＭＳ Ｐゴシック" panose="020B0600070205080204" pitchFamily="34" charset="-128"/>
                <a:cs typeface="Arial" panose="020B0604020202020204" pitchFamily="34" charset="0"/>
              </a:rPr>
              <a:t>Rom 4:18 “</a:t>
            </a:r>
            <a:r>
              <a:rPr lang="en-US" sz="1800" b="1" i="0" baseline="30000" dirty="0">
                <a:effectLst/>
                <a:latin typeface="Arial" panose="020B0604020202020204" pitchFamily="34" charset="0"/>
                <a:cs typeface="Arial" panose="020B0604020202020204" pitchFamily="34" charset="0"/>
              </a:rPr>
              <a:t>18 </a:t>
            </a:r>
            <a:r>
              <a:rPr lang="en-US" sz="1800" b="0" i="0" dirty="0">
                <a:effectLst/>
                <a:latin typeface="Arial" panose="020B0604020202020204" pitchFamily="34" charset="0"/>
                <a:cs typeface="Arial" panose="020B0604020202020204" pitchFamily="34" charset="0"/>
              </a:rPr>
              <a:t>who, contrary to hope, in hope believed, so that he became the father of many nations, according to what was spoken, “So shall your descendants be.”</a:t>
            </a:r>
          </a:p>
          <a:p>
            <a:pPr lvl="2" eaLnBrk="1" hangingPunct="1">
              <a:buFont typeface="Arial" panose="020B0604020202020204" pitchFamily="34" charset="0"/>
              <a:buChar char="•"/>
            </a:pPr>
            <a:r>
              <a:rPr lang="en-US" sz="1800" b="1" i="1" dirty="0" err="1">
                <a:effectLst/>
                <a:latin typeface="Arial" panose="020B0604020202020204" pitchFamily="34" charset="0"/>
                <a:cs typeface="Arial" panose="020B0604020202020204" pitchFamily="34" charset="0"/>
              </a:rPr>
              <a:t>elpís</a:t>
            </a:r>
            <a:r>
              <a:rPr lang="en-US" sz="1800" b="1" i="0" dirty="0">
                <a:effectLst/>
                <a:latin typeface="Arial" panose="020B0604020202020204" pitchFamily="34" charset="0"/>
                <a:cs typeface="Arial" panose="020B0604020202020204" pitchFamily="34" charset="0"/>
              </a:rPr>
              <a:t> </a:t>
            </a:r>
            <a:r>
              <a:rPr lang="en-US" sz="1800" b="0" i="0" dirty="0">
                <a:effectLst/>
                <a:latin typeface="Arial" panose="020B0604020202020204" pitchFamily="34" charset="0"/>
                <a:cs typeface="Arial" panose="020B0604020202020204" pitchFamily="34" charset="0"/>
              </a:rPr>
              <a:t>(from </a:t>
            </a:r>
            <a:r>
              <a:rPr lang="en-US" sz="1800" b="0" i="1" dirty="0" err="1">
                <a:effectLst/>
                <a:latin typeface="Arial" panose="020B0604020202020204" pitchFamily="34" charset="0"/>
                <a:cs typeface="Arial" panose="020B0604020202020204" pitchFamily="34" charset="0"/>
              </a:rPr>
              <a:t>elpō</a:t>
            </a:r>
            <a:r>
              <a:rPr lang="en-US" sz="1800" b="0" i="0" dirty="0">
                <a:effectLst/>
                <a:latin typeface="Arial" panose="020B0604020202020204" pitchFamily="34" charset="0"/>
                <a:cs typeface="Arial" panose="020B0604020202020204" pitchFamily="34" charset="0"/>
              </a:rPr>
              <a:t>, “to anticipate, welcome”) – properly, expectation of what is sure (certain); </a:t>
            </a:r>
            <a:r>
              <a:rPr lang="en-US" sz="1800" b="0" i="1" dirty="0">
                <a:effectLst/>
                <a:latin typeface="Arial" panose="020B0604020202020204" pitchFamily="34" charset="0"/>
                <a:cs typeface="Arial" panose="020B0604020202020204" pitchFamily="34" charset="0"/>
              </a:rPr>
              <a:t>hope</a:t>
            </a:r>
            <a:r>
              <a:rPr lang="en-US" sz="1800" b="0" i="0" dirty="0">
                <a:effectLst/>
                <a:latin typeface="Arial" panose="020B0604020202020204" pitchFamily="34" charset="0"/>
                <a:cs typeface="Arial" panose="020B0604020202020204" pitchFamily="34" charset="0"/>
              </a:rPr>
              <a:t>.</a:t>
            </a:r>
            <a:endParaRPr lang="en-US" sz="1800" dirty="0">
              <a:latin typeface="Arial" panose="020B0604020202020204" pitchFamily="34" charset="0"/>
              <a:ea typeface="ＭＳ Ｐゴシック" panose="020B0600070205080204" pitchFamily="34" charset="-128"/>
              <a:cs typeface="Arial" panose="020B0604020202020204" pitchFamily="34" charset="0"/>
            </a:endParaRPr>
          </a:p>
          <a:p>
            <a:pPr lvl="2" eaLnBrk="1" hangingPunct="1">
              <a:buFont typeface="Arial" panose="020B0604020202020204" pitchFamily="34" charset="0"/>
              <a:buChar char="•"/>
            </a:pPr>
            <a:r>
              <a:rPr lang="en-US" sz="1800" b="0" i="0" dirty="0">
                <a:effectLst/>
                <a:latin typeface="Arial" panose="020B0604020202020204" pitchFamily="34" charset="0"/>
                <a:cs typeface="Arial" panose="020B0604020202020204" pitchFamily="34" charset="0"/>
              </a:rPr>
              <a:t>With proper anticipation and expectation Abraham believed God even though from a human perspective there was no hope that His promise would come to pass. He anticipated with confidence what he had no hope to see happen from his own power. Abraham believed because he had complete confidence in God who made the promise.</a:t>
            </a:r>
          </a:p>
          <a:p>
            <a:pPr lvl="2" eaLnBrk="1" hangingPunct="1">
              <a:buFont typeface="Arial" panose="020B0604020202020204" pitchFamily="34" charset="0"/>
              <a:buChar char="•"/>
            </a:pPr>
            <a:r>
              <a:rPr lang="en-US" sz="1800" b="0" i="0" dirty="0">
                <a:effectLst/>
                <a:latin typeface="Arial" panose="020B0604020202020204" pitchFamily="34" charset="0"/>
                <a:ea typeface="ＭＳ Ｐゴシック" panose="020B0600070205080204" pitchFamily="34" charset="-128"/>
                <a:cs typeface="Arial" panose="020B0604020202020204" pitchFamily="34" charset="0"/>
              </a:rPr>
              <a:t>Paul quotes from the promise of God to Abraham in </a:t>
            </a:r>
            <a:r>
              <a:rPr lang="en-US" sz="1800" b="1" i="1" dirty="0">
                <a:effectLst/>
                <a:latin typeface="Arial" panose="020B0604020202020204" pitchFamily="34" charset="0"/>
                <a:ea typeface="ＭＳ Ｐゴシック" panose="020B0600070205080204" pitchFamily="34" charset="-128"/>
                <a:cs typeface="Arial" panose="020B0604020202020204" pitchFamily="34" charset="0"/>
              </a:rPr>
              <a:t>Gen 15:5 </a:t>
            </a:r>
            <a:r>
              <a:rPr lang="en-US" sz="1800" b="1" i="0" dirty="0">
                <a:effectLst/>
                <a:latin typeface="Arial" panose="020B0604020202020204" pitchFamily="34" charset="0"/>
                <a:ea typeface="ＭＳ Ｐゴシック" panose="020B0600070205080204" pitchFamily="34" charset="-128"/>
                <a:cs typeface="Arial" panose="020B0604020202020204" pitchFamily="34" charset="0"/>
              </a:rPr>
              <a:t>“so shall your descendants be.”</a:t>
            </a:r>
          </a:p>
          <a:p>
            <a:pPr lvl="2" eaLnBrk="1" hangingPunct="1">
              <a:buFont typeface="Arial" panose="020B0604020202020204" pitchFamily="34" charset="0"/>
              <a:buChar char="•"/>
            </a:pPr>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a:p>
            <a:pPr eaLnBrk="1" hangingPunct="1"/>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Qualities of Abraham’s faith (18-22)</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Rom 4:19 “</a:t>
            </a:r>
            <a:r>
              <a:rPr lang="en-US" sz="2000" b="1" i="0" baseline="30000" dirty="0">
                <a:effectLst/>
                <a:latin typeface="Arial" panose="020B0604020202020204" pitchFamily="34" charset="0"/>
                <a:cs typeface="Arial" panose="020B0604020202020204" pitchFamily="34" charset="0"/>
              </a:rPr>
              <a:t>19 </a:t>
            </a:r>
            <a:r>
              <a:rPr lang="en-US" sz="2000" b="0" i="0" dirty="0">
                <a:effectLst/>
                <a:latin typeface="Arial" panose="020B0604020202020204" pitchFamily="34" charset="0"/>
                <a:cs typeface="Arial" panose="020B0604020202020204" pitchFamily="34" charset="0"/>
              </a:rPr>
              <a:t>And not being weak in faith, he did not consider his own body, already dead (since he was about a hundred years old), and the deadness of Sarah’s womb”</a:t>
            </a:r>
          </a:p>
          <a:p>
            <a:pPr lvl="2" eaLnBrk="1" hangingPunct="1">
              <a:buFont typeface="Arial" panose="020B0604020202020204" pitchFamily="34" charset="0"/>
              <a:buChar char="•"/>
            </a:pPr>
            <a:r>
              <a:rPr lang="en-US" sz="2000" b="0" i="0" dirty="0">
                <a:effectLst/>
                <a:latin typeface="Arial" panose="020B0604020202020204" pitchFamily="34" charset="0"/>
                <a:cs typeface="Arial" panose="020B0604020202020204" pitchFamily="34" charset="0"/>
              </a:rPr>
              <a:t> Here Paul does not wish to imply that faith means closing one’s eyes to reality, but that Abraham was so strong in faith as to be undaunted by every consideration” (</a:t>
            </a:r>
            <a:r>
              <a:rPr lang="en-US" sz="2000" b="0" i="1" dirty="0">
                <a:effectLst/>
                <a:latin typeface="Arial" panose="020B0604020202020204" pitchFamily="34" charset="0"/>
                <a:cs typeface="Arial" panose="020B0604020202020204" pitchFamily="34" charset="0"/>
              </a:rPr>
              <a:t>TCGNT</a:t>
            </a:r>
            <a:r>
              <a:rPr lang="en-US" sz="2000" b="0" i="0" dirty="0">
                <a:effectLst/>
                <a:latin typeface="Arial" panose="020B0604020202020204" pitchFamily="34" charset="0"/>
                <a:cs typeface="Arial" panose="020B0604020202020204" pitchFamily="34" charset="0"/>
              </a:rPr>
              <a:t> 451).</a:t>
            </a:r>
          </a:p>
          <a:p>
            <a:pPr lvl="2" eaLnBrk="1" hangingPunct="1">
              <a:buFont typeface="Arial" panose="020B0604020202020204" pitchFamily="34" charset="0"/>
              <a:buChar char="•"/>
            </a:pPr>
            <a:r>
              <a:rPr lang="en-US" sz="2000" b="1" i="0" dirty="0">
                <a:effectLst/>
                <a:latin typeface="Arial" panose="020B0604020202020204" pitchFamily="34" charset="0"/>
                <a:cs typeface="Arial" panose="020B0604020202020204" pitchFamily="34" charset="0"/>
              </a:rPr>
              <a:t>He did not consider his own body, already dead</a:t>
            </a:r>
            <a:r>
              <a:rPr lang="en-US" sz="2000" b="0" i="0" dirty="0">
                <a:effectLst/>
                <a:latin typeface="Arial" panose="020B0604020202020204" pitchFamily="34" charset="0"/>
                <a:cs typeface="Arial" panose="020B0604020202020204" pitchFamily="34" charset="0"/>
              </a:rPr>
              <a:t>: Abraham, in faith, did not look to circumstances (</a:t>
            </a:r>
            <a:r>
              <a:rPr lang="en-US" sz="2000" b="1" i="0" dirty="0">
                <a:effectLst/>
                <a:latin typeface="Arial" panose="020B0604020202020204" pitchFamily="34" charset="0"/>
                <a:cs typeface="Arial" panose="020B0604020202020204" pitchFamily="34" charset="0"/>
              </a:rPr>
              <a:t>his own body and the deadness of Sarah’s womb</a:t>
            </a:r>
            <a:r>
              <a:rPr lang="en-US" sz="2000" b="0" i="0" dirty="0">
                <a:effectLst/>
                <a:latin typeface="Arial" panose="020B0604020202020204" pitchFamily="34" charset="0"/>
                <a:cs typeface="Arial" panose="020B0604020202020204" pitchFamily="34" charset="0"/>
              </a:rPr>
              <a:t>) but he looked </a:t>
            </a:r>
            <a:r>
              <a:rPr lang="en-US" sz="2000" b="1" i="0" dirty="0">
                <a:effectLst/>
                <a:latin typeface="Arial" panose="020B0604020202020204" pitchFamily="34" charset="0"/>
                <a:cs typeface="Arial" panose="020B0604020202020204" pitchFamily="34" charset="0"/>
              </a:rPr>
              <a:t>at the promise of God</a:t>
            </a:r>
            <a:r>
              <a:rPr lang="en-US" sz="2000" b="0" i="0" dirty="0">
                <a:effectLst/>
                <a:latin typeface="Arial" panose="020B0604020202020204" pitchFamily="34" charset="0"/>
                <a:cs typeface="Arial" panose="020B0604020202020204" pitchFamily="34" charset="0"/>
              </a:rPr>
              <a:t>.</a:t>
            </a:r>
            <a:endParaRPr lang="en-US" altLang="en-US" sz="2000"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9566034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Qualities of Abraham’s faith (18-22)</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1700" dirty="0">
                <a:latin typeface="Arial" panose="020B0604020202020204" pitchFamily="34" charset="0"/>
                <a:ea typeface="ＭＳ Ｐゴシック" panose="020B0600070205080204" pitchFamily="34" charset="-128"/>
                <a:cs typeface="Arial" panose="020B0604020202020204" pitchFamily="34" charset="0"/>
              </a:rPr>
              <a:t>Rom 4:20 “</a:t>
            </a:r>
            <a:r>
              <a:rPr lang="en-US" sz="1700" b="1" i="0" baseline="30000" dirty="0">
                <a:solidFill>
                  <a:srgbClr val="000000"/>
                </a:solidFill>
                <a:effectLst/>
                <a:latin typeface="Arial" panose="020B0604020202020204" pitchFamily="34" charset="0"/>
                <a:cs typeface="Arial" panose="020B0604020202020204" pitchFamily="34" charset="0"/>
              </a:rPr>
              <a:t>20 </a:t>
            </a:r>
            <a:r>
              <a:rPr lang="en-US" sz="1700" b="0" i="0" dirty="0">
                <a:solidFill>
                  <a:srgbClr val="000000"/>
                </a:solidFill>
                <a:effectLst/>
                <a:latin typeface="Arial" panose="020B0604020202020204" pitchFamily="34" charset="0"/>
                <a:cs typeface="Arial" panose="020B0604020202020204" pitchFamily="34" charset="0"/>
              </a:rPr>
              <a:t>He did not waver at the promise of God through unbelief, but was strengthened in faith, giving glory to God”</a:t>
            </a:r>
          </a:p>
          <a:p>
            <a:pPr lvl="2" eaLnBrk="1" hangingPunct="1">
              <a:buFont typeface="Arial" panose="020B0604020202020204" pitchFamily="34" charset="0"/>
              <a:buChar char="•"/>
            </a:pPr>
            <a:r>
              <a:rPr lang="en-US" sz="1700" b="0" i="0" dirty="0">
                <a:solidFill>
                  <a:srgbClr val="0A0002"/>
                </a:solidFill>
                <a:effectLst/>
                <a:latin typeface="Arial" panose="020B0604020202020204" pitchFamily="34" charset="0"/>
              </a:rPr>
              <a:t>The word “waver” means </a:t>
            </a:r>
            <a:r>
              <a:rPr lang="en-US" sz="1700" b="0" i="1" dirty="0">
                <a:solidFill>
                  <a:srgbClr val="0A0002"/>
                </a:solidFill>
                <a:effectLst/>
                <a:latin typeface="Arial" panose="020B0604020202020204" pitchFamily="34" charset="0"/>
              </a:rPr>
              <a:t>divided, act as judge, decide between.</a:t>
            </a:r>
            <a:r>
              <a:rPr lang="en-US" sz="1700" b="0" i="0" dirty="0">
                <a:solidFill>
                  <a:srgbClr val="0A0002"/>
                </a:solidFill>
                <a:effectLst/>
                <a:latin typeface="Arial" panose="020B0604020202020204" pitchFamily="34" charset="0"/>
              </a:rPr>
              <a:t> Sometimes we translate this word as </a:t>
            </a:r>
            <a:r>
              <a:rPr lang="en-US" sz="1700" b="0" i="1" dirty="0">
                <a:solidFill>
                  <a:srgbClr val="0A0002"/>
                </a:solidFill>
                <a:effectLst/>
                <a:latin typeface="Arial" panose="020B0604020202020204" pitchFamily="34" charset="0"/>
              </a:rPr>
              <a:t>doubt </a:t>
            </a:r>
            <a:r>
              <a:rPr lang="en-US" sz="1700" b="0" i="0" dirty="0">
                <a:solidFill>
                  <a:srgbClr val="0A0002"/>
                </a:solidFill>
                <a:effectLst/>
                <a:latin typeface="Arial" panose="020B0604020202020204" pitchFamily="34" charset="0"/>
              </a:rPr>
              <a:t>(Ja 1:6). Doubt is a divided mind, a dialoguing mind, a mind that vacillates between faith and uncertainty. Abraham did not doubt God’s promise. He did not waver at the seeming impossibility of having a child by Sarah in his 100</a:t>
            </a:r>
            <a:r>
              <a:rPr lang="en-US" sz="1700" b="0" i="0" baseline="30000" dirty="0">
                <a:solidFill>
                  <a:srgbClr val="0A0002"/>
                </a:solidFill>
                <a:effectLst/>
                <a:latin typeface="Arial" panose="020B0604020202020204" pitchFamily="34" charset="0"/>
              </a:rPr>
              <a:t>th</a:t>
            </a:r>
            <a:r>
              <a:rPr lang="en-US" sz="1700" b="0" i="0" dirty="0">
                <a:solidFill>
                  <a:srgbClr val="0A0002"/>
                </a:solidFill>
                <a:effectLst/>
                <a:latin typeface="Arial" panose="020B0604020202020204" pitchFamily="34" charset="0"/>
              </a:rPr>
              <a:t> year and her 90</a:t>
            </a:r>
            <a:r>
              <a:rPr lang="en-US" sz="1700" b="0" i="0" baseline="30000" dirty="0">
                <a:solidFill>
                  <a:srgbClr val="0A0002"/>
                </a:solidFill>
                <a:effectLst/>
                <a:latin typeface="Arial" panose="020B0604020202020204" pitchFamily="34" charset="0"/>
              </a:rPr>
              <a:t>th</a:t>
            </a:r>
            <a:r>
              <a:rPr lang="en-US" sz="1700" b="0" i="0" dirty="0">
                <a:solidFill>
                  <a:srgbClr val="0A0002"/>
                </a:solidFill>
                <a:effectLst/>
                <a:latin typeface="Arial" panose="020B0604020202020204" pitchFamily="34" charset="0"/>
              </a:rPr>
              <a:t> year. He did not permit unbelief to judge God’s promise. The nature of faith is to </a:t>
            </a:r>
            <a:r>
              <a:rPr lang="en-US" sz="1700" b="1" i="0" dirty="0">
                <a:solidFill>
                  <a:srgbClr val="0A0002"/>
                </a:solidFill>
                <a:effectLst/>
                <a:latin typeface="Arial" panose="020B0604020202020204" pitchFamily="34" charset="0"/>
              </a:rPr>
              <a:t>trust</a:t>
            </a:r>
            <a:r>
              <a:rPr lang="en-US" sz="1700" b="0" i="0" dirty="0">
                <a:solidFill>
                  <a:srgbClr val="0A0002"/>
                </a:solidFill>
                <a:effectLst/>
                <a:latin typeface="Arial" panose="020B0604020202020204" pitchFamily="34" charset="0"/>
              </a:rPr>
              <a:t> God.</a:t>
            </a:r>
            <a:endParaRPr lang="en-US" sz="1700" dirty="0">
              <a:solidFill>
                <a:srgbClr val="000000"/>
              </a:solidFill>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r>
              <a:rPr lang="en-US" sz="1700" b="0" i="0" dirty="0">
                <a:solidFill>
                  <a:srgbClr val="0A0002"/>
                </a:solidFill>
                <a:effectLst/>
                <a:latin typeface="Arial" panose="020B0604020202020204" pitchFamily="34" charset="0"/>
              </a:rPr>
              <a:t>Abraham was empowered (Greek is passive) by faith in God’s words. His faith derived from God. It was not Abraham’s faith per se that gave him strength; it was the </a:t>
            </a:r>
            <a:r>
              <a:rPr lang="en-US" sz="1700" b="1" i="0" dirty="0">
                <a:solidFill>
                  <a:srgbClr val="0A0002"/>
                </a:solidFill>
                <a:effectLst/>
                <a:latin typeface="Arial" panose="020B0604020202020204" pitchFamily="34" charset="0"/>
              </a:rPr>
              <a:t>God</a:t>
            </a:r>
            <a:r>
              <a:rPr lang="en-US" sz="1700" b="0" i="0" dirty="0">
                <a:solidFill>
                  <a:srgbClr val="0A0002"/>
                </a:solidFill>
                <a:effectLst/>
                <a:latin typeface="Arial" panose="020B0604020202020204" pitchFamily="34" charset="0"/>
              </a:rPr>
              <a:t> of his faith that gave him strength.</a:t>
            </a:r>
          </a:p>
          <a:p>
            <a:pPr lvl="2" eaLnBrk="1" hangingPunct="1">
              <a:buFont typeface="Arial" panose="020B0604020202020204" pitchFamily="34" charset="0"/>
              <a:buChar char="•"/>
            </a:pPr>
            <a:r>
              <a:rPr lang="en-US" sz="1700" b="0" i="0" dirty="0">
                <a:solidFill>
                  <a:srgbClr val="0A0002"/>
                </a:solidFill>
                <a:effectLst/>
                <a:latin typeface="Arial" panose="020B0604020202020204" pitchFamily="34" charset="0"/>
              </a:rPr>
              <a:t>Abraham acknowledged the manifestation of God’s capacity to do what He said He was going to do. He was fully confident in God’s power. Ultimately, we stand in a dependent relationship to God. Our faith glorifies God because it asserts His </a:t>
            </a:r>
            <a:r>
              <a:rPr lang="en-US" sz="1700" b="1" i="0" dirty="0">
                <a:solidFill>
                  <a:srgbClr val="0A0002"/>
                </a:solidFill>
                <a:effectLst/>
                <a:latin typeface="Arial" panose="020B0604020202020204" pitchFamily="34" charset="0"/>
              </a:rPr>
              <a:t>trustworthy</a:t>
            </a:r>
            <a:r>
              <a:rPr lang="en-US" sz="1700" b="0" i="0" dirty="0">
                <a:solidFill>
                  <a:srgbClr val="0A0002"/>
                </a:solidFill>
                <a:effectLst/>
                <a:latin typeface="Arial" panose="020B0604020202020204" pitchFamily="34" charset="0"/>
              </a:rPr>
              <a:t> attributes.</a:t>
            </a:r>
            <a:endParaRPr lang="en-US" altLang="en-US" sz="1700" dirty="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9413434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Qualities of Abraham’s faith (18-22)</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400" dirty="0">
                <a:latin typeface="Arial" panose="020B0604020202020204" pitchFamily="34" charset="0"/>
                <a:ea typeface="ＭＳ Ｐゴシック" panose="020B0600070205080204" pitchFamily="34" charset="-128"/>
                <a:cs typeface="Arial" panose="020B0604020202020204" pitchFamily="34" charset="0"/>
              </a:rPr>
              <a:t>Rom 4:21 “</a:t>
            </a:r>
            <a:r>
              <a:rPr lang="en-US" sz="2400" b="1" i="0" baseline="30000" dirty="0">
                <a:solidFill>
                  <a:srgbClr val="000000"/>
                </a:solidFill>
                <a:effectLst/>
                <a:latin typeface="Arial" panose="020B0604020202020204" pitchFamily="34" charset="0"/>
                <a:cs typeface="Arial" panose="020B0604020202020204" pitchFamily="34" charset="0"/>
              </a:rPr>
              <a:t>21 </a:t>
            </a:r>
            <a:r>
              <a:rPr lang="en-US" sz="2400" b="0" i="0" dirty="0">
                <a:solidFill>
                  <a:srgbClr val="000000"/>
                </a:solidFill>
                <a:effectLst/>
                <a:latin typeface="Arial" panose="020B0604020202020204" pitchFamily="34" charset="0"/>
                <a:cs typeface="Arial" panose="020B0604020202020204" pitchFamily="34" charset="0"/>
              </a:rPr>
              <a:t>and being fully convinced that what He had promised He was also able to perform.”</a:t>
            </a:r>
          </a:p>
          <a:p>
            <a:pPr lvl="2" eaLnBrk="1" hangingPunct="1">
              <a:buFont typeface="Arial" panose="020B0604020202020204" pitchFamily="34" charset="0"/>
              <a:buChar char="•"/>
            </a:pPr>
            <a:r>
              <a:rPr lang="en-US" altLang="en-US" sz="2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One of the best definitions of faith in the Bible</a:t>
            </a:r>
          </a:p>
          <a:p>
            <a:pPr lvl="2" eaLnBrk="1" hangingPunct="1">
              <a:buFont typeface="Arial" panose="020B0604020202020204" pitchFamily="34" charset="0"/>
              <a:buChar char="•"/>
            </a:pPr>
            <a:r>
              <a:rPr lang="en-US" altLang="en-US" sz="2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To be completely certain. Convinced in God’s Word,  Satisfied that God would accomplish it</a:t>
            </a:r>
          </a:p>
          <a:p>
            <a:pPr lvl="2" eaLnBrk="1" hangingPunct="1">
              <a:buFont typeface="Arial" panose="020B0604020202020204" pitchFamily="34" charset="0"/>
              <a:buChar char="•"/>
            </a:pPr>
            <a:r>
              <a:rPr lang="en-US" altLang="en-US" sz="2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Faith grasps the promise. Faith lays hold of what God has offered</a:t>
            </a:r>
          </a:p>
          <a:p>
            <a:pPr lvl="2" eaLnBrk="1" hangingPunct="1">
              <a:buFont typeface="Arial" panose="020B0604020202020204" pitchFamily="34" charset="0"/>
              <a:buChar char="•"/>
            </a:pPr>
            <a:r>
              <a:rPr lang="en-US" altLang="en-US" sz="2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Faith not merely in what had been promised, but was faith in the God who had promised (He is able.)</a:t>
            </a:r>
            <a:endParaRPr lang="en-US" altLang="en-US" sz="2400" dirty="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4789804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Qualities of Abraham’s faith (18-22)</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1700" dirty="0">
                <a:latin typeface="Arial" panose="020B0604020202020204" pitchFamily="34" charset="0"/>
                <a:ea typeface="ＭＳ Ｐゴシック" panose="020B0600070205080204" pitchFamily="34" charset="-128"/>
                <a:cs typeface="Arial" panose="020B0604020202020204" pitchFamily="34" charset="0"/>
              </a:rPr>
              <a:t>Rom 4:22 “</a:t>
            </a:r>
            <a:r>
              <a:rPr lang="en-US" sz="1700" b="1" i="0" baseline="30000" dirty="0">
                <a:effectLst/>
                <a:latin typeface="Arial" panose="020B0604020202020204" pitchFamily="34" charset="0"/>
                <a:cs typeface="Arial" panose="020B0604020202020204" pitchFamily="34" charset="0"/>
              </a:rPr>
              <a:t>22 </a:t>
            </a:r>
            <a:r>
              <a:rPr lang="en-US" sz="1700" b="0" i="0" dirty="0">
                <a:effectLst/>
                <a:latin typeface="Arial" panose="020B0604020202020204" pitchFamily="34" charset="0"/>
                <a:cs typeface="Arial" panose="020B0604020202020204" pitchFamily="34" charset="0"/>
              </a:rPr>
              <a:t>And therefore “it was accounted to him for righteousness.”</a:t>
            </a:r>
          </a:p>
          <a:p>
            <a:pPr lvl="2" eaLnBrk="1" hangingPunct="1">
              <a:buFont typeface="Arial" panose="020B0604020202020204" pitchFamily="34" charset="0"/>
              <a:buChar char="•"/>
            </a:pPr>
            <a:r>
              <a:rPr lang="en-US" sz="1700" b="0" i="0" u="none" strike="noStrike" dirty="0">
                <a:effectLst/>
                <a:latin typeface="Arial" panose="020B0604020202020204" pitchFamily="34" charset="0"/>
                <a:cs typeface="Arial" panose="020B0604020202020204" pitchFamily="34" charset="0"/>
              </a:rPr>
              <a:t>The heart of this passage, the heart of this entire chapter is found in verse 22, in response to Abraham’s faith it was credited by God to Abraham as righteousness.</a:t>
            </a:r>
            <a:r>
              <a:rPr lang="en-US" sz="1700" b="0" i="0" dirty="0">
                <a:effectLst/>
                <a:latin typeface="Arial" panose="020B0604020202020204" pitchFamily="34" charset="0"/>
                <a:cs typeface="Arial" panose="020B0604020202020204" pitchFamily="34" charset="0"/>
              </a:rPr>
              <a:t>  </a:t>
            </a:r>
            <a:r>
              <a:rPr lang="en-US" sz="1700" b="0" i="0" u="none" strike="noStrike" dirty="0">
                <a:effectLst/>
                <a:latin typeface="Arial" panose="020B0604020202020204" pitchFamily="34" charset="0"/>
                <a:cs typeface="Arial" panose="020B0604020202020204" pitchFamily="34" charset="0"/>
              </a:rPr>
              <a:t>Let that sink in, what was impossible for Abraham to do in his own sinful flesh, he in no way or by any means was able to meet God’s standard of perfect righteousness</a:t>
            </a:r>
            <a:r>
              <a:rPr lang="en-US" sz="1700" b="0" i="0" dirty="0">
                <a:effectLst/>
                <a:latin typeface="Arial" panose="020B0604020202020204" pitchFamily="34" charset="0"/>
                <a:cs typeface="Arial" panose="020B0604020202020204" pitchFamily="34" charset="0"/>
              </a:rPr>
              <a:t>, </a:t>
            </a:r>
            <a:r>
              <a:rPr lang="en-US" sz="1700" b="0" i="0" u="none" strike="noStrike" dirty="0">
                <a:effectLst/>
                <a:latin typeface="Arial" panose="020B0604020202020204" pitchFamily="34" charset="0"/>
                <a:cs typeface="Arial" panose="020B0604020202020204" pitchFamily="34" charset="0"/>
              </a:rPr>
              <a:t>but the Good News of salvation is that God will take the faith of a sinner, the faith that God Himself has enabled a person to possess and count that faith as righteousness on the believing sinners behalf.</a:t>
            </a:r>
            <a:r>
              <a:rPr lang="en-US" sz="1700" b="0" i="0" dirty="0">
                <a:effectLst/>
                <a:latin typeface="Arial" panose="020B0604020202020204" pitchFamily="34" charset="0"/>
                <a:cs typeface="Arial" panose="020B0604020202020204" pitchFamily="34" charset="0"/>
              </a:rPr>
              <a:t>  </a:t>
            </a:r>
            <a:r>
              <a:rPr lang="en-US" sz="1700" b="0" i="0" u="none" strike="noStrike" dirty="0">
                <a:effectLst/>
                <a:latin typeface="Arial" panose="020B0604020202020204" pitchFamily="34" charset="0"/>
                <a:cs typeface="Arial" panose="020B0604020202020204" pitchFamily="34" charset="0"/>
              </a:rPr>
              <a:t>This is the only way that we can be righteous in God’s eyes, it is only when in faith we accept salvation from God’s gracious hand, and through that acceptance comes the righteousness that only God can impart.</a:t>
            </a:r>
            <a:endParaRPr lang="en-US" sz="1700" b="0" i="0" u="none" strike="noStrike" dirty="0">
              <a:effectLst/>
              <a:latin typeface="Arial" panose="020B0604020202020204" pitchFamily="34" charset="0"/>
              <a:ea typeface="ＭＳ Ｐゴシック" panose="020B0600070205080204" pitchFamily="34" charset="-128"/>
              <a:cs typeface="Arial" panose="020B0604020202020204" pitchFamily="34" charset="0"/>
            </a:endParaRPr>
          </a:p>
          <a:p>
            <a:pPr lvl="2" eaLnBrk="1" hangingPunct="1">
              <a:buFont typeface="Arial" panose="020B0604020202020204" pitchFamily="34" charset="0"/>
              <a:buChar char="•"/>
            </a:pPr>
            <a:r>
              <a:rPr lang="en-US" sz="1700" b="0" i="0" dirty="0">
                <a:effectLst/>
                <a:latin typeface="Arial" panose="020B0604020202020204" pitchFamily="34" charset="0"/>
                <a:cs typeface="Arial" panose="020B0604020202020204" pitchFamily="34" charset="0"/>
              </a:rPr>
              <a:t>This does not mean that Abram earned righteous standing by believing. It means that God, honoring Abram’s belief, granted him righteous standing by grace—as a gift. It could not be otherwise without undermining everything that Paul has to say in this epistle about faith and grace.</a:t>
            </a:r>
            <a:r>
              <a:rPr lang="en-US" sz="1700" dirty="0">
                <a:latin typeface="Arial" panose="020B0604020202020204" pitchFamily="34" charset="0"/>
                <a:cs typeface="Arial" panose="020B0604020202020204" pitchFamily="34" charset="0"/>
              </a:rPr>
              <a:t> (Sermonwriter.com</a:t>
            </a:r>
            <a:r>
              <a:rPr lang="en-US" sz="1700" dirty="0">
                <a:solidFill>
                  <a:srgbClr val="000000"/>
                </a:solidFill>
                <a:latin typeface="Arial" panose="020B0604020202020204" pitchFamily="34" charset="0"/>
                <a:cs typeface="Arial" panose="020B0604020202020204" pitchFamily="34" charset="0"/>
              </a:rPr>
              <a:t>)</a:t>
            </a:r>
            <a:endParaRPr lang="en-US" sz="1700" dirty="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5202673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Abraham’s Justification and our own (23-25)</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1800" dirty="0">
                <a:latin typeface="Arial" panose="020B0604020202020204" pitchFamily="34" charset="0"/>
                <a:ea typeface="ＭＳ Ｐゴシック" panose="020B0600070205080204" pitchFamily="34" charset="-128"/>
                <a:cs typeface="Arial" panose="020B0604020202020204" pitchFamily="34" charset="0"/>
              </a:rPr>
              <a:t>Rom 4:23-24 “</a:t>
            </a:r>
            <a:r>
              <a:rPr lang="en-US" sz="1800" b="1" i="0" baseline="30000" dirty="0">
                <a:effectLst/>
                <a:latin typeface="Arial" panose="020B0604020202020204" pitchFamily="34" charset="0"/>
                <a:cs typeface="Arial" panose="020B0604020202020204" pitchFamily="34" charset="0"/>
              </a:rPr>
              <a:t>23 </a:t>
            </a:r>
            <a:r>
              <a:rPr lang="en-US" sz="1800" b="0" i="0" dirty="0">
                <a:effectLst/>
                <a:latin typeface="Arial" panose="020B0604020202020204" pitchFamily="34" charset="0"/>
                <a:cs typeface="Arial" panose="020B0604020202020204" pitchFamily="34" charset="0"/>
              </a:rPr>
              <a:t>Now it was not written for his sake alone that it was imputed to him,  </a:t>
            </a:r>
            <a:r>
              <a:rPr lang="en-US" sz="1800" b="1" i="0" baseline="30000" dirty="0">
                <a:effectLst/>
                <a:latin typeface="Arial" panose="020B0604020202020204" pitchFamily="34" charset="0"/>
                <a:cs typeface="Arial" panose="020B0604020202020204" pitchFamily="34" charset="0"/>
              </a:rPr>
              <a:t>24 </a:t>
            </a:r>
            <a:r>
              <a:rPr lang="en-US" sz="1800" b="0" i="0" dirty="0">
                <a:effectLst/>
                <a:latin typeface="Arial" panose="020B0604020202020204" pitchFamily="34" charset="0"/>
                <a:cs typeface="Arial" panose="020B0604020202020204" pitchFamily="34" charset="0"/>
              </a:rPr>
              <a:t>but also for us. It shall be imputed to us who believe in Him who raised up Jesus our Lord from the dead,”</a:t>
            </a:r>
          </a:p>
          <a:p>
            <a:pPr lvl="2" eaLnBrk="1" hangingPunct="1">
              <a:buFont typeface="Arial" panose="020B0604020202020204" pitchFamily="34" charset="0"/>
              <a:buChar char="•"/>
            </a:pPr>
            <a:r>
              <a:rPr lang="en-US" sz="1800" b="0" i="0" dirty="0">
                <a:effectLst/>
                <a:latin typeface="Arial" panose="020B0604020202020204" pitchFamily="34" charset="0"/>
                <a:cs typeface="Arial" panose="020B0604020202020204" pitchFamily="34" charset="0"/>
              </a:rPr>
              <a:t>Now Paul writes that this benefit was not just for Abraham alone. He is not the only one in human history who can become righteous in God's eyes by faith. The path is available to everyone who will believe in what God has done for us through Jesus.</a:t>
            </a:r>
          </a:p>
          <a:p>
            <a:pPr lvl="2" eaLnBrk="1" hangingPunct="1">
              <a:buFont typeface="Arial" panose="020B0604020202020204" pitchFamily="34" charset="0"/>
              <a:buChar char="•"/>
            </a:pPr>
            <a:r>
              <a:rPr lang="en-US" sz="1800" b="0" i="0" dirty="0">
                <a:solidFill>
                  <a:srgbClr val="0A0002"/>
                </a:solidFill>
                <a:effectLst/>
                <a:latin typeface="Arial" panose="020B0604020202020204" pitchFamily="34" charset="0"/>
              </a:rPr>
              <a:t>The word “imputed” means </a:t>
            </a:r>
            <a:r>
              <a:rPr lang="en-US" sz="1800" b="0" i="1" dirty="0">
                <a:solidFill>
                  <a:srgbClr val="0A0002"/>
                </a:solidFill>
                <a:effectLst/>
                <a:latin typeface="Arial" panose="020B0604020202020204" pitchFamily="34" charset="0"/>
              </a:rPr>
              <a:t>to credit, to reckon. </a:t>
            </a:r>
            <a:r>
              <a:rPr lang="en-US" sz="1800" b="0" i="0" dirty="0">
                <a:solidFill>
                  <a:srgbClr val="0A0002"/>
                </a:solidFill>
                <a:effectLst/>
                <a:latin typeface="Arial" panose="020B0604020202020204" pitchFamily="34" charset="0"/>
              </a:rPr>
              <a:t>The basic idea is </a:t>
            </a:r>
            <a:r>
              <a:rPr lang="en-US" sz="1800" b="0" i="1" dirty="0">
                <a:solidFill>
                  <a:srgbClr val="0A0002"/>
                </a:solidFill>
                <a:effectLst/>
                <a:latin typeface="Arial" panose="020B0604020202020204" pitchFamily="34" charset="0"/>
              </a:rPr>
              <a:t>to calculate</a:t>
            </a:r>
            <a:r>
              <a:rPr lang="en-US" sz="1800" b="0" i="0" dirty="0">
                <a:solidFill>
                  <a:srgbClr val="0A0002"/>
                </a:solidFill>
                <a:effectLst/>
                <a:latin typeface="Arial" panose="020B0604020202020204" pitchFamily="34" charset="0"/>
              </a:rPr>
              <a:t>. This is the doctrine of </a:t>
            </a:r>
            <a:r>
              <a:rPr lang="en-US" sz="1800" b="1" i="0" dirty="0">
                <a:solidFill>
                  <a:srgbClr val="0A0002"/>
                </a:solidFill>
                <a:effectLst/>
                <a:latin typeface="Arial" panose="020B0604020202020204" pitchFamily="34" charset="0"/>
              </a:rPr>
              <a:t>imputation</a:t>
            </a:r>
            <a:r>
              <a:rPr lang="en-US" sz="1800" b="0" i="0" dirty="0">
                <a:solidFill>
                  <a:srgbClr val="0A0002"/>
                </a:solidFill>
                <a:effectLst/>
                <a:latin typeface="Arial" panose="020B0604020202020204" pitchFamily="34" charset="0"/>
              </a:rPr>
              <a:t>. God put His righteousness in place of our righteousness for a perfect standing before Him. We calculate this to be true. Notice how many times chapter four argued this point. The same object of belief that reckoned Abraham righteous is the one that accounts us as righteous as God is righteous.</a:t>
            </a:r>
            <a:endParaRPr lang="en-US" sz="1800" dirty="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69968640"/>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Abraham’s Justification and our own (23-25)</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1800" dirty="0">
                <a:latin typeface="Arial" panose="020B0604020202020204" pitchFamily="34" charset="0"/>
                <a:ea typeface="ＭＳ Ｐゴシック" panose="020B0600070205080204" pitchFamily="34" charset="-128"/>
                <a:cs typeface="Arial" panose="020B0604020202020204" pitchFamily="34" charset="0"/>
              </a:rPr>
              <a:t>Rom 4:23-24 “</a:t>
            </a:r>
            <a:r>
              <a:rPr lang="en-US" sz="1800" b="1" i="0" baseline="30000" dirty="0">
                <a:effectLst/>
                <a:latin typeface="Arial" panose="020B0604020202020204" pitchFamily="34" charset="0"/>
                <a:cs typeface="Arial" panose="020B0604020202020204" pitchFamily="34" charset="0"/>
              </a:rPr>
              <a:t>23 </a:t>
            </a:r>
            <a:r>
              <a:rPr lang="en-US" sz="1800" b="0" i="0" dirty="0">
                <a:effectLst/>
                <a:latin typeface="Arial" panose="020B0604020202020204" pitchFamily="34" charset="0"/>
                <a:cs typeface="Arial" panose="020B0604020202020204" pitchFamily="34" charset="0"/>
              </a:rPr>
              <a:t>Now it was not written for his sake alone that it was imputed to him,  </a:t>
            </a:r>
            <a:r>
              <a:rPr lang="en-US" sz="1800" b="1" i="0" baseline="30000" dirty="0">
                <a:effectLst/>
                <a:latin typeface="Arial" panose="020B0604020202020204" pitchFamily="34" charset="0"/>
                <a:cs typeface="Arial" panose="020B0604020202020204" pitchFamily="34" charset="0"/>
              </a:rPr>
              <a:t>24 </a:t>
            </a:r>
            <a:r>
              <a:rPr lang="en-US" sz="1800" b="0" i="0" dirty="0">
                <a:effectLst/>
                <a:latin typeface="Arial" panose="020B0604020202020204" pitchFamily="34" charset="0"/>
                <a:cs typeface="Arial" panose="020B0604020202020204" pitchFamily="34" charset="0"/>
              </a:rPr>
              <a:t>but also for us. It shall be imputed to us who believe in Him who raised up Jesus our Lord from the dead,”</a:t>
            </a:r>
          </a:p>
          <a:p>
            <a:pPr lvl="2" eaLnBrk="1" hangingPunct="1">
              <a:buFont typeface="Arial" panose="020B0604020202020204" pitchFamily="34" charset="0"/>
              <a:buChar char="•"/>
            </a:pPr>
            <a:r>
              <a:rPr lang="en-US" sz="1800" b="0" i="0" dirty="0">
                <a:effectLst/>
                <a:latin typeface="Arial" panose="020B0604020202020204" pitchFamily="34" charset="0"/>
                <a:cs typeface="Arial" panose="020B0604020202020204" pitchFamily="34" charset="0"/>
              </a:rPr>
              <a:t>Now Paul writes that this benefit was not just for Abraham alone. He is not the only one in human history who can become righteous in God's eyes by faith. The path is available to everyone who will believe in what God has done for us through Jesus.”</a:t>
            </a:r>
          </a:p>
          <a:p>
            <a:pPr lvl="2" eaLnBrk="1" hangingPunct="1">
              <a:buFont typeface="Arial" panose="020B0604020202020204" pitchFamily="34" charset="0"/>
              <a:buChar char="•"/>
            </a:pPr>
            <a:r>
              <a:rPr lang="en-US" sz="1800" b="0" i="0" dirty="0">
                <a:solidFill>
                  <a:srgbClr val="0A0002"/>
                </a:solidFill>
                <a:effectLst/>
                <a:latin typeface="Arial" panose="020B0604020202020204" pitchFamily="34" charset="0"/>
              </a:rPr>
              <a:t>The word “imputed” means </a:t>
            </a:r>
            <a:r>
              <a:rPr lang="en-US" sz="1800" b="0" i="1" dirty="0">
                <a:solidFill>
                  <a:srgbClr val="0A0002"/>
                </a:solidFill>
                <a:effectLst/>
                <a:latin typeface="Arial" panose="020B0604020202020204" pitchFamily="34" charset="0"/>
              </a:rPr>
              <a:t>to credit, to reckon. </a:t>
            </a:r>
            <a:r>
              <a:rPr lang="en-US" sz="1800" b="0" i="0" dirty="0">
                <a:solidFill>
                  <a:srgbClr val="0A0002"/>
                </a:solidFill>
                <a:effectLst/>
                <a:latin typeface="Arial" panose="020B0604020202020204" pitchFamily="34" charset="0"/>
              </a:rPr>
              <a:t>The basic idea is </a:t>
            </a:r>
            <a:r>
              <a:rPr lang="en-US" sz="1800" b="0" i="1" dirty="0">
                <a:solidFill>
                  <a:srgbClr val="0A0002"/>
                </a:solidFill>
                <a:effectLst/>
                <a:latin typeface="Arial" panose="020B0604020202020204" pitchFamily="34" charset="0"/>
              </a:rPr>
              <a:t>to calculate</a:t>
            </a:r>
            <a:r>
              <a:rPr lang="en-US" sz="1800" b="0" i="0" dirty="0">
                <a:solidFill>
                  <a:srgbClr val="0A0002"/>
                </a:solidFill>
                <a:effectLst/>
                <a:latin typeface="Arial" panose="020B0604020202020204" pitchFamily="34" charset="0"/>
              </a:rPr>
              <a:t>. This is the doctrine of </a:t>
            </a:r>
            <a:r>
              <a:rPr lang="en-US" sz="1800" b="1" i="0" dirty="0">
                <a:solidFill>
                  <a:srgbClr val="0A0002"/>
                </a:solidFill>
                <a:effectLst/>
                <a:latin typeface="Arial" panose="020B0604020202020204" pitchFamily="34" charset="0"/>
              </a:rPr>
              <a:t>imputation</a:t>
            </a:r>
            <a:r>
              <a:rPr lang="en-US" sz="1800" b="0" i="0" dirty="0">
                <a:solidFill>
                  <a:srgbClr val="0A0002"/>
                </a:solidFill>
                <a:effectLst/>
                <a:latin typeface="Arial" panose="020B0604020202020204" pitchFamily="34" charset="0"/>
              </a:rPr>
              <a:t>. God put His righteousness in place of our righteousness for a perfect standing before Him. We calculate this to be true. Notice how many times chapter four argued this point. The same object of belief that reckoned Abraham righteous is the one that accounts us as righteous as God is righteous.</a:t>
            </a:r>
            <a:endParaRPr lang="en-US" sz="1800" dirty="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0152527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Abraham’s Justification and our own (23-25)</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1600" dirty="0">
                <a:latin typeface="Arial" panose="020B0604020202020204" pitchFamily="34" charset="0"/>
                <a:ea typeface="ＭＳ Ｐゴシック" panose="020B0600070205080204" pitchFamily="34" charset="-128"/>
                <a:cs typeface="Arial" panose="020B0604020202020204" pitchFamily="34" charset="0"/>
              </a:rPr>
              <a:t>Rom 4:25 “</a:t>
            </a:r>
            <a:r>
              <a:rPr lang="en-US" sz="1600" baseline="30000" dirty="0">
                <a:latin typeface="Arial" panose="020B0604020202020204" pitchFamily="34" charset="0"/>
                <a:cs typeface="Arial" panose="020B0604020202020204" pitchFamily="34" charset="0"/>
              </a:rPr>
              <a:t>25 </a:t>
            </a:r>
            <a:r>
              <a:rPr lang="en-US" sz="1600" dirty="0">
                <a:latin typeface="Arial" panose="020B0604020202020204" pitchFamily="34" charset="0"/>
                <a:cs typeface="Arial" panose="020B0604020202020204" pitchFamily="34" charset="0"/>
              </a:rPr>
              <a:t>who was delivered up because of our offenses, and was raised because of our justification.</a:t>
            </a:r>
            <a:endParaRPr lang="en-US" sz="1600" b="0" i="0" dirty="0">
              <a:effectLst/>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r>
              <a:rPr lang="en-US" sz="1600" b="1" i="0" dirty="0">
                <a:effectLst/>
                <a:latin typeface="Arial" panose="020B0604020202020204" pitchFamily="34" charset="0"/>
                <a:cs typeface="Arial" panose="020B0604020202020204" pitchFamily="34" charset="0"/>
              </a:rPr>
              <a:t>Delivered up because of our offenses</a:t>
            </a:r>
            <a:r>
              <a:rPr lang="en-US" sz="1600" b="0" i="0" dirty="0">
                <a:effectLst/>
                <a:latin typeface="Arial" panose="020B0604020202020204" pitchFamily="34" charset="0"/>
                <a:cs typeface="Arial" panose="020B0604020202020204" pitchFamily="34" charset="0"/>
              </a:rPr>
              <a:t>: The ancient Greek word translated </a:t>
            </a:r>
            <a:r>
              <a:rPr lang="en-US" sz="1600" b="1" i="0" dirty="0">
                <a:effectLst/>
                <a:latin typeface="Arial" panose="020B0604020202020204" pitchFamily="34" charset="0"/>
                <a:cs typeface="Arial" panose="020B0604020202020204" pitchFamily="34" charset="0"/>
              </a:rPr>
              <a:t>delivered</a:t>
            </a:r>
            <a:r>
              <a:rPr lang="en-US" sz="1600" b="0" i="0" dirty="0">
                <a:effectLst/>
                <a:latin typeface="Arial" panose="020B0604020202020204" pitchFamily="34" charset="0"/>
                <a:cs typeface="Arial" panose="020B0604020202020204" pitchFamily="34" charset="0"/>
              </a:rPr>
              <a:t> (</a:t>
            </a:r>
            <a:r>
              <a:rPr lang="en-US" sz="1600" b="0" i="1" dirty="0" err="1">
                <a:effectLst/>
                <a:latin typeface="Arial" panose="020B0604020202020204" pitchFamily="34" charset="0"/>
                <a:cs typeface="Arial" panose="020B0604020202020204" pitchFamily="34" charset="0"/>
              </a:rPr>
              <a:t>paradidomi</a:t>
            </a:r>
            <a:r>
              <a:rPr lang="en-US" sz="1600" b="0" i="0" dirty="0">
                <a:effectLst/>
                <a:latin typeface="Arial" panose="020B0604020202020204" pitchFamily="34" charset="0"/>
                <a:cs typeface="Arial" panose="020B0604020202020204" pitchFamily="34" charset="0"/>
              </a:rPr>
              <a:t>) was used of casting people into prison or delivering them to justice. “Here it speaks of the judicial act of God the Father delivering God the Son to the justice that required the payment of the penalty for human sin. (</a:t>
            </a:r>
            <a:r>
              <a:rPr lang="en-US" sz="1600" b="0" i="0" dirty="0" err="1">
                <a:effectLst/>
                <a:latin typeface="Arial" panose="020B0604020202020204" pitchFamily="34" charset="0"/>
                <a:cs typeface="Arial" panose="020B0604020202020204" pitchFamily="34" charset="0"/>
              </a:rPr>
              <a:t>Wuest</a:t>
            </a:r>
            <a:r>
              <a:rPr lang="en-US" sz="1600" b="0" i="0" dirty="0">
                <a:effectLst/>
                <a:latin typeface="Arial" panose="020B0604020202020204" pitchFamily="34" charset="0"/>
                <a:cs typeface="Arial" panose="020B0604020202020204" pitchFamily="34" charset="0"/>
              </a:rPr>
              <a:t>)</a:t>
            </a:r>
          </a:p>
          <a:p>
            <a:pPr lvl="2" eaLnBrk="1" hangingPunct="1">
              <a:buFont typeface="Arial" panose="020B0604020202020204" pitchFamily="34" charset="0"/>
              <a:buChar char="•"/>
            </a:pPr>
            <a:r>
              <a:rPr lang="en-US" sz="1600" b="0" i="0" dirty="0">
                <a:solidFill>
                  <a:srgbClr val="333333"/>
                </a:solidFill>
                <a:effectLst/>
                <a:latin typeface="Arial" panose="020B0604020202020204" pitchFamily="34" charset="0"/>
                <a:cs typeface="Arial" panose="020B0604020202020204" pitchFamily="34" charset="0"/>
              </a:rPr>
              <a:t>God raised Jesus from the dead for our justification. The fact that Jesus was raised after He died showed that God's justice had been satisfied. Jesus had paid the full price for our sin and had been released from death. His resurrection also makes it possible for Christ's righteousness to be credited to our account, as well. It is only through Christ that we can be justified, made right with God.</a:t>
            </a:r>
            <a:endParaRPr lang="en-US" sz="1600" dirty="0">
              <a:solidFill>
                <a:srgbClr val="333333"/>
              </a:solidFill>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endParaRPr lang="en-US" sz="1600" dirty="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246199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5956</TotalTime>
  <Words>1468</Words>
  <Application>Microsoft Office PowerPoint</Application>
  <PresentationFormat>Custom</PresentationFormat>
  <Paragraphs>66</Paragraphs>
  <Slides>11</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Savoye LET Plain CC.:1.0</vt:lpstr>
      <vt:lpstr>Times New Roman</vt:lpstr>
      <vt:lpstr>Wingdings</vt:lpstr>
      <vt:lpstr>Office Theme</vt:lpstr>
      <vt:lpstr>Justification Illustrated</vt:lpstr>
      <vt:lpstr>Qualities of Abraham’s faith (18-22)</vt:lpstr>
      <vt:lpstr>Qualities of Abraham’s faith (18-22)</vt:lpstr>
      <vt:lpstr>Qualities of Abraham’s faith (18-22)</vt:lpstr>
      <vt:lpstr>Qualities of Abraham’s faith (18-22)</vt:lpstr>
      <vt:lpstr>Qualities of Abraham’s faith (18-22)</vt:lpstr>
      <vt:lpstr>Abraham’s Justification and our own (23-25)</vt:lpstr>
      <vt:lpstr>Abraham’s Justification and our own (23-25)</vt:lpstr>
      <vt:lpstr>Abraham’s Justification and our own (23-25)</vt:lpstr>
      <vt:lpstr>Chapter 4 Conclusion</vt:lpstr>
      <vt:lpstr>PowerPoint Presentation</vt:lpstr>
    </vt:vector>
  </TitlesOfParts>
  <Company>Rose Publishing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Rose Publishing</dc:title>
  <dc:creator>Jessica Curiel</dc:creator>
  <cp:lastModifiedBy>West End</cp:lastModifiedBy>
  <cp:revision>297</cp:revision>
  <cp:lastPrinted>2022-10-15T18:00:43Z</cp:lastPrinted>
  <dcterms:created xsi:type="dcterms:W3CDTF">2015-06-15T16:23:32Z</dcterms:created>
  <dcterms:modified xsi:type="dcterms:W3CDTF">2022-10-15T18:00:45Z</dcterms:modified>
</cp:coreProperties>
</file>