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09728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10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4.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56A4E2-1FBC-4CDF-8DD4-0AF66920F894}"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96B45AD5-7FB7-4F70-9E7E-36EFB6C48D47}">
      <dgm:prSet/>
      <dgm:spPr/>
      <dgm:t>
        <a:bodyPr/>
        <a:lstStyle/>
        <a:p>
          <a:r>
            <a:rPr lang="en-US"/>
            <a:t>Command: Not a suggestion or option</a:t>
          </a:r>
        </a:p>
      </dgm:t>
    </dgm:pt>
    <dgm:pt modelId="{87A166B1-FD62-483D-90B3-95860A81E8C6}" type="parTrans" cxnId="{BE2F6092-DB93-4310-9D5F-12ED98B65AF9}">
      <dgm:prSet/>
      <dgm:spPr/>
      <dgm:t>
        <a:bodyPr/>
        <a:lstStyle/>
        <a:p>
          <a:endParaRPr lang="en-US"/>
        </a:p>
      </dgm:t>
    </dgm:pt>
    <dgm:pt modelId="{4B4D284C-E2DF-4D31-9A1C-4A037F65F6BD}" type="sibTrans" cxnId="{BE2F6092-DB93-4310-9D5F-12ED98B65AF9}">
      <dgm:prSet/>
      <dgm:spPr/>
      <dgm:t>
        <a:bodyPr/>
        <a:lstStyle/>
        <a:p>
          <a:endParaRPr lang="en-US"/>
        </a:p>
      </dgm:t>
    </dgm:pt>
    <dgm:pt modelId="{5FB36A8B-644B-4C99-B06D-7241575F47B7}">
      <dgm:prSet/>
      <dgm:spPr/>
      <dgm:t>
        <a:bodyPr/>
        <a:lstStyle/>
        <a:p>
          <a:r>
            <a:rPr lang="en-US"/>
            <a:t>In the name of our Lord Jesus Christ: This is not a command of Paul but of Jesus Christ</a:t>
          </a:r>
        </a:p>
      </dgm:t>
    </dgm:pt>
    <dgm:pt modelId="{7493C933-7BFF-4CBF-8FA8-634407E5ACD4}" type="parTrans" cxnId="{1FD0A84A-AFAB-470D-8B9E-C640EB33DC38}">
      <dgm:prSet/>
      <dgm:spPr/>
      <dgm:t>
        <a:bodyPr/>
        <a:lstStyle/>
        <a:p>
          <a:endParaRPr lang="en-US"/>
        </a:p>
      </dgm:t>
    </dgm:pt>
    <dgm:pt modelId="{5C621480-B81F-456C-A273-16FB27624974}" type="sibTrans" cxnId="{1FD0A84A-AFAB-470D-8B9E-C640EB33DC38}">
      <dgm:prSet/>
      <dgm:spPr/>
      <dgm:t>
        <a:bodyPr/>
        <a:lstStyle/>
        <a:p>
          <a:endParaRPr lang="en-US"/>
        </a:p>
      </dgm:t>
    </dgm:pt>
    <dgm:pt modelId="{EBE337C6-927C-4A54-BAA2-7542B47535EB}">
      <dgm:prSet/>
      <dgm:spPr/>
      <dgm:t>
        <a:bodyPr/>
        <a:lstStyle/>
        <a:p>
          <a:r>
            <a:rPr lang="en-US"/>
            <a:t>Withdraw: A</a:t>
          </a:r>
          <a:r>
            <a:rPr lang="en-US" b="0" baseline="0"/>
            <a:t>bstain</a:t>
          </a:r>
          <a:r>
            <a:rPr lang="en-US" b="0" i="0" baseline="0"/>
            <a:t> from associating with, avoid, withdraw self</a:t>
          </a:r>
          <a:endParaRPr lang="en-US"/>
        </a:p>
      </dgm:t>
    </dgm:pt>
    <dgm:pt modelId="{2194ADB4-C79C-4A8C-88B2-9E8C9C339EA4}" type="parTrans" cxnId="{AC680B1B-E982-40DD-92F8-B2D13958EC60}">
      <dgm:prSet/>
      <dgm:spPr/>
      <dgm:t>
        <a:bodyPr/>
        <a:lstStyle/>
        <a:p>
          <a:endParaRPr lang="en-US"/>
        </a:p>
      </dgm:t>
    </dgm:pt>
    <dgm:pt modelId="{1ED2B1F1-EEF4-4D15-A589-B2F9634A65B7}" type="sibTrans" cxnId="{AC680B1B-E982-40DD-92F8-B2D13958EC60}">
      <dgm:prSet/>
      <dgm:spPr/>
      <dgm:t>
        <a:bodyPr/>
        <a:lstStyle/>
        <a:p>
          <a:endParaRPr lang="en-US"/>
        </a:p>
      </dgm:t>
    </dgm:pt>
    <dgm:pt modelId="{1444E071-656C-40FD-BDE5-3446B5544F2A}" type="pres">
      <dgm:prSet presAssocID="{D556A4E2-1FBC-4CDF-8DD4-0AF66920F894}" presName="diagram" presStyleCnt="0">
        <dgm:presLayoutVars>
          <dgm:dir/>
          <dgm:resizeHandles val="exact"/>
        </dgm:presLayoutVars>
      </dgm:prSet>
      <dgm:spPr/>
    </dgm:pt>
    <dgm:pt modelId="{CCA2591A-5C12-4E84-83D4-DACB213A208E}" type="pres">
      <dgm:prSet presAssocID="{96B45AD5-7FB7-4F70-9E7E-36EFB6C48D47}" presName="node" presStyleLbl="node1" presStyleIdx="0" presStyleCnt="3">
        <dgm:presLayoutVars>
          <dgm:bulletEnabled val="1"/>
        </dgm:presLayoutVars>
      </dgm:prSet>
      <dgm:spPr/>
    </dgm:pt>
    <dgm:pt modelId="{D181BD6A-46BD-48E2-868A-BA643BEB7753}" type="pres">
      <dgm:prSet presAssocID="{4B4D284C-E2DF-4D31-9A1C-4A037F65F6BD}" presName="sibTrans" presStyleCnt="0"/>
      <dgm:spPr/>
    </dgm:pt>
    <dgm:pt modelId="{A672AB55-440C-4F03-BA9F-0C44712A7A90}" type="pres">
      <dgm:prSet presAssocID="{5FB36A8B-644B-4C99-B06D-7241575F47B7}" presName="node" presStyleLbl="node1" presStyleIdx="1" presStyleCnt="3">
        <dgm:presLayoutVars>
          <dgm:bulletEnabled val="1"/>
        </dgm:presLayoutVars>
      </dgm:prSet>
      <dgm:spPr/>
    </dgm:pt>
    <dgm:pt modelId="{1C7A7A59-8A54-4DC4-87F8-4898D38D8EDE}" type="pres">
      <dgm:prSet presAssocID="{5C621480-B81F-456C-A273-16FB27624974}" presName="sibTrans" presStyleCnt="0"/>
      <dgm:spPr/>
    </dgm:pt>
    <dgm:pt modelId="{E8ACEBA4-C242-46A6-AA38-C0E6FB72B5CC}" type="pres">
      <dgm:prSet presAssocID="{EBE337C6-927C-4A54-BAA2-7542B47535EB}" presName="node" presStyleLbl="node1" presStyleIdx="2" presStyleCnt="3">
        <dgm:presLayoutVars>
          <dgm:bulletEnabled val="1"/>
        </dgm:presLayoutVars>
      </dgm:prSet>
      <dgm:spPr/>
    </dgm:pt>
  </dgm:ptLst>
  <dgm:cxnLst>
    <dgm:cxn modelId="{AC680B1B-E982-40DD-92F8-B2D13958EC60}" srcId="{D556A4E2-1FBC-4CDF-8DD4-0AF66920F894}" destId="{EBE337C6-927C-4A54-BAA2-7542B47535EB}" srcOrd="2" destOrd="0" parTransId="{2194ADB4-C79C-4A8C-88B2-9E8C9C339EA4}" sibTransId="{1ED2B1F1-EEF4-4D15-A589-B2F9634A65B7}"/>
    <dgm:cxn modelId="{46A43B48-51A1-4BCD-BC04-5885C8BE9B2A}" type="presOf" srcId="{EBE337C6-927C-4A54-BAA2-7542B47535EB}" destId="{E8ACEBA4-C242-46A6-AA38-C0E6FB72B5CC}" srcOrd="0" destOrd="0" presId="urn:microsoft.com/office/officeart/2005/8/layout/default"/>
    <dgm:cxn modelId="{1FD0A84A-AFAB-470D-8B9E-C640EB33DC38}" srcId="{D556A4E2-1FBC-4CDF-8DD4-0AF66920F894}" destId="{5FB36A8B-644B-4C99-B06D-7241575F47B7}" srcOrd="1" destOrd="0" parTransId="{7493C933-7BFF-4CBF-8FA8-634407E5ACD4}" sibTransId="{5C621480-B81F-456C-A273-16FB27624974}"/>
    <dgm:cxn modelId="{3304C155-F84D-486F-893B-E7C9FEF56E79}" type="presOf" srcId="{5FB36A8B-644B-4C99-B06D-7241575F47B7}" destId="{A672AB55-440C-4F03-BA9F-0C44712A7A90}" srcOrd="0" destOrd="0" presId="urn:microsoft.com/office/officeart/2005/8/layout/default"/>
    <dgm:cxn modelId="{BE2F6092-DB93-4310-9D5F-12ED98B65AF9}" srcId="{D556A4E2-1FBC-4CDF-8DD4-0AF66920F894}" destId="{96B45AD5-7FB7-4F70-9E7E-36EFB6C48D47}" srcOrd="0" destOrd="0" parTransId="{87A166B1-FD62-483D-90B3-95860A81E8C6}" sibTransId="{4B4D284C-E2DF-4D31-9A1C-4A037F65F6BD}"/>
    <dgm:cxn modelId="{679068D0-B589-400D-97A0-BA96A4819756}" type="presOf" srcId="{D556A4E2-1FBC-4CDF-8DD4-0AF66920F894}" destId="{1444E071-656C-40FD-BDE5-3446B5544F2A}" srcOrd="0" destOrd="0" presId="urn:microsoft.com/office/officeart/2005/8/layout/default"/>
    <dgm:cxn modelId="{1F8B34F3-E1F4-4520-9CFB-2451CCA1B521}" type="presOf" srcId="{96B45AD5-7FB7-4F70-9E7E-36EFB6C48D47}" destId="{CCA2591A-5C12-4E84-83D4-DACB213A208E}" srcOrd="0" destOrd="0" presId="urn:microsoft.com/office/officeart/2005/8/layout/default"/>
    <dgm:cxn modelId="{068BDE3C-B195-4673-A6E0-E60EDE65E6F4}" type="presParOf" srcId="{1444E071-656C-40FD-BDE5-3446B5544F2A}" destId="{CCA2591A-5C12-4E84-83D4-DACB213A208E}" srcOrd="0" destOrd="0" presId="urn:microsoft.com/office/officeart/2005/8/layout/default"/>
    <dgm:cxn modelId="{491FBA58-470D-47D0-90E6-EEE46968C332}" type="presParOf" srcId="{1444E071-656C-40FD-BDE5-3446B5544F2A}" destId="{D181BD6A-46BD-48E2-868A-BA643BEB7753}" srcOrd="1" destOrd="0" presId="urn:microsoft.com/office/officeart/2005/8/layout/default"/>
    <dgm:cxn modelId="{1C00CB6F-BD40-4D89-B6EA-8225B00C2633}" type="presParOf" srcId="{1444E071-656C-40FD-BDE5-3446B5544F2A}" destId="{A672AB55-440C-4F03-BA9F-0C44712A7A90}" srcOrd="2" destOrd="0" presId="urn:microsoft.com/office/officeart/2005/8/layout/default"/>
    <dgm:cxn modelId="{B7B26A95-3EBD-4555-8105-5C2D649BB9A7}" type="presParOf" srcId="{1444E071-656C-40FD-BDE5-3446B5544F2A}" destId="{1C7A7A59-8A54-4DC4-87F8-4898D38D8EDE}" srcOrd="3" destOrd="0" presId="urn:microsoft.com/office/officeart/2005/8/layout/default"/>
    <dgm:cxn modelId="{E048C1D7-897C-4B05-93E6-FB4677949E1D}" type="presParOf" srcId="{1444E071-656C-40FD-BDE5-3446B5544F2A}" destId="{E8ACEBA4-C242-46A6-AA38-C0E6FB72B5CC}"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A06537-B5AB-4C93-8E4A-FA81508089FC}" type="doc">
      <dgm:prSet loTypeId="urn:microsoft.com/office/officeart/2005/8/layout/hierarchy3" loCatId="hierarchy" qsTypeId="urn:microsoft.com/office/officeart/2005/8/quickstyle/simple1" qsCatId="simple" csTypeId="urn:microsoft.com/office/officeart/2005/8/colors/accent4_2" csCatId="accent4" phldr="1"/>
      <dgm:spPr/>
      <dgm:t>
        <a:bodyPr/>
        <a:lstStyle/>
        <a:p>
          <a:endParaRPr lang="en-US"/>
        </a:p>
      </dgm:t>
    </dgm:pt>
    <dgm:pt modelId="{D3E1A66B-290F-41FD-8F24-0EC728B49A0B}">
      <dgm:prSet/>
      <dgm:spPr/>
      <dgm:t>
        <a:bodyPr/>
        <a:lstStyle/>
        <a:p>
          <a:r>
            <a:rPr lang="en-US" dirty="0"/>
            <a:t>Disorderly: Can be translated insubordinate or unruly…out of line</a:t>
          </a:r>
        </a:p>
      </dgm:t>
    </dgm:pt>
    <dgm:pt modelId="{A6F598BC-C4F3-49A9-B513-5E6CADE7D00C}" type="parTrans" cxnId="{F5C18855-6ED9-4854-8B9C-58FF1EAE9DEE}">
      <dgm:prSet/>
      <dgm:spPr/>
      <dgm:t>
        <a:bodyPr/>
        <a:lstStyle/>
        <a:p>
          <a:endParaRPr lang="en-US"/>
        </a:p>
      </dgm:t>
    </dgm:pt>
    <dgm:pt modelId="{D41B617A-266A-48BE-B254-3BA4710CF232}" type="sibTrans" cxnId="{F5C18855-6ED9-4854-8B9C-58FF1EAE9DEE}">
      <dgm:prSet/>
      <dgm:spPr/>
      <dgm:t>
        <a:bodyPr/>
        <a:lstStyle/>
        <a:p>
          <a:endParaRPr lang="en-US"/>
        </a:p>
      </dgm:t>
    </dgm:pt>
    <dgm:pt modelId="{A66F5C1F-E257-4ED3-A196-DA2341878460}">
      <dgm:prSet/>
      <dgm:spPr/>
      <dgm:t>
        <a:bodyPr/>
        <a:lstStyle/>
        <a:p>
          <a:r>
            <a:rPr lang="en-US" dirty="0"/>
            <a:t>Paul has in mind “idleness” as described in the following passages</a:t>
          </a:r>
        </a:p>
      </dgm:t>
    </dgm:pt>
    <dgm:pt modelId="{27B27F7B-7987-40C5-ABDE-D8DDE999D28F}" type="parTrans" cxnId="{FE30AA4B-74BA-42DD-BB8B-6E7E8E28791E}">
      <dgm:prSet/>
      <dgm:spPr/>
      <dgm:t>
        <a:bodyPr/>
        <a:lstStyle/>
        <a:p>
          <a:endParaRPr lang="en-US"/>
        </a:p>
      </dgm:t>
    </dgm:pt>
    <dgm:pt modelId="{62D50D61-ED4A-4D1E-8300-1411363547A9}" type="sibTrans" cxnId="{FE30AA4B-74BA-42DD-BB8B-6E7E8E28791E}">
      <dgm:prSet/>
      <dgm:spPr/>
      <dgm:t>
        <a:bodyPr/>
        <a:lstStyle/>
        <a:p>
          <a:endParaRPr lang="en-US"/>
        </a:p>
      </dgm:t>
    </dgm:pt>
    <dgm:pt modelId="{591688D8-FCD2-4740-A714-033F5F826561}">
      <dgm:prSet/>
      <dgm:spPr/>
      <dgm:t>
        <a:bodyPr/>
        <a:lstStyle/>
        <a:p>
          <a:r>
            <a:rPr lang="en-US" dirty="0"/>
            <a:t>Not after the traditions which he received</a:t>
          </a:r>
        </a:p>
      </dgm:t>
    </dgm:pt>
    <dgm:pt modelId="{3EEF8BAD-15DA-4743-B0F1-FA1410252F53}" type="parTrans" cxnId="{69F54FE9-167C-4663-8F0B-5A43C260724B}">
      <dgm:prSet/>
      <dgm:spPr/>
      <dgm:t>
        <a:bodyPr/>
        <a:lstStyle/>
        <a:p>
          <a:endParaRPr lang="en-US"/>
        </a:p>
      </dgm:t>
    </dgm:pt>
    <dgm:pt modelId="{22A99596-0DF6-4D3A-ABE5-E8CFACEB3A9C}" type="sibTrans" cxnId="{69F54FE9-167C-4663-8F0B-5A43C260724B}">
      <dgm:prSet/>
      <dgm:spPr/>
      <dgm:t>
        <a:bodyPr/>
        <a:lstStyle/>
        <a:p>
          <a:endParaRPr lang="en-US"/>
        </a:p>
      </dgm:t>
    </dgm:pt>
    <dgm:pt modelId="{F48D4C15-CE2A-4BAE-B844-B04C78A20489}">
      <dgm:prSet/>
      <dgm:spPr/>
      <dgm:t>
        <a:bodyPr/>
        <a:lstStyle/>
        <a:p>
          <a:r>
            <a:rPr lang="en-US" dirty="0"/>
            <a:t>The traditions Paul passed on    (</a:t>
          </a:r>
          <a:r>
            <a:rPr lang="en-US" dirty="0" err="1"/>
            <a:t>cf</a:t>
          </a:r>
          <a:r>
            <a:rPr lang="en-US" dirty="0"/>
            <a:t> </a:t>
          </a:r>
          <a:r>
            <a:rPr lang="en-US" b="1" i="1" dirty="0"/>
            <a:t>1 </a:t>
          </a:r>
          <a:r>
            <a:rPr lang="en-US" b="1" i="1" dirty="0" err="1"/>
            <a:t>Thes</a:t>
          </a:r>
          <a:r>
            <a:rPr lang="en-US" b="1" i="1" dirty="0"/>
            <a:t> 4:11</a:t>
          </a:r>
          <a:r>
            <a:rPr lang="en-US" dirty="0"/>
            <a:t>)</a:t>
          </a:r>
        </a:p>
      </dgm:t>
    </dgm:pt>
    <dgm:pt modelId="{643532F4-2115-4873-AEDE-26AA6F6010A8}" type="parTrans" cxnId="{A7355A5B-BE77-42F7-93A7-CD8DE5559C5A}">
      <dgm:prSet/>
      <dgm:spPr/>
      <dgm:t>
        <a:bodyPr/>
        <a:lstStyle/>
        <a:p>
          <a:endParaRPr lang="en-US"/>
        </a:p>
      </dgm:t>
    </dgm:pt>
    <dgm:pt modelId="{3C55B4D5-23EB-4B71-B0C8-A713F96F4F2F}" type="sibTrans" cxnId="{A7355A5B-BE77-42F7-93A7-CD8DE5559C5A}">
      <dgm:prSet/>
      <dgm:spPr/>
      <dgm:t>
        <a:bodyPr/>
        <a:lstStyle/>
        <a:p>
          <a:endParaRPr lang="en-US"/>
        </a:p>
      </dgm:t>
    </dgm:pt>
    <dgm:pt modelId="{9D19BA65-9927-4FC5-A6E8-C657CD9743CE}" type="pres">
      <dgm:prSet presAssocID="{7EA06537-B5AB-4C93-8E4A-FA81508089FC}" presName="diagram" presStyleCnt="0">
        <dgm:presLayoutVars>
          <dgm:chPref val="1"/>
          <dgm:dir/>
          <dgm:animOne val="branch"/>
          <dgm:animLvl val="lvl"/>
          <dgm:resizeHandles/>
        </dgm:presLayoutVars>
      </dgm:prSet>
      <dgm:spPr/>
    </dgm:pt>
    <dgm:pt modelId="{45E8EA41-3BFB-487C-8FED-01274786D7B0}" type="pres">
      <dgm:prSet presAssocID="{D3E1A66B-290F-41FD-8F24-0EC728B49A0B}" presName="root" presStyleCnt="0"/>
      <dgm:spPr/>
    </dgm:pt>
    <dgm:pt modelId="{6F3F70CF-FBDA-40D0-AD82-DD26888EF59F}" type="pres">
      <dgm:prSet presAssocID="{D3E1A66B-290F-41FD-8F24-0EC728B49A0B}" presName="rootComposite" presStyleCnt="0"/>
      <dgm:spPr/>
    </dgm:pt>
    <dgm:pt modelId="{B34BE951-E35C-4415-96B6-DD508F883915}" type="pres">
      <dgm:prSet presAssocID="{D3E1A66B-290F-41FD-8F24-0EC728B49A0B}" presName="rootText" presStyleLbl="node1" presStyleIdx="0" presStyleCnt="2"/>
      <dgm:spPr/>
    </dgm:pt>
    <dgm:pt modelId="{7B34CAD4-AD29-4DE0-850C-621276E0CB25}" type="pres">
      <dgm:prSet presAssocID="{D3E1A66B-290F-41FD-8F24-0EC728B49A0B}" presName="rootConnector" presStyleLbl="node1" presStyleIdx="0" presStyleCnt="2"/>
      <dgm:spPr/>
    </dgm:pt>
    <dgm:pt modelId="{69878374-0C10-4F42-BD08-0F2896BBAC19}" type="pres">
      <dgm:prSet presAssocID="{D3E1A66B-290F-41FD-8F24-0EC728B49A0B}" presName="childShape" presStyleCnt="0"/>
      <dgm:spPr/>
    </dgm:pt>
    <dgm:pt modelId="{1809E1F5-4B83-495E-AB77-55381B661FD6}" type="pres">
      <dgm:prSet presAssocID="{27B27F7B-7987-40C5-ABDE-D8DDE999D28F}" presName="Name13" presStyleLbl="parChTrans1D2" presStyleIdx="0" presStyleCnt="2"/>
      <dgm:spPr/>
    </dgm:pt>
    <dgm:pt modelId="{6B824A89-B0E7-42A6-BF24-BDC1E0F3149F}" type="pres">
      <dgm:prSet presAssocID="{A66F5C1F-E257-4ED3-A196-DA2341878460}" presName="childText" presStyleLbl="bgAcc1" presStyleIdx="0" presStyleCnt="2">
        <dgm:presLayoutVars>
          <dgm:bulletEnabled val="1"/>
        </dgm:presLayoutVars>
      </dgm:prSet>
      <dgm:spPr/>
    </dgm:pt>
    <dgm:pt modelId="{71236B24-E60D-4855-BEA3-C51BFFACE461}" type="pres">
      <dgm:prSet presAssocID="{591688D8-FCD2-4740-A714-033F5F826561}" presName="root" presStyleCnt="0"/>
      <dgm:spPr/>
    </dgm:pt>
    <dgm:pt modelId="{1862B08A-0444-43EB-AE13-62E83EEDE95D}" type="pres">
      <dgm:prSet presAssocID="{591688D8-FCD2-4740-A714-033F5F826561}" presName="rootComposite" presStyleCnt="0"/>
      <dgm:spPr/>
    </dgm:pt>
    <dgm:pt modelId="{A5462E2D-5BBB-40A1-9AEC-C8E9183CD5B1}" type="pres">
      <dgm:prSet presAssocID="{591688D8-FCD2-4740-A714-033F5F826561}" presName="rootText" presStyleLbl="node1" presStyleIdx="1" presStyleCnt="2"/>
      <dgm:spPr/>
    </dgm:pt>
    <dgm:pt modelId="{BAA9D7AB-4794-48D8-B725-DBD89E60D35A}" type="pres">
      <dgm:prSet presAssocID="{591688D8-FCD2-4740-A714-033F5F826561}" presName="rootConnector" presStyleLbl="node1" presStyleIdx="1" presStyleCnt="2"/>
      <dgm:spPr/>
    </dgm:pt>
    <dgm:pt modelId="{2F8A1984-7398-43F5-A6E3-A1444A672BD5}" type="pres">
      <dgm:prSet presAssocID="{591688D8-FCD2-4740-A714-033F5F826561}" presName="childShape" presStyleCnt="0"/>
      <dgm:spPr/>
    </dgm:pt>
    <dgm:pt modelId="{8EA407A7-60BB-4006-B6A1-65F683FCC998}" type="pres">
      <dgm:prSet presAssocID="{643532F4-2115-4873-AEDE-26AA6F6010A8}" presName="Name13" presStyleLbl="parChTrans1D2" presStyleIdx="1" presStyleCnt="2"/>
      <dgm:spPr/>
    </dgm:pt>
    <dgm:pt modelId="{86078E45-8A29-4938-A6DF-7FE456F8D3A2}" type="pres">
      <dgm:prSet presAssocID="{F48D4C15-CE2A-4BAE-B844-B04C78A20489}" presName="childText" presStyleLbl="bgAcc1" presStyleIdx="1" presStyleCnt="2">
        <dgm:presLayoutVars>
          <dgm:bulletEnabled val="1"/>
        </dgm:presLayoutVars>
      </dgm:prSet>
      <dgm:spPr/>
    </dgm:pt>
  </dgm:ptLst>
  <dgm:cxnLst>
    <dgm:cxn modelId="{377D6705-4D60-44EC-BD51-061153BEE699}" type="presOf" srcId="{D3E1A66B-290F-41FD-8F24-0EC728B49A0B}" destId="{B34BE951-E35C-4415-96B6-DD508F883915}" srcOrd="0" destOrd="0" presId="urn:microsoft.com/office/officeart/2005/8/layout/hierarchy3"/>
    <dgm:cxn modelId="{D6DFC924-F7DA-4201-8C45-A214852BD4DE}" type="presOf" srcId="{27B27F7B-7987-40C5-ABDE-D8DDE999D28F}" destId="{1809E1F5-4B83-495E-AB77-55381B661FD6}" srcOrd="0" destOrd="0" presId="urn:microsoft.com/office/officeart/2005/8/layout/hierarchy3"/>
    <dgm:cxn modelId="{A7355A5B-BE77-42F7-93A7-CD8DE5559C5A}" srcId="{591688D8-FCD2-4740-A714-033F5F826561}" destId="{F48D4C15-CE2A-4BAE-B844-B04C78A20489}" srcOrd="0" destOrd="0" parTransId="{643532F4-2115-4873-AEDE-26AA6F6010A8}" sibTransId="{3C55B4D5-23EB-4B71-B0C8-A713F96F4F2F}"/>
    <dgm:cxn modelId="{4D145161-97CD-4048-B9E8-B39186A65842}" type="presOf" srcId="{D3E1A66B-290F-41FD-8F24-0EC728B49A0B}" destId="{7B34CAD4-AD29-4DE0-850C-621276E0CB25}" srcOrd="1" destOrd="0" presId="urn:microsoft.com/office/officeart/2005/8/layout/hierarchy3"/>
    <dgm:cxn modelId="{FE30AA4B-74BA-42DD-BB8B-6E7E8E28791E}" srcId="{D3E1A66B-290F-41FD-8F24-0EC728B49A0B}" destId="{A66F5C1F-E257-4ED3-A196-DA2341878460}" srcOrd="0" destOrd="0" parTransId="{27B27F7B-7987-40C5-ABDE-D8DDE999D28F}" sibTransId="{62D50D61-ED4A-4D1E-8300-1411363547A9}"/>
    <dgm:cxn modelId="{F5C18855-6ED9-4854-8B9C-58FF1EAE9DEE}" srcId="{7EA06537-B5AB-4C93-8E4A-FA81508089FC}" destId="{D3E1A66B-290F-41FD-8F24-0EC728B49A0B}" srcOrd="0" destOrd="0" parTransId="{A6F598BC-C4F3-49A9-B513-5E6CADE7D00C}" sibTransId="{D41B617A-266A-48BE-B254-3BA4710CF232}"/>
    <dgm:cxn modelId="{ABDBC479-8CDB-446D-8433-BA37745B3D0A}" type="presOf" srcId="{591688D8-FCD2-4740-A714-033F5F826561}" destId="{A5462E2D-5BBB-40A1-9AEC-C8E9183CD5B1}" srcOrd="0" destOrd="0" presId="urn:microsoft.com/office/officeart/2005/8/layout/hierarchy3"/>
    <dgm:cxn modelId="{0273DEAA-13CD-46E0-B870-3A198DD600F2}" type="presOf" srcId="{643532F4-2115-4873-AEDE-26AA6F6010A8}" destId="{8EA407A7-60BB-4006-B6A1-65F683FCC998}" srcOrd="0" destOrd="0" presId="urn:microsoft.com/office/officeart/2005/8/layout/hierarchy3"/>
    <dgm:cxn modelId="{A5566BB4-C6B2-434E-997A-C010201AEE3C}" type="presOf" srcId="{591688D8-FCD2-4740-A714-033F5F826561}" destId="{BAA9D7AB-4794-48D8-B725-DBD89E60D35A}" srcOrd="1" destOrd="0" presId="urn:microsoft.com/office/officeart/2005/8/layout/hierarchy3"/>
    <dgm:cxn modelId="{B34D0DD4-4B6C-43AE-AE30-6A78BFFE7582}" type="presOf" srcId="{F48D4C15-CE2A-4BAE-B844-B04C78A20489}" destId="{86078E45-8A29-4938-A6DF-7FE456F8D3A2}" srcOrd="0" destOrd="0" presId="urn:microsoft.com/office/officeart/2005/8/layout/hierarchy3"/>
    <dgm:cxn modelId="{69F54FE9-167C-4663-8F0B-5A43C260724B}" srcId="{7EA06537-B5AB-4C93-8E4A-FA81508089FC}" destId="{591688D8-FCD2-4740-A714-033F5F826561}" srcOrd="1" destOrd="0" parTransId="{3EEF8BAD-15DA-4743-B0F1-FA1410252F53}" sibTransId="{22A99596-0DF6-4D3A-ABE5-E8CFACEB3A9C}"/>
    <dgm:cxn modelId="{A1F795F4-929D-45C5-B0BA-DE2DA26A8A44}" type="presOf" srcId="{A66F5C1F-E257-4ED3-A196-DA2341878460}" destId="{6B824A89-B0E7-42A6-BF24-BDC1E0F3149F}" srcOrd="0" destOrd="0" presId="urn:microsoft.com/office/officeart/2005/8/layout/hierarchy3"/>
    <dgm:cxn modelId="{5EAE4EFF-D6AB-4F9C-B66E-A21B0B610D07}" type="presOf" srcId="{7EA06537-B5AB-4C93-8E4A-FA81508089FC}" destId="{9D19BA65-9927-4FC5-A6E8-C657CD9743CE}" srcOrd="0" destOrd="0" presId="urn:microsoft.com/office/officeart/2005/8/layout/hierarchy3"/>
    <dgm:cxn modelId="{64B7B2D6-917A-48A9-84E3-99D64EC78406}" type="presParOf" srcId="{9D19BA65-9927-4FC5-A6E8-C657CD9743CE}" destId="{45E8EA41-3BFB-487C-8FED-01274786D7B0}" srcOrd="0" destOrd="0" presId="urn:microsoft.com/office/officeart/2005/8/layout/hierarchy3"/>
    <dgm:cxn modelId="{D13F5C9A-F4AB-48ED-AB24-F7BB6E8823D4}" type="presParOf" srcId="{45E8EA41-3BFB-487C-8FED-01274786D7B0}" destId="{6F3F70CF-FBDA-40D0-AD82-DD26888EF59F}" srcOrd="0" destOrd="0" presId="urn:microsoft.com/office/officeart/2005/8/layout/hierarchy3"/>
    <dgm:cxn modelId="{91EEF130-1BC8-4F6B-BA9A-00F46387EBB9}" type="presParOf" srcId="{6F3F70CF-FBDA-40D0-AD82-DD26888EF59F}" destId="{B34BE951-E35C-4415-96B6-DD508F883915}" srcOrd="0" destOrd="0" presId="urn:microsoft.com/office/officeart/2005/8/layout/hierarchy3"/>
    <dgm:cxn modelId="{EAB9971E-599F-4D4D-9AB7-28D7553B490F}" type="presParOf" srcId="{6F3F70CF-FBDA-40D0-AD82-DD26888EF59F}" destId="{7B34CAD4-AD29-4DE0-850C-621276E0CB25}" srcOrd="1" destOrd="0" presId="urn:microsoft.com/office/officeart/2005/8/layout/hierarchy3"/>
    <dgm:cxn modelId="{2FB363EF-7408-4ED5-8AC3-EF55FC2285BF}" type="presParOf" srcId="{45E8EA41-3BFB-487C-8FED-01274786D7B0}" destId="{69878374-0C10-4F42-BD08-0F2896BBAC19}" srcOrd="1" destOrd="0" presId="urn:microsoft.com/office/officeart/2005/8/layout/hierarchy3"/>
    <dgm:cxn modelId="{F4BA01C5-7846-4CDB-BE8F-7841018AC840}" type="presParOf" srcId="{69878374-0C10-4F42-BD08-0F2896BBAC19}" destId="{1809E1F5-4B83-495E-AB77-55381B661FD6}" srcOrd="0" destOrd="0" presId="urn:microsoft.com/office/officeart/2005/8/layout/hierarchy3"/>
    <dgm:cxn modelId="{38017BA6-2AF0-43D9-B81E-A8ECEC7E291C}" type="presParOf" srcId="{69878374-0C10-4F42-BD08-0F2896BBAC19}" destId="{6B824A89-B0E7-42A6-BF24-BDC1E0F3149F}" srcOrd="1" destOrd="0" presId="urn:microsoft.com/office/officeart/2005/8/layout/hierarchy3"/>
    <dgm:cxn modelId="{0DF80BE0-819E-433B-9AD1-DD1CF45C372D}" type="presParOf" srcId="{9D19BA65-9927-4FC5-A6E8-C657CD9743CE}" destId="{71236B24-E60D-4855-BEA3-C51BFFACE461}" srcOrd="1" destOrd="0" presId="urn:microsoft.com/office/officeart/2005/8/layout/hierarchy3"/>
    <dgm:cxn modelId="{299A8CF1-D21C-48A0-A800-E34A1A9BF71E}" type="presParOf" srcId="{71236B24-E60D-4855-BEA3-C51BFFACE461}" destId="{1862B08A-0444-43EB-AE13-62E83EEDE95D}" srcOrd="0" destOrd="0" presId="urn:microsoft.com/office/officeart/2005/8/layout/hierarchy3"/>
    <dgm:cxn modelId="{23121680-222B-4BFE-A373-E73322661BF8}" type="presParOf" srcId="{1862B08A-0444-43EB-AE13-62E83EEDE95D}" destId="{A5462E2D-5BBB-40A1-9AEC-C8E9183CD5B1}" srcOrd="0" destOrd="0" presId="urn:microsoft.com/office/officeart/2005/8/layout/hierarchy3"/>
    <dgm:cxn modelId="{CEF410B6-AC3F-493F-BB11-3A2CDF597187}" type="presParOf" srcId="{1862B08A-0444-43EB-AE13-62E83EEDE95D}" destId="{BAA9D7AB-4794-48D8-B725-DBD89E60D35A}" srcOrd="1" destOrd="0" presId="urn:microsoft.com/office/officeart/2005/8/layout/hierarchy3"/>
    <dgm:cxn modelId="{4E3ECD74-B18B-402A-B8B6-045D1F7AA762}" type="presParOf" srcId="{71236B24-E60D-4855-BEA3-C51BFFACE461}" destId="{2F8A1984-7398-43F5-A6E3-A1444A672BD5}" srcOrd="1" destOrd="0" presId="urn:microsoft.com/office/officeart/2005/8/layout/hierarchy3"/>
    <dgm:cxn modelId="{342A5DD0-FC96-4F45-989C-C212BC5B65DF}" type="presParOf" srcId="{2F8A1984-7398-43F5-A6E3-A1444A672BD5}" destId="{8EA407A7-60BB-4006-B6A1-65F683FCC998}" srcOrd="0" destOrd="0" presId="urn:microsoft.com/office/officeart/2005/8/layout/hierarchy3"/>
    <dgm:cxn modelId="{ABFD2893-4B95-41A7-82F4-65607EAD8874}" type="presParOf" srcId="{2F8A1984-7398-43F5-A6E3-A1444A672BD5}" destId="{86078E45-8A29-4938-A6DF-7FE456F8D3A2}"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AF33CF-5C2B-48B2-9E0C-5FCAC95C30A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770EC91-5909-42E0-BB47-DA102EBA74B4}">
      <dgm:prSet/>
      <dgm:spPr/>
      <dgm:t>
        <a:bodyPr/>
        <a:lstStyle/>
        <a:p>
          <a:r>
            <a:rPr lang="en-US" dirty="0"/>
            <a:t>You ought to follow us</a:t>
          </a:r>
        </a:p>
      </dgm:t>
    </dgm:pt>
    <dgm:pt modelId="{DE9DD9C8-3247-4392-A8EA-4033ED99A662}" type="parTrans" cxnId="{292A105F-9C15-48D2-85E8-780751ACFF44}">
      <dgm:prSet/>
      <dgm:spPr/>
      <dgm:t>
        <a:bodyPr/>
        <a:lstStyle/>
        <a:p>
          <a:endParaRPr lang="en-US"/>
        </a:p>
      </dgm:t>
    </dgm:pt>
    <dgm:pt modelId="{7D301EEC-FF44-499C-8DD7-87426AA0F55A}" type="sibTrans" cxnId="{292A105F-9C15-48D2-85E8-780751ACFF44}">
      <dgm:prSet/>
      <dgm:spPr/>
      <dgm:t>
        <a:bodyPr/>
        <a:lstStyle/>
        <a:p>
          <a:endParaRPr lang="en-US"/>
        </a:p>
      </dgm:t>
    </dgm:pt>
    <dgm:pt modelId="{B2DD3BFE-E237-4870-B214-6C2F4C1D34AA}">
      <dgm:prSet/>
      <dgm:spPr/>
      <dgm:t>
        <a:bodyPr/>
        <a:lstStyle/>
        <a:p>
          <a:r>
            <a:rPr lang="en-US" dirty="0"/>
            <a:t>We were not disorderly</a:t>
          </a:r>
        </a:p>
      </dgm:t>
    </dgm:pt>
    <dgm:pt modelId="{8B1D3CAA-7EE1-4E40-88BC-F1B68A6FE82B}" type="parTrans" cxnId="{789BDF1E-2FC2-4862-9D19-5AA36D3B9831}">
      <dgm:prSet/>
      <dgm:spPr/>
      <dgm:t>
        <a:bodyPr/>
        <a:lstStyle/>
        <a:p>
          <a:endParaRPr lang="en-US"/>
        </a:p>
      </dgm:t>
    </dgm:pt>
    <dgm:pt modelId="{C2F19E46-E8BA-4C95-A423-0E74DCA8F8F2}" type="sibTrans" cxnId="{789BDF1E-2FC2-4862-9D19-5AA36D3B9831}">
      <dgm:prSet/>
      <dgm:spPr/>
      <dgm:t>
        <a:bodyPr/>
        <a:lstStyle/>
        <a:p>
          <a:endParaRPr lang="en-US"/>
        </a:p>
      </dgm:t>
    </dgm:pt>
    <dgm:pt modelId="{7D40651D-5ED6-43A9-8686-809149DB4F45}">
      <dgm:prSet/>
      <dgm:spPr/>
      <dgm:t>
        <a:bodyPr/>
        <a:lstStyle/>
        <a:p>
          <a:r>
            <a:rPr lang="en-US" dirty="0"/>
            <a:t>We did not eat anyone’s bread free of charge</a:t>
          </a:r>
        </a:p>
      </dgm:t>
    </dgm:pt>
    <dgm:pt modelId="{B5A3D33F-892A-4630-A9B1-A6086ED5E4E7}" type="parTrans" cxnId="{A6821005-3207-4FC5-A976-4A6B0612301C}">
      <dgm:prSet/>
      <dgm:spPr/>
      <dgm:t>
        <a:bodyPr/>
        <a:lstStyle/>
        <a:p>
          <a:endParaRPr lang="en-US"/>
        </a:p>
      </dgm:t>
    </dgm:pt>
    <dgm:pt modelId="{1A3B7648-B950-4C6B-BF8B-60D5184EBE3D}" type="sibTrans" cxnId="{A6821005-3207-4FC5-A976-4A6B0612301C}">
      <dgm:prSet/>
      <dgm:spPr/>
      <dgm:t>
        <a:bodyPr/>
        <a:lstStyle/>
        <a:p>
          <a:endParaRPr lang="en-US"/>
        </a:p>
      </dgm:t>
    </dgm:pt>
    <dgm:pt modelId="{BB42D53F-E71B-47A4-AD9F-5D111D6A083D}">
      <dgm:prSet/>
      <dgm:spPr/>
      <dgm:t>
        <a:bodyPr/>
        <a:lstStyle/>
        <a:p>
          <a:r>
            <a:rPr lang="en-US" dirty="0"/>
            <a:t>We toiled and labored</a:t>
          </a:r>
        </a:p>
      </dgm:t>
    </dgm:pt>
    <dgm:pt modelId="{A1834BEC-5380-46C1-82CD-D3EE14D402CB}" type="parTrans" cxnId="{8AAED4F7-0A27-4F85-A826-8AFC5148D58F}">
      <dgm:prSet/>
      <dgm:spPr/>
      <dgm:t>
        <a:bodyPr/>
        <a:lstStyle/>
        <a:p>
          <a:endParaRPr lang="en-US"/>
        </a:p>
      </dgm:t>
    </dgm:pt>
    <dgm:pt modelId="{2278533E-C0AA-494D-B520-6C2042980A77}" type="sibTrans" cxnId="{8AAED4F7-0A27-4F85-A826-8AFC5148D58F}">
      <dgm:prSet/>
      <dgm:spPr/>
      <dgm:t>
        <a:bodyPr/>
        <a:lstStyle/>
        <a:p>
          <a:endParaRPr lang="en-US"/>
        </a:p>
      </dgm:t>
    </dgm:pt>
    <dgm:pt modelId="{A26D7A2E-BA63-4A67-B305-BF4F27083A55}">
      <dgm:prSet/>
      <dgm:spPr/>
      <dgm:t>
        <a:bodyPr/>
        <a:lstStyle/>
        <a:p>
          <a:r>
            <a:rPr lang="en-US" dirty="0"/>
            <a:t>We might not be a burden</a:t>
          </a:r>
        </a:p>
      </dgm:t>
    </dgm:pt>
    <dgm:pt modelId="{B4604098-3457-4696-873D-BE91FEA3835C}" type="parTrans" cxnId="{383F6996-5B7A-438A-A2C2-93D4CA216C74}">
      <dgm:prSet/>
      <dgm:spPr/>
      <dgm:t>
        <a:bodyPr/>
        <a:lstStyle/>
        <a:p>
          <a:endParaRPr lang="en-US"/>
        </a:p>
      </dgm:t>
    </dgm:pt>
    <dgm:pt modelId="{12DA7B93-76D6-4C17-A96B-40E913820E68}" type="sibTrans" cxnId="{383F6996-5B7A-438A-A2C2-93D4CA216C74}">
      <dgm:prSet/>
      <dgm:spPr/>
      <dgm:t>
        <a:bodyPr/>
        <a:lstStyle/>
        <a:p>
          <a:endParaRPr lang="en-US"/>
        </a:p>
      </dgm:t>
    </dgm:pt>
    <dgm:pt modelId="{9C81F3F8-5B54-4D0E-A529-5A9EB82CA2C6}">
      <dgm:prSet/>
      <dgm:spPr/>
      <dgm:t>
        <a:bodyPr/>
        <a:lstStyle/>
        <a:p>
          <a:r>
            <a:rPr lang="en-US" dirty="0"/>
            <a:t>Not because we did not have authority</a:t>
          </a:r>
        </a:p>
      </dgm:t>
    </dgm:pt>
    <dgm:pt modelId="{312B72F4-755F-44D8-A2EA-5FFBEEB6E34A}" type="parTrans" cxnId="{0082D590-81B5-450C-AED4-38DA9B76B700}">
      <dgm:prSet/>
      <dgm:spPr/>
      <dgm:t>
        <a:bodyPr/>
        <a:lstStyle/>
        <a:p>
          <a:endParaRPr lang="en-US"/>
        </a:p>
      </dgm:t>
    </dgm:pt>
    <dgm:pt modelId="{C4281585-985B-4481-B613-AF48C1CC3556}" type="sibTrans" cxnId="{0082D590-81B5-450C-AED4-38DA9B76B700}">
      <dgm:prSet/>
      <dgm:spPr/>
      <dgm:t>
        <a:bodyPr/>
        <a:lstStyle/>
        <a:p>
          <a:endParaRPr lang="en-US"/>
        </a:p>
      </dgm:t>
    </dgm:pt>
    <dgm:pt modelId="{B147DB90-CFC1-4DAD-B319-EC4D202F80AD}">
      <dgm:prSet/>
      <dgm:spPr/>
      <dgm:t>
        <a:bodyPr/>
        <a:lstStyle/>
        <a:p>
          <a:r>
            <a:rPr lang="en-US" dirty="0"/>
            <a:t>To be an example of how you should follow</a:t>
          </a:r>
        </a:p>
      </dgm:t>
    </dgm:pt>
    <dgm:pt modelId="{985BD357-BDBF-4E36-810B-6E89D49ED304}" type="parTrans" cxnId="{4B25B44D-6CF0-426B-B187-265DCF7C3660}">
      <dgm:prSet/>
      <dgm:spPr/>
      <dgm:t>
        <a:bodyPr/>
        <a:lstStyle/>
        <a:p>
          <a:endParaRPr lang="en-US"/>
        </a:p>
      </dgm:t>
    </dgm:pt>
    <dgm:pt modelId="{AEFF1825-FF38-4610-8764-B314131300DE}" type="sibTrans" cxnId="{4B25B44D-6CF0-426B-B187-265DCF7C3660}">
      <dgm:prSet/>
      <dgm:spPr/>
      <dgm:t>
        <a:bodyPr/>
        <a:lstStyle/>
        <a:p>
          <a:endParaRPr lang="en-US"/>
        </a:p>
      </dgm:t>
    </dgm:pt>
    <dgm:pt modelId="{70F0F836-E8CD-41C8-87C9-CC25B8443E5E}" type="pres">
      <dgm:prSet presAssocID="{6FAF33CF-5C2B-48B2-9E0C-5FCAC95C30A1}" presName="Name0" presStyleCnt="0">
        <dgm:presLayoutVars>
          <dgm:dir/>
          <dgm:animLvl val="lvl"/>
          <dgm:resizeHandles val="exact"/>
        </dgm:presLayoutVars>
      </dgm:prSet>
      <dgm:spPr/>
    </dgm:pt>
    <dgm:pt modelId="{B10D8F87-8886-4DC7-BEE7-88AFB6D972BE}" type="pres">
      <dgm:prSet presAssocID="{C770EC91-5909-42E0-BB47-DA102EBA74B4}" presName="composite" presStyleCnt="0"/>
      <dgm:spPr/>
    </dgm:pt>
    <dgm:pt modelId="{B40940EB-AC41-4AC7-875D-C5B91C5CA99E}" type="pres">
      <dgm:prSet presAssocID="{C770EC91-5909-42E0-BB47-DA102EBA74B4}" presName="parTx" presStyleLbl="alignNode1" presStyleIdx="0" presStyleCnt="2">
        <dgm:presLayoutVars>
          <dgm:chMax val="0"/>
          <dgm:chPref val="0"/>
          <dgm:bulletEnabled val="1"/>
        </dgm:presLayoutVars>
      </dgm:prSet>
      <dgm:spPr/>
    </dgm:pt>
    <dgm:pt modelId="{2B8B5954-267C-4E0B-A539-8B0E213B016D}" type="pres">
      <dgm:prSet presAssocID="{C770EC91-5909-42E0-BB47-DA102EBA74B4}" presName="desTx" presStyleLbl="alignAccFollowNode1" presStyleIdx="0" presStyleCnt="2">
        <dgm:presLayoutVars>
          <dgm:bulletEnabled val="1"/>
        </dgm:presLayoutVars>
      </dgm:prSet>
      <dgm:spPr/>
    </dgm:pt>
    <dgm:pt modelId="{A2A4C359-541E-4CB3-8CC7-2B1399E53DDD}" type="pres">
      <dgm:prSet presAssocID="{7D301EEC-FF44-499C-8DD7-87426AA0F55A}" presName="space" presStyleCnt="0"/>
      <dgm:spPr/>
    </dgm:pt>
    <dgm:pt modelId="{476DA9F6-9BAD-4458-9F9B-1BB0D27056FC}" type="pres">
      <dgm:prSet presAssocID="{BB42D53F-E71B-47A4-AD9F-5D111D6A083D}" presName="composite" presStyleCnt="0"/>
      <dgm:spPr/>
    </dgm:pt>
    <dgm:pt modelId="{E5DE3746-5EBC-4628-A038-2B326D0E0F3F}" type="pres">
      <dgm:prSet presAssocID="{BB42D53F-E71B-47A4-AD9F-5D111D6A083D}" presName="parTx" presStyleLbl="alignNode1" presStyleIdx="1" presStyleCnt="2">
        <dgm:presLayoutVars>
          <dgm:chMax val="0"/>
          <dgm:chPref val="0"/>
          <dgm:bulletEnabled val="1"/>
        </dgm:presLayoutVars>
      </dgm:prSet>
      <dgm:spPr/>
    </dgm:pt>
    <dgm:pt modelId="{4FD15379-088E-4D07-9177-C79D6ACEF703}" type="pres">
      <dgm:prSet presAssocID="{BB42D53F-E71B-47A4-AD9F-5D111D6A083D}" presName="desTx" presStyleLbl="alignAccFollowNode1" presStyleIdx="1" presStyleCnt="2">
        <dgm:presLayoutVars>
          <dgm:bulletEnabled val="1"/>
        </dgm:presLayoutVars>
      </dgm:prSet>
      <dgm:spPr/>
    </dgm:pt>
  </dgm:ptLst>
  <dgm:cxnLst>
    <dgm:cxn modelId="{A6821005-3207-4FC5-A976-4A6B0612301C}" srcId="{C770EC91-5909-42E0-BB47-DA102EBA74B4}" destId="{7D40651D-5ED6-43A9-8686-809149DB4F45}" srcOrd="1" destOrd="0" parTransId="{B5A3D33F-892A-4630-A9B1-A6086ED5E4E7}" sibTransId="{1A3B7648-B950-4C6B-BF8B-60D5184EBE3D}"/>
    <dgm:cxn modelId="{789BDF1E-2FC2-4862-9D19-5AA36D3B9831}" srcId="{C770EC91-5909-42E0-BB47-DA102EBA74B4}" destId="{B2DD3BFE-E237-4870-B214-6C2F4C1D34AA}" srcOrd="0" destOrd="0" parTransId="{8B1D3CAA-7EE1-4E40-88BC-F1B68A6FE82B}" sibTransId="{C2F19E46-E8BA-4C95-A423-0E74DCA8F8F2}"/>
    <dgm:cxn modelId="{292A105F-9C15-48D2-85E8-780751ACFF44}" srcId="{6FAF33CF-5C2B-48B2-9E0C-5FCAC95C30A1}" destId="{C770EC91-5909-42E0-BB47-DA102EBA74B4}" srcOrd="0" destOrd="0" parTransId="{DE9DD9C8-3247-4392-A8EA-4033ED99A662}" sibTransId="{7D301EEC-FF44-499C-8DD7-87426AA0F55A}"/>
    <dgm:cxn modelId="{FC476F4C-C5AB-45DD-A1C5-25B83FD10C5D}" type="presOf" srcId="{B2DD3BFE-E237-4870-B214-6C2F4C1D34AA}" destId="{2B8B5954-267C-4E0B-A539-8B0E213B016D}" srcOrd="0" destOrd="0" presId="urn:microsoft.com/office/officeart/2005/8/layout/hList1"/>
    <dgm:cxn modelId="{4B25B44D-6CF0-426B-B187-265DCF7C3660}" srcId="{BB42D53F-E71B-47A4-AD9F-5D111D6A083D}" destId="{B147DB90-CFC1-4DAD-B319-EC4D202F80AD}" srcOrd="2" destOrd="0" parTransId="{985BD357-BDBF-4E36-810B-6E89D49ED304}" sibTransId="{AEFF1825-FF38-4610-8764-B314131300DE}"/>
    <dgm:cxn modelId="{E1EC6283-66ED-477F-80F3-0137E1076B22}" type="presOf" srcId="{BB42D53F-E71B-47A4-AD9F-5D111D6A083D}" destId="{E5DE3746-5EBC-4628-A038-2B326D0E0F3F}" srcOrd="0" destOrd="0" presId="urn:microsoft.com/office/officeart/2005/8/layout/hList1"/>
    <dgm:cxn modelId="{D9D6ED88-3D1F-46A9-A4B1-4F2193059BA4}" type="presOf" srcId="{B147DB90-CFC1-4DAD-B319-EC4D202F80AD}" destId="{4FD15379-088E-4D07-9177-C79D6ACEF703}" srcOrd="0" destOrd="2" presId="urn:microsoft.com/office/officeart/2005/8/layout/hList1"/>
    <dgm:cxn modelId="{0082D590-81B5-450C-AED4-38DA9B76B700}" srcId="{BB42D53F-E71B-47A4-AD9F-5D111D6A083D}" destId="{9C81F3F8-5B54-4D0E-A529-5A9EB82CA2C6}" srcOrd="1" destOrd="0" parTransId="{312B72F4-755F-44D8-A2EA-5FFBEEB6E34A}" sibTransId="{C4281585-985B-4481-B613-AF48C1CC3556}"/>
    <dgm:cxn modelId="{383F6996-5B7A-438A-A2C2-93D4CA216C74}" srcId="{BB42D53F-E71B-47A4-AD9F-5D111D6A083D}" destId="{A26D7A2E-BA63-4A67-B305-BF4F27083A55}" srcOrd="0" destOrd="0" parTransId="{B4604098-3457-4696-873D-BE91FEA3835C}" sibTransId="{12DA7B93-76D6-4C17-A96B-40E913820E68}"/>
    <dgm:cxn modelId="{C8F0099E-6216-4C66-BEF8-10A28D3B53FF}" type="presOf" srcId="{A26D7A2E-BA63-4A67-B305-BF4F27083A55}" destId="{4FD15379-088E-4D07-9177-C79D6ACEF703}" srcOrd="0" destOrd="0" presId="urn:microsoft.com/office/officeart/2005/8/layout/hList1"/>
    <dgm:cxn modelId="{3800ADB3-B5EE-41CE-8ABE-4A6A84D54D4A}" type="presOf" srcId="{9C81F3F8-5B54-4D0E-A529-5A9EB82CA2C6}" destId="{4FD15379-088E-4D07-9177-C79D6ACEF703}" srcOrd="0" destOrd="1" presId="urn:microsoft.com/office/officeart/2005/8/layout/hList1"/>
    <dgm:cxn modelId="{D86380C1-9507-478D-BE51-262124B0A1D1}" type="presOf" srcId="{6FAF33CF-5C2B-48B2-9E0C-5FCAC95C30A1}" destId="{70F0F836-E8CD-41C8-87C9-CC25B8443E5E}" srcOrd="0" destOrd="0" presId="urn:microsoft.com/office/officeart/2005/8/layout/hList1"/>
    <dgm:cxn modelId="{108255ED-9DB1-42A7-BEAA-655399501566}" type="presOf" srcId="{C770EC91-5909-42E0-BB47-DA102EBA74B4}" destId="{B40940EB-AC41-4AC7-875D-C5B91C5CA99E}" srcOrd="0" destOrd="0" presId="urn:microsoft.com/office/officeart/2005/8/layout/hList1"/>
    <dgm:cxn modelId="{8AAED4F7-0A27-4F85-A826-8AFC5148D58F}" srcId="{6FAF33CF-5C2B-48B2-9E0C-5FCAC95C30A1}" destId="{BB42D53F-E71B-47A4-AD9F-5D111D6A083D}" srcOrd="1" destOrd="0" parTransId="{A1834BEC-5380-46C1-82CD-D3EE14D402CB}" sibTransId="{2278533E-C0AA-494D-B520-6C2042980A77}"/>
    <dgm:cxn modelId="{6AC946FF-B5A9-4A4A-ACED-50E214A18696}" type="presOf" srcId="{7D40651D-5ED6-43A9-8686-809149DB4F45}" destId="{2B8B5954-267C-4E0B-A539-8B0E213B016D}" srcOrd="0" destOrd="1" presId="urn:microsoft.com/office/officeart/2005/8/layout/hList1"/>
    <dgm:cxn modelId="{3E1BBECD-314C-4908-921E-542AD91070BA}" type="presParOf" srcId="{70F0F836-E8CD-41C8-87C9-CC25B8443E5E}" destId="{B10D8F87-8886-4DC7-BEE7-88AFB6D972BE}" srcOrd="0" destOrd="0" presId="urn:microsoft.com/office/officeart/2005/8/layout/hList1"/>
    <dgm:cxn modelId="{A5730DB6-90A5-460E-BF10-8F918FBED0A9}" type="presParOf" srcId="{B10D8F87-8886-4DC7-BEE7-88AFB6D972BE}" destId="{B40940EB-AC41-4AC7-875D-C5B91C5CA99E}" srcOrd="0" destOrd="0" presId="urn:microsoft.com/office/officeart/2005/8/layout/hList1"/>
    <dgm:cxn modelId="{97390498-5BF7-453D-BF62-74FDF5C91924}" type="presParOf" srcId="{B10D8F87-8886-4DC7-BEE7-88AFB6D972BE}" destId="{2B8B5954-267C-4E0B-A539-8B0E213B016D}" srcOrd="1" destOrd="0" presId="urn:microsoft.com/office/officeart/2005/8/layout/hList1"/>
    <dgm:cxn modelId="{E306FBDD-6581-452A-8BEC-EE5637089315}" type="presParOf" srcId="{70F0F836-E8CD-41C8-87C9-CC25B8443E5E}" destId="{A2A4C359-541E-4CB3-8CC7-2B1399E53DDD}" srcOrd="1" destOrd="0" presId="urn:microsoft.com/office/officeart/2005/8/layout/hList1"/>
    <dgm:cxn modelId="{534D6B3D-E047-428F-86A1-7CC52CF10C8D}" type="presParOf" srcId="{70F0F836-E8CD-41C8-87C9-CC25B8443E5E}" destId="{476DA9F6-9BAD-4458-9F9B-1BB0D27056FC}" srcOrd="2" destOrd="0" presId="urn:microsoft.com/office/officeart/2005/8/layout/hList1"/>
    <dgm:cxn modelId="{A0B9BCFD-1FBF-4231-85EA-6F787FF8DB6F}" type="presParOf" srcId="{476DA9F6-9BAD-4458-9F9B-1BB0D27056FC}" destId="{E5DE3746-5EBC-4628-A038-2B326D0E0F3F}" srcOrd="0" destOrd="0" presId="urn:microsoft.com/office/officeart/2005/8/layout/hList1"/>
    <dgm:cxn modelId="{536F07BA-7216-4EE1-8E1A-2F6725E2C027}" type="presParOf" srcId="{476DA9F6-9BAD-4458-9F9B-1BB0D27056FC}" destId="{4FD15379-088E-4D07-9177-C79D6ACEF70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365C33-9CB1-4081-9FA9-A853E21C845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3D51D6F-C5E9-4DBD-B372-E5F3B0112E82}">
      <dgm:prSet/>
      <dgm:spPr/>
      <dgm:t>
        <a:bodyPr/>
        <a:lstStyle/>
        <a:p>
          <a:r>
            <a:rPr lang="en-US"/>
            <a:t>Paul essentially worked two fulltime jobs</a:t>
          </a:r>
        </a:p>
      </dgm:t>
    </dgm:pt>
    <dgm:pt modelId="{3BFC87A8-26E5-4706-B936-3104B77BE5EC}" type="parTrans" cxnId="{2AD4F98C-0DAF-4BB6-ACB6-FC271AED6E83}">
      <dgm:prSet/>
      <dgm:spPr/>
      <dgm:t>
        <a:bodyPr/>
        <a:lstStyle/>
        <a:p>
          <a:endParaRPr lang="en-US"/>
        </a:p>
      </dgm:t>
    </dgm:pt>
    <dgm:pt modelId="{7B81F411-4B44-4FBA-92CC-D414B17B48F3}" type="sibTrans" cxnId="{2AD4F98C-0DAF-4BB6-ACB6-FC271AED6E83}">
      <dgm:prSet/>
      <dgm:spPr/>
      <dgm:t>
        <a:bodyPr/>
        <a:lstStyle/>
        <a:p>
          <a:endParaRPr lang="en-US"/>
        </a:p>
      </dgm:t>
    </dgm:pt>
    <dgm:pt modelId="{54804786-ED26-4838-BCA7-F1176A75C63F}">
      <dgm:prSet/>
      <dgm:spPr/>
      <dgm:t>
        <a:bodyPr/>
        <a:lstStyle/>
        <a:p>
          <a:r>
            <a:rPr lang="en-US" dirty="0"/>
            <a:t>An apostle (without pay, though he had the right to an income, just like every other job)</a:t>
          </a:r>
        </a:p>
      </dgm:t>
    </dgm:pt>
    <dgm:pt modelId="{47FD7937-C650-407C-9654-19BEF94DFFA8}" type="parTrans" cxnId="{D1E2A91B-3FBA-4303-99F7-E1302DFFDE6F}">
      <dgm:prSet/>
      <dgm:spPr/>
      <dgm:t>
        <a:bodyPr/>
        <a:lstStyle/>
        <a:p>
          <a:endParaRPr lang="en-US"/>
        </a:p>
      </dgm:t>
    </dgm:pt>
    <dgm:pt modelId="{99B2A46C-D589-457D-B4C1-BF4330470B96}" type="sibTrans" cxnId="{D1E2A91B-3FBA-4303-99F7-E1302DFFDE6F}">
      <dgm:prSet/>
      <dgm:spPr/>
      <dgm:t>
        <a:bodyPr/>
        <a:lstStyle/>
        <a:p>
          <a:endParaRPr lang="en-US"/>
        </a:p>
      </dgm:t>
    </dgm:pt>
    <dgm:pt modelId="{37B662ED-6E3C-4501-B028-38E079633F53}">
      <dgm:prSet/>
      <dgm:spPr/>
      <dgm:t>
        <a:bodyPr/>
        <a:lstStyle/>
        <a:p>
          <a:r>
            <a:rPr lang="en-US"/>
            <a:t>Another job (perhaps a tentmaker) to earn pay to provide for himself</a:t>
          </a:r>
        </a:p>
      </dgm:t>
    </dgm:pt>
    <dgm:pt modelId="{C5700820-0EC0-44AD-B277-34D806B16AAB}" type="parTrans" cxnId="{5F4FE415-1DE8-4409-B34A-65BC18BD7629}">
      <dgm:prSet/>
      <dgm:spPr/>
      <dgm:t>
        <a:bodyPr/>
        <a:lstStyle/>
        <a:p>
          <a:endParaRPr lang="en-US"/>
        </a:p>
      </dgm:t>
    </dgm:pt>
    <dgm:pt modelId="{C66912EB-56C7-4759-B2A1-1D22E958FE18}" type="sibTrans" cxnId="{5F4FE415-1DE8-4409-B34A-65BC18BD7629}">
      <dgm:prSet/>
      <dgm:spPr/>
      <dgm:t>
        <a:bodyPr/>
        <a:lstStyle/>
        <a:p>
          <a:endParaRPr lang="en-US"/>
        </a:p>
      </dgm:t>
    </dgm:pt>
    <dgm:pt modelId="{DB36FDE1-8AB1-43AE-8EA9-6E1041BE13DE}">
      <dgm:prSet/>
      <dgm:spPr/>
      <dgm:t>
        <a:bodyPr/>
        <a:lstStyle/>
        <a:p>
          <a:r>
            <a:rPr lang="en-US" dirty="0"/>
            <a:t>If Paul, having the right to an income from them, chose not to burden them, how much more should the idle man not burden others.</a:t>
          </a:r>
        </a:p>
      </dgm:t>
    </dgm:pt>
    <dgm:pt modelId="{CD6C4E3C-58AA-406C-A5CF-52B9C388A638}" type="parTrans" cxnId="{C3D53917-58EB-4D85-842D-3DEB592B954B}">
      <dgm:prSet/>
      <dgm:spPr/>
      <dgm:t>
        <a:bodyPr/>
        <a:lstStyle/>
        <a:p>
          <a:endParaRPr lang="en-US"/>
        </a:p>
      </dgm:t>
    </dgm:pt>
    <dgm:pt modelId="{5F3310A7-7BC2-4464-B707-7C7B6D8FA4E8}" type="sibTrans" cxnId="{C3D53917-58EB-4D85-842D-3DEB592B954B}">
      <dgm:prSet/>
      <dgm:spPr/>
      <dgm:t>
        <a:bodyPr/>
        <a:lstStyle/>
        <a:p>
          <a:endParaRPr lang="en-US"/>
        </a:p>
      </dgm:t>
    </dgm:pt>
    <dgm:pt modelId="{135620F5-0E29-4298-8C80-CEF347AA4DC0}" type="pres">
      <dgm:prSet presAssocID="{22365C33-9CB1-4081-9FA9-A853E21C8453}" presName="Name0" presStyleCnt="0">
        <dgm:presLayoutVars>
          <dgm:dir/>
          <dgm:animLvl val="lvl"/>
          <dgm:resizeHandles val="exact"/>
        </dgm:presLayoutVars>
      </dgm:prSet>
      <dgm:spPr/>
    </dgm:pt>
    <dgm:pt modelId="{0FB80CD5-AF82-4DF9-B5A3-C88B9A25F9D9}" type="pres">
      <dgm:prSet presAssocID="{93D51D6F-C5E9-4DBD-B372-E5F3B0112E82}" presName="composite" presStyleCnt="0"/>
      <dgm:spPr/>
    </dgm:pt>
    <dgm:pt modelId="{5D8B93C5-9EB2-4124-8A60-F0F2757FFF37}" type="pres">
      <dgm:prSet presAssocID="{93D51D6F-C5E9-4DBD-B372-E5F3B0112E82}" presName="parTx" presStyleLbl="alignNode1" presStyleIdx="0" presStyleCnt="2">
        <dgm:presLayoutVars>
          <dgm:chMax val="0"/>
          <dgm:chPref val="0"/>
          <dgm:bulletEnabled val="1"/>
        </dgm:presLayoutVars>
      </dgm:prSet>
      <dgm:spPr/>
    </dgm:pt>
    <dgm:pt modelId="{8BFB45A9-97BD-492D-8182-CAFEB1E300EA}" type="pres">
      <dgm:prSet presAssocID="{93D51D6F-C5E9-4DBD-B372-E5F3B0112E82}" presName="desTx" presStyleLbl="alignAccFollowNode1" presStyleIdx="0" presStyleCnt="2">
        <dgm:presLayoutVars>
          <dgm:bulletEnabled val="1"/>
        </dgm:presLayoutVars>
      </dgm:prSet>
      <dgm:spPr/>
    </dgm:pt>
    <dgm:pt modelId="{DFD9878F-CDC6-4552-AF52-D9CFE9281769}" type="pres">
      <dgm:prSet presAssocID="{7B81F411-4B44-4FBA-92CC-D414B17B48F3}" presName="space" presStyleCnt="0"/>
      <dgm:spPr/>
    </dgm:pt>
    <dgm:pt modelId="{A0EC1626-C9FA-4544-9D75-443D88646CCE}" type="pres">
      <dgm:prSet presAssocID="{DB36FDE1-8AB1-43AE-8EA9-6E1041BE13DE}" presName="composite" presStyleCnt="0"/>
      <dgm:spPr/>
    </dgm:pt>
    <dgm:pt modelId="{8D9E11DA-144A-4B82-9EFE-62D7728599B3}" type="pres">
      <dgm:prSet presAssocID="{DB36FDE1-8AB1-43AE-8EA9-6E1041BE13DE}" presName="parTx" presStyleLbl="alignNode1" presStyleIdx="1" presStyleCnt="2" custLinFactNeighborX="4720">
        <dgm:presLayoutVars>
          <dgm:chMax val="0"/>
          <dgm:chPref val="0"/>
          <dgm:bulletEnabled val="1"/>
        </dgm:presLayoutVars>
      </dgm:prSet>
      <dgm:spPr/>
    </dgm:pt>
    <dgm:pt modelId="{85C1000C-4ADC-40DD-8442-C634BCE7D0E9}" type="pres">
      <dgm:prSet presAssocID="{DB36FDE1-8AB1-43AE-8EA9-6E1041BE13DE}" presName="desTx" presStyleLbl="alignAccFollowNode1" presStyleIdx="1" presStyleCnt="2" custScaleX="100000" custLinFactNeighborX="1279">
        <dgm:presLayoutVars>
          <dgm:bulletEnabled val="1"/>
        </dgm:presLayoutVars>
      </dgm:prSet>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dgm:spPr>
    </dgm:pt>
  </dgm:ptLst>
  <dgm:cxnLst>
    <dgm:cxn modelId="{5F4FE415-1DE8-4409-B34A-65BC18BD7629}" srcId="{93D51D6F-C5E9-4DBD-B372-E5F3B0112E82}" destId="{37B662ED-6E3C-4501-B028-38E079633F53}" srcOrd="1" destOrd="0" parTransId="{C5700820-0EC0-44AD-B277-34D806B16AAB}" sibTransId="{C66912EB-56C7-4759-B2A1-1D22E958FE18}"/>
    <dgm:cxn modelId="{C3D53917-58EB-4D85-842D-3DEB592B954B}" srcId="{22365C33-9CB1-4081-9FA9-A853E21C8453}" destId="{DB36FDE1-8AB1-43AE-8EA9-6E1041BE13DE}" srcOrd="1" destOrd="0" parTransId="{CD6C4E3C-58AA-406C-A5CF-52B9C388A638}" sibTransId="{5F3310A7-7BC2-4464-B707-7C7B6D8FA4E8}"/>
    <dgm:cxn modelId="{D1E2A91B-3FBA-4303-99F7-E1302DFFDE6F}" srcId="{93D51D6F-C5E9-4DBD-B372-E5F3B0112E82}" destId="{54804786-ED26-4838-BCA7-F1176A75C63F}" srcOrd="0" destOrd="0" parTransId="{47FD7937-C650-407C-9654-19BEF94DFFA8}" sibTransId="{99B2A46C-D589-457D-B4C1-BF4330470B96}"/>
    <dgm:cxn modelId="{AFCE0824-6CB3-4184-B355-7BBFBC08E82A}" type="presOf" srcId="{DB36FDE1-8AB1-43AE-8EA9-6E1041BE13DE}" destId="{8D9E11DA-144A-4B82-9EFE-62D7728599B3}" srcOrd="0" destOrd="0" presId="urn:microsoft.com/office/officeart/2005/8/layout/hList1"/>
    <dgm:cxn modelId="{00668734-98E2-4BDF-9073-55AD09D8477C}" type="presOf" srcId="{37B662ED-6E3C-4501-B028-38E079633F53}" destId="{8BFB45A9-97BD-492D-8182-CAFEB1E300EA}" srcOrd="0" destOrd="1" presId="urn:microsoft.com/office/officeart/2005/8/layout/hList1"/>
    <dgm:cxn modelId="{2AD4F98C-0DAF-4BB6-ACB6-FC271AED6E83}" srcId="{22365C33-9CB1-4081-9FA9-A853E21C8453}" destId="{93D51D6F-C5E9-4DBD-B372-E5F3B0112E82}" srcOrd="0" destOrd="0" parTransId="{3BFC87A8-26E5-4706-B936-3104B77BE5EC}" sibTransId="{7B81F411-4B44-4FBA-92CC-D414B17B48F3}"/>
    <dgm:cxn modelId="{C2A0269E-EB2E-41BC-A088-6E6EAEF99192}" type="presOf" srcId="{22365C33-9CB1-4081-9FA9-A853E21C8453}" destId="{135620F5-0E29-4298-8C80-CEF347AA4DC0}" srcOrd="0" destOrd="0" presId="urn:microsoft.com/office/officeart/2005/8/layout/hList1"/>
    <dgm:cxn modelId="{3EEB65DE-D06C-4FD4-BAE2-C9987DAE1E5A}" type="presOf" srcId="{54804786-ED26-4838-BCA7-F1176A75C63F}" destId="{8BFB45A9-97BD-492D-8182-CAFEB1E300EA}" srcOrd="0" destOrd="0" presId="urn:microsoft.com/office/officeart/2005/8/layout/hList1"/>
    <dgm:cxn modelId="{66B92AE7-D6C2-4EE0-979F-2911D320A2EF}" type="presOf" srcId="{93D51D6F-C5E9-4DBD-B372-E5F3B0112E82}" destId="{5D8B93C5-9EB2-4124-8A60-F0F2757FFF37}" srcOrd="0" destOrd="0" presId="urn:microsoft.com/office/officeart/2005/8/layout/hList1"/>
    <dgm:cxn modelId="{B7F80F33-7D1F-4C6B-B6E1-E5AB8FA2F88E}" type="presParOf" srcId="{135620F5-0E29-4298-8C80-CEF347AA4DC0}" destId="{0FB80CD5-AF82-4DF9-B5A3-C88B9A25F9D9}" srcOrd="0" destOrd="0" presId="urn:microsoft.com/office/officeart/2005/8/layout/hList1"/>
    <dgm:cxn modelId="{32904CD4-9257-48A0-A3EA-E1D999407489}" type="presParOf" srcId="{0FB80CD5-AF82-4DF9-B5A3-C88B9A25F9D9}" destId="{5D8B93C5-9EB2-4124-8A60-F0F2757FFF37}" srcOrd="0" destOrd="0" presId="urn:microsoft.com/office/officeart/2005/8/layout/hList1"/>
    <dgm:cxn modelId="{9F79C3F1-0832-4B3C-B1B0-99E705DF165B}" type="presParOf" srcId="{0FB80CD5-AF82-4DF9-B5A3-C88B9A25F9D9}" destId="{8BFB45A9-97BD-492D-8182-CAFEB1E300EA}" srcOrd="1" destOrd="0" presId="urn:microsoft.com/office/officeart/2005/8/layout/hList1"/>
    <dgm:cxn modelId="{C708A473-AC69-438F-9764-407A8DB56C3F}" type="presParOf" srcId="{135620F5-0E29-4298-8C80-CEF347AA4DC0}" destId="{DFD9878F-CDC6-4552-AF52-D9CFE9281769}" srcOrd="1" destOrd="0" presId="urn:microsoft.com/office/officeart/2005/8/layout/hList1"/>
    <dgm:cxn modelId="{B1C9D157-C8A0-43B0-AFEC-639AB6A874DB}" type="presParOf" srcId="{135620F5-0E29-4298-8C80-CEF347AA4DC0}" destId="{A0EC1626-C9FA-4544-9D75-443D88646CCE}" srcOrd="2" destOrd="0" presId="urn:microsoft.com/office/officeart/2005/8/layout/hList1"/>
    <dgm:cxn modelId="{758FA346-BFC4-45CA-8C72-FA03EAF94877}" type="presParOf" srcId="{A0EC1626-C9FA-4544-9D75-443D88646CCE}" destId="{8D9E11DA-144A-4B82-9EFE-62D7728599B3}" srcOrd="0" destOrd="0" presId="urn:microsoft.com/office/officeart/2005/8/layout/hList1"/>
    <dgm:cxn modelId="{B1A6F117-857C-4027-A3B3-EBF07C0230DC}" type="presParOf" srcId="{A0EC1626-C9FA-4544-9D75-443D88646CCE}" destId="{85C1000C-4ADC-40DD-8442-C634BCE7D0E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BE256C-03D5-44A2-B24C-F6DAAB6C206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57AB703-1A46-4FA0-BE66-40A4294753A3}">
      <dgm:prSet/>
      <dgm:spPr/>
      <dgm:t>
        <a:bodyPr/>
        <a:lstStyle/>
        <a:p>
          <a:r>
            <a:rPr lang="en-US" dirty="0"/>
            <a:t>A repeated teaching of Paul</a:t>
          </a:r>
        </a:p>
      </dgm:t>
    </dgm:pt>
    <dgm:pt modelId="{8767658C-43F2-438E-8AF5-35A7DEFB60A2}" type="parTrans" cxnId="{E3D06DD4-BCA0-4203-BA3C-8821AA93E8A1}">
      <dgm:prSet/>
      <dgm:spPr/>
      <dgm:t>
        <a:bodyPr/>
        <a:lstStyle/>
        <a:p>
          <a:endParaRPr lang="en-US"/>
        </a:p>
      </dgm:t>
    </dgm:pt>
    <dgm:pt modelId="{77112C83-48A4-4F2B-BE6E-D6D42DA4A554}" type="sibTrans" cxnId="{E3D06DD4-BCA0-4203-BA3C-8821AA93E8A1}">
      <dgm:prSet/>
      <dgm:spPr/>
      <dgm:t>
        <a:bodyPr/>
        <a:lstStyle/>
        <a:p>
          <a:endParaRPr lang="en-US"/>
        </a:p>
      </dgm:t>
    </dgm:pt>
    <dgm:pt modelId="{4A294614-4E0F-4F9F-BBF9-C572D49C18E1}">
      <dgm:prSet/>
      <dgm:spPr/>
      <dgm:t>
        <a:bodyPr/>
        <a:lstStyle/>
        <a:p>
          <a:r>
            <a:rPr lang="en-US"/>
            <a:t>He is not speaking of people who are unable to work due to circumstances beyond their control</a:t>
          </a:r>
        </a:p>
      </dgm:t>
    </dgm:pt>
    <dgm:pt modelId="{C557F0C1-371B-4BAB-940C-13031D095DE9}" type="parTrans" cxnId="{6208CF12-6630-4C25-93DE-2AFE41F5BF53}">
      <dgm:prSet/>
      <dgm:spPr/>
      <dgm:t>
        <a:bodyPr/>
        <a:lstStyle/>
        <a:p>
          <a:endParaRPr lang="en-US"/>
        </a:p>
      </dgm:t>
    </dgm:pt>
    <dgm:pt modelId="{30F95819-4EF9-4745-BFB9-D2EA3959CF53}" type="sibTrans" cxnId="{6208CF12-6630-4C25-93DE-2AFE41F5BF53}">
      <dgm:prSet/>
      <dgm:spPr/>
      <dgm:t>
        <a:bodyPr/>
        <a:lstStyle/>
        <a:p>
          <a:endParaRPr lang="en-US"/>
        </a:p>
      </dgm:t>
    </dgm:pt>
    <dgm:pt modelId="{F5023A76-9428-43B9-8D25-16BA011D33A7}">
      <dgm:prSet/>
      <dgm:spPr/>
      <dgm:t>
        <a:bodyPr/>
        <a:lstStyle/>
        <a:p>
          <a:r>
            <a:rPr lang="en-US" dirty="0"/>
            <a:t>He is talking about those who are able to work but are unwilling and choose to remain idle and busybodies</a:t>
          </a:r>
        </a:p>
      </dgm:t>
    </dgm:pt>
    <dgm:pt modelId="{80971151-6C69-46C3-BC65-DDD960E9AB49}" type="parTrans" cxnId="{D689C3CD-F41B-4D11-A656-3EABDE262F59}">
      <dgm:prSet/>
      <dgm:spPr/>
      <dgm:t>
        <a:bodyPr/>
        <a:lstStyle/>
        <a:p>
          <a:endParaRPr lang="en-US"/>
        </a:p>
      </dgm:t>
    </dgm:pt>
    <dgm:pt modelId="{004938D7-BB2E-4B73-9B2C-69ED10BEBE7E}" type="sibTrans" cxnId="{D689C3CD-F41B-4D11-A656-3EABDE262F59}">
      <dgm:prSet/>
      <dgm:spPr/>
      <dgm:t>
        <a:bodyPr/>
        <a:lstStyle/>
        <a:p>
          <a:endParaRPr lang="en-US"/>
        </a:p>
      </dgm:t>
    </dgm:pt>
    <dgm:pt modelId="{A28EE025-038F-4968-BA8C-5EAFF94459A3}">
      <dgm:prSet/>
      <dgm:spPr/>
      <dgm:t>
        <a:bodyPr/>
        <a:lstStyle/>
        <a:p>
          <a:r>
            <a:rPr lang="en-US"/>
            <a:t>God has planned for man to work since the time of creation</a:t>
          </a:r>
        </a:p>
      </dgm:t>
    </dgm:pt>
    <dgm:pt modelId="{C095F16D-7BE0-4076-BE95-C9D9232A885F}" type="parTrans" cxnId="{0EB7FC78-FECC-4CAE-BCFE-0366E95AE745}">
      <dgm:prSet/>
      <dgm:spPr/>
      <dgm:t>
        <a:bodyPr/>
        <a:lstStyle/>
        <a:p>
          <a:endParaRPr lang="en-US"/>
        </a:p>
      </dgm:t>
    </dgm:pt>
    <dgm:pt modelId="{4F9363EA-E17C-4231-BD99-184AC63ECF4D}" type="sibTrans" cxnId="{0EB7FC78-FECC-4CAE-BCFE-0366E95AE745}">
      <dgm:prSet/>
      <dgm:spPr/>
      <dgm:t>
        <a:bodyPr/>
        <a:lstStyle/>
        <a:p>
          <a:endParaRPr lang="en-US"/>
        </a:p>
      </dgm:t>
    </dgm:pt>
    <dgm:pt modelId="{AFE27862-2F84-4368-9BB9-105D70296F91}">
      <dgm:prSet/>
      <dgm:spPr/>
      <dgm:t>
        <a:bodyPr/>
        <a:lstStyle/>
        <a:p>
          <a:r>
            <a:rPr lang="en-US"/>
            <a:t>Work is simply a part of our lives</a:t>
          </a:r>
        </a:p>
      </dgm:t>
    </dgm:pt>
    <dgm:pt modelId="{20D8E73B-1D69-4657-B8C3-9198F727AD33}" type="parTrans" cxnId="{946BD1D9-7D0A-44F6-AE2D-6E6637A31F32}">
      <dgm:prSet/>
      <dgm:spPr/>
      <dgm:t>
        <a:bodyPr/>
        <a:lstStyle/>
        <a:p>
          <a:endParaRPr lang="en-US"/>
        </a:p>
      </dgm:t>
    </dgm:pt>
    <dgm:pt modelId="{CFA20343-24B9-40BF-976C-112A48BE79EF}" type="sibTrans" cxnId="{946BD1D9-7D0A-44F6-AE2D-6E6637A31F32}">
      <dgm:prSet/>
      <dgm:spPr/>
      <dgm:t>
        <a:bodyPr/>
        <a:lstStyle/>
        <a:p>
          <a:endParaRPr lang="en-US"/>
        </a:p>
      </dgm:t>
    </dgm:pt>
    <dgm:pt modelId="{499C819A-D140-4129-9A15-E5355B5C06D9}">
      <dgm:prSet/>
      <dgm:spPr/>
      <dgm:t>
        <a:bodyPr/>
        <a:lstStyle/>
        <a:p>
          <a:r>
            <a:rPr lang="en-US" dirty="0"/>
            <a:t>To work is to walk in the image of God</a:t>
          </a:r>
        </a:p>
      </dgm:t>
    </dgm:pt>
    <dgm:pt modelId="{7D4FC1FF-1275-41F2-8403-021570C78CCE}" type="parTrans" cxnId="{1132D74A-EC77-4EE0-9D86-82645427102C}">
      <dgm:prSet/>
      <dgm:spPr/>
      <dgm:t>
        <a:bodyPr/>
        <a:lstStyle/>
        <a:p>
          <a:endParaRPr lang="en-US"/>
        </a:p>
      </dgm:t>
    </dgm:pt>
    <dgm:pt modelId="{87F1A772-B109-44A5-B96A-4BC5ACBC8C23}" type="sibTrans" cxnId="{1132D74A-EC77-4EE0-9D86-82645427102C}">
      <dgm:prSet/>
      <dgm:spPr/>
      <dgm:t>
        <a:bodyPr/>
        <a:lstStyle/>
        <a:p>
          <a:endParaRPr lang="en-US"/>
        </a:p>
      </dgm:t>
    </dgm:pt>
    <dgm:pt modelId="{8A0B0C7F-8C8B-4821-B387-627DABFF91D6}">
      <dgm:prSet/>
      <dgm:spPr/>
      <dgm:t>
        <a:bodyPr/>
        <a:lstStyle/>
        <a:p>
          <a:r>
            <a:rPr lang="en-US" dirty="0"/>
            <a:t>To refuse to work is a fundamental violation of God’s design for us since creation</a:t>
          </a:r>
        </a:p>
      </dgm:t>
    </dgm:pt>
    <dgm:pt modelId="{C175EFD7-0FA8-47C7-AE2F-348B874269EC}" type="parTrans" cxnId="{06D732EB-29B7-4322-A069-694B87646632}">
      <dgm:prSet/>
      <dgm:spPr/>
    </dgm:pt>
    <dgm:pt modelId="{F0C05289-A3D9-49DB-846D-7158DB965029}" type="sibTrans" cxnId="{06D732EB-29B7-4322-A069-694B87646632}">
      <dgm:prSet/>
      <dgm:spPr/>
    </dgm:pt>
    <dgm:pt modelId="{30572057-824C-46D5-B1BB-17BBE182E1AF}" type="pres">
      <dgm:prSet presAssocID="{88BE256C-03D5-44A2-B24C-F6DAAB6C2062}" presName="Name0" presStyleCnt="0">
        <dgm:presLayoutVars>
          <dgm:dir/>
          <dgm:animLvl val="lvl"/>
          <dgm:resizeHandles val="exact"/>
        </dgm:presLayoutVars>
      </dgm:prSet>
      <dgm:spPr/>
    </dgm:pt>
    <dgm:pt modelId="{8C0CE9D4-65DB-4488-B0C2-A8AD637F7F37}" type="pres">
      <dgm:prSet presAssocID="{D57AB703-1A46-4FA0-BE66-40A4294753A3}" presName="composite" presStyleCnt="0"/>
      <dgm:spPr/>
    </dgm:pt>
    <dgm:pt modelId="{EA770890-99AF-4A0A-8997-F2028FFD919B}" type="pres">
      <dgm:prSet presAssocID="{D57AB703-1A46-4FA0-BE66-40A4294753A3}" presName="parTx" presStyleLbl="alignNode1" presStyleIdx="0" presStyleCnt="2">
        <dgm:presLayoutVars>
          <dgm:chMax val="0"/>
          <dgm:chPref val="0"/>
          <dgm:bulletEnabled val="1"/>
        </dgm:presLayoutVars>
      </dgm:prSet>
      <dgm:spPr/>
    </dgm:pt>
    <dgm:pt modelId="{8A85E7A4-C2A4-490D-9658-C18CC3903375}" type="pres">
      <dgm:prSet presAssocID="{D57AB703-1A46-4FA0-BE66-40A4294753A3}" presName="desTx" presStyleLbl="alignAccFollowNode1" presStyleIdx="0" presStyleCnt="2">
        <dgm:presLayoutVars>
          <dgm:bulletEnabled val="1"/>
        </dgm:presLayoutVars>
      </dgm:prSet>
      <dgm:spPr/>
    </dgm:pt>
    <dgm:pt modelId="{75019C29-EC0D-4D61-B87E-85190320FE81}" type="pres">
      <dgm:prSet presAssocID="{77112C83-48A4-4F2B-BE6E-D6D42DA4A554}" presName="space" presStyleCnt="0"/>
      <dgm:spPr/>
    </dgm:pt>
    <dgm:pt modelId="{F4943718-C692-430D-A0CA-20942A198D62}" type="pres">
      <dgm:prSet presAssocID="{A28EE025-038F-4968-BA8C-5EAFF94459A3}" presName="composite" presStyleCnt="0"/>
      <dgm:spPr/>
    </dgm:pt>
    <dgm:pt modelId="{D1564DBA-E0CD-404E-8FF5-9E606A283518}" type="pres">
      <dgm:prSet presAssocID="{A28EE025-038F-4968-BA8C-5EAFF94459A3}" presName="parTx" presStyleLbl="alignNode1" presStyleIdx="1" presStyleCnt="2">
        <dgm:presLayoutVars>
          <dgm:chMax val="0"/>
          <dgm:chPref val="0"/>
          <dgm:bulletEnabled val="1"/>
        </dgm:presLayoutVars>
      </dgm:prSet>
      <dgm:spPr/>
    </dgm:pt>
    <dgm:pt modelId="{C398105F-AB0D-472B-AC56-4A3111001B52}" type="pres">
      <dgm:prSet presAssocID="{A28EE025-038F-4968-BA8C-5EAFF94459A3}" presName="desTx" presStyleLbl="alignAccFollowNode1" presStyleIdx="1" presStyleCnt="2">
        <dgm:presLayoutVars>
          <dgm:bulletEnabled val="1"/>
        </dgm:presLayoutVars>
      </dgm:prSet>
      <dgm:spPr/>
    </dgm:pt>
  </dgm:ptLst>
  <dgm:cxnLst>
    <dgm:cxn modelId="{6208CF12-6630-4C25-93DE-2AFE41F5BF53}" srcId="{D57AB703-1A46-4FA0-BE66-40A4294753A3}" destId="{4A294614-4E0F-4F9F-BBF9-C572D49C18E1}" srcOrd="0" destOrd="0" parTransId="{C557F0C1-371B-4BAB-940C-13031D095DE9}" sibTransId="{30F95819-4EF9-4745-BFB9-D2EA3959CF53}"/>
    <dgm:cxn modelId="{2940AA31-0596-45DC-8DB1-0C091B186B1B}" type="presOf" srcId="{4A294614-4E0F-4F9F-BBF9-C572D49C18E1}" destId="{8A85E7A4-C2A4-490D-9658-C18CC3903375}" srcOrd="0" destOrd="0" presId="urn:microsoft.com/office/officeart/2005/8/layout/hList1"/>
    <dgm:cxn modelId="{E9905735-9A7B-42C0-A0E1-D1D3236AF41F}" type="presOf" srcId="{8A0B0C7F-8C8B-4821-B387-627DABFF91D6}" destId="{C398105F-AB0D-472B-AC56-4A3111001B52}" srcOrd="0" destOrd="2" presId="urn:microsoft.com/office/officeart/2005/8/layout/hList1"/>
    <dgm:cxn modelId="{8A3C2E3E-C302-4423-BEC5-EC67F0EBBBE0}" type="presOf" srcId="{88BE256C-03D5-44A2-B24C-F6DAAB6C2062}" destId="{30572057-824C-46D5-B1BB-17BBE182E1AF}" srcOrd="0" destOrd="0" presId="urn:microsoft.com/office/officeart/2005/8/layout/hList1"/>
    <dgm:cxn modelId="{1132D74A-EC77-4EE0-9D86-82645427102C}" srcId="{A28EE025-038F-4968-BA8C-5EAFF94459A3}" destId="{499C819A-D140-4129-9A15-E5355B5C06D9}" srcOrd="1" destOrd="0" parTransId="{7D4FC1FF-1275-41F2-8403-021570C78CCE}" sibTransId="{87F1A772-B109-44A5-B96A-4BC5ACBC8C23}"/>
    <dgm:cxn modelId="{0EB7FC78-FECC-4CAE-BCFE-0366E95AE745}" srcId="{88BE256C-03D5-44A2-B24C-F6DAAB6C2062}" destId="{A28EE025-038F-4968-BA8C-5EAFF94459A3}" srcOrd="1" destOrd="0" parTransId="{C095F16D-7BE0-4076-BE95-C9D9232A885F}" sibTransId="{4F9363EA-E17C-4231-BD99-184AC63ECF4D}"/>
    <dgm:cxn modelId="{4EA1BE89-36EF-4C7A-8402-F3E3336DAE4D}" type="presOf" srcId="{499C819A-D140-4129-9A15-E5355B5C06D9}" destId="{C398105F-AB0D-472B-AC56-4A3111001B52}" srcOrd="0" destOrd="1" presId="urn:microsoft.com/office/officeart/2005/8/layout/hList1"/>
    <dgm:cxn modelId="{D580EB8E-2582-430A-860A-7C8571141180}" type="presOf" srcId="{A28EE025-038F-4968-BA8C-5EAFF94459A3}" destId="{D1564DBA-E0CD-404E-8FF5-9E606A283518}" srcOrd="0" destOrd="0" presId="urn:microsoft.com/office/officeart/2005/8/layout/hList1"/>
    <dgm:cxn modelId="{A0157391-AA9B-463B-B4C7-E71741DD96C6}" type="presOf" srcId="{D57AB703-1A46-4FA0-BE66-40A4294753A3}" destId="{EA770890-99AF-4A0A-8997-F2028FFD919B}" srcOrd="0" destOrd="0" presId="urn:microsoft.com/office/officeart/2005/8/layout/hList1"/>
    <dgm:cxn modelId="{D689C3CD-F41B-4D11-A656-3EABDE262F59}" srcId="{D57AB703-1A46-4FA0-BE66-40A4294753A3}" destId="{F5023A76-9428-43B9-8D25-16BA011D33A7}" srcOrd="1" destOrd="0" parTransId="{80971151-6C69-46C3-BC65-DDD960E9AB49}" sibTransId="{004938D7-BB2E-4B73-9B2C-69ED10BEBE7E}"/>
    <dgm:cxn modelId="{E3D06DD4-BCA0-4203-BA3C-8821AA93E8A1}" srcId="{88BE256C-03D5-44A2-B24C-F6DAAB6C2062}" destId="{D57AB703-1A46-4FA0-BE66-40A4294753A3}" srcOrd="0" destOrd="0" parTransId="{8767658C-43F2-438E-8AF5-35A7DEFB60A2}" sibTransId="{77112C83-48A4-4F2B-BE6E-D6D42DA4A554}"/>
    <dgm:cxn modelId="{946BD1D9-7D0A-44F6-AE2D-6E6637A31F32}" srcId="{A28EE025-038F-4968-BA8C-5EAFF94459A3}" destId="{AFE27862-2F84-4368-9BB9-105D70296F91}" srcOrd="0" destOrd="0" parTransId="{20D8E73B-1D69-4657-B8C3-9198F727AD33}" sibTransId="{CFA20343-24B9-40BF-976C-112A48BE79EF}"/>
    <dgm:cxn modelId="{06D732EB-29B7-4322-A069-694B87646632}" srcId="{A28EE025-038F-4968-BA8C-5EAFF94459A3}" destId="{8A0B0C7F-8C8B-4821-B387-627DABFF91D6}" srcOrd="2" destOrd="0" parTransId="{C175EFD7-0FA8-47C7-AE2F-348B874269EC}" sibTransId="{F0C05289-A3D9-49DB-846D-7158DB965029}"/>
    <dgm:cxn modelId="{9F63B1ED-42A2-4D89-A4BE-09F5913C02F5}" type="presOf" srcId="{F5023A76-9428-43B9-8D25-16BA011D33A7}" destId="{8A85E7A4-C2A4-490D-9658-C18CC3903375}" srcOrd="0" destOrd="1" presId="urn:microsoft.com/office/officeart/2005/8/layout/hList1"/>
    <dgm:cxn modelId="{5179E4F9-DAC9-4088-AD0C-028036C2DC78}" type="presOf" srcId="{AFE27862-2F84-4368-9BB9-105D70296F91}" destId="{C398105F-AB0D-472B-AC56-4A3111001B52}" srcOrd="0" destOrd="0" presId="urn:microsoft.com/office/officeart/2005/8/layout/hList1"/>
    <dgm:cxn modelId="{378EB6E9-3394-48CF-9CD9-73233BF4CFA1}" type="presParOf" srcId="{30572057-824C-46D5-B1BB-17BBE182E1AF}" destId="{8C0CE9D4-65DB-4488-B0C2-A8AD637F7F37}" srcOrd="0" destOrd="0" presId="urn:microsoft.com/office/officeart/2005/8/layout/hList1"/>
    <dgm:cxn modelId="{2C1DC423-2533-4EFD-938A-FC3CF9629672}" type="presParOf" srcId="{8C0CE9D4-65DB-4488-B0C2-A8AD637F7F37}" destId="{EA770890-99AF-4A0A-8997-F2028FFD919B}" srcOrd="0" destOrd="0" presId="urn:microsoft.com/office/officeart/2005/8/layout/hList1"/>
    <dgm:cxn modelId="{2FF25B18-0960-4A1D-AA7D-88EC1824DF45}" type="presParOf" srcId="{8C0CE9D4-65DB-4488-B0C2-A8AD637F7F37}" destId="{8A85E7A4-C2A4-490D-9658-C18CC3903375}" srcOrd="1" destOrd="0" presId="urn:microsoft.com/office/officeart/2005/8/layout/hList1"/>
    <dgm:cxn modelId="{3342BE07-AC33-4915-B663-662AF1C138B8}" type="presParOf" srcId="{30572057-824C-46D5-B1BB-17BBE182E1AF}" destId="{75019C29-EC0D-4D61-B87E-85190320FE81}" srcOrd="1" destOrd="0" presId="urn:microsoft.com/office/officeart/2005/8/layout/hList1"/>
    <dgm:cxn modelId="{DA928388-BA6E-4A6E-AB57-4753ED1A8D18}" type="presParOf" srcId="{30572057-824C-46D5-B1BB-17BBE182E1AF}" destId="{F4943718-C692-430D-A0CA-20942A198D62}" srcOrd="2" destOrd="0" presId="urn:microsoft.com/office/officeart/2005/8/layout/hList1"/>
    <dgm:cxn modelId="{ECF4EE46-68B7-48C7-99AC-246CAEA11463}" type="presParOf" srcId="{F4943718-C692-430D-A0CA-20942A198D62}" destId="{D1564DBA-E0CD-404E-8FF5-9E606A283518}" srcOrd="0" destOrd="0" presId="urn:microsoft.com/office/officeart/2005/8/layout/hList1"/>
    <dgm:cxn modelId="{AA4F63E7-7801-4AEA-B78F-1A4E3DEFF8CE}" type="presParOf" srcId="{F4943718-C692-430D-A0CA-20942A198D62}" destId="{C398105F-AB0D-472B-AC56-4A3111001B5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64E06C-ED7E-44AF-85B1-E76A520EB633}"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50847A2B-EDA3-479F-B195-47A503901A40}">
      <dgm:prSet/>
      <dgm:spPr/>
      <dgm:t>
        <a:bodyPr/>
        <a:lstStyle/>
        <a:p>
          <a:r>
            <a:rPr lang="en-US"/>
            <a:t>What we hear</a:t>
          </a:r>
        </a:p>
      </dgm:t>
    </dgm:pt>
    <dgm:pt modelId="{0329E364-BFC3-47C2-9343-573A256FFB5A}" type="parTrans" cxnId="{07D17515-3338-4B02-9454-13C22E522462}">
      <dgm:prSet/>
      <dgm:spPr/>
      <dgm:t>
        <a:bodyPr/>
        <a:lstStyle/>
        <a:p>
          <a:endParaRPr lang="en-US"/>
        </a:p>
      </dgm:t>
    </dgm:pt>
    <dgm:pt modelId="{92F06F5D-63C1-49CE-92CC-435557C709D5}" type="sibTrans" cxnId="{07D17515-3338-4B02-9454-13C22E522462}">
      <dgm:prSet/>
      <dgm:spPr/>
      <dgm:t>
        <a:bodyPr/>
        <a:lstStyle/>
        <a:p>
          <a:endParaRPr lang="en-US"/>
        </a:p>
      </dgm:t>
    </dgm:pt>
    <dgm:pt modelId="{1B5A2581-52C0-4DD3-9215-D7DFF4EEE8D1}">
      <dgm:prSet/>
      <dgm:spPr/>
      <dgm:t>
        <a:bodyPr/>
        <a:lstStyle/>
        <a:p>
          <a:r>
            <a:rPr lang="en-US"/>
            <a:t>Some walk among you not working</a:t>
          </a:r>
        </a:p>
      </dgm:t>
    </dgm:pt>
    <dgm:pt modelId="{FBD91582-2594-4F8D-BFA3-BCCA8A9A0283}" type="parTrans" cxnId="{70B5FC57-5310-46C1-A47A-E657F11472F0}">
      <dgm:prSet/>
      <dgm:spPr/>
      <dgm:t>
        <a:bodyPr/>
        <a:lstStyle/>
        <a:p>
          <a:endParaRPr lang="en-US"/>
        </a:p>
      </dgm:t>
    </dgm:pt>
    <dgm:pt modelId="{CA6AA34E-298C-4879-8928-4615E554F8ED}" type="sibTrans" cxnId="{70B5FC57-5310-46C1-A47A-E657F11472F0}">
      <dgm:prSet/>
      <dgm:spPr/>
      <dgm:t>
        <a:bodyPr/>
        <a:lstStyle/>
        <a:p>
          <a:endParaRPr lang="en-US"/>
        </a:p>
      </dgm:t>
    </dgm:pt>
    <dgm:pt modelId="{81CEA5EB-5371-4803-A379-195069DE07AA}">
      <dgm:prSet/>
      <dgm:spPr/>
      <dgm:t>
        <a:bodyPr/>
        <a:lstStyle/>
        <a:p>
          <a:r>
            <a:rPr lang="en-US"/>
            <a:t>These are busybodies</a:t>
          </a:r>
        </a:p>
      </dgm:t>
    </dgm:pt>
    <dgm:pt modelId="{0847A51C-97AC-443C-B52B-5C937D68A443}" type="parTrans" cxnId="{C183933E-BD87-49E7-954C-6DA0EA636719}">
      <dgm:prSet/>
      <dgm:spPr/>
      <dgm:t>
        <a:bodyPr/>
        <a:lstStyle/>
        <a:p>
          <a:endParaRPr lang="en-US"/>
        </a:p>
      </dgm:t>
    </dgm:pt>
    <dgm:pt modelId="{5990816E-34BE-4FBB-A6BC-36664B8FE718}" type="sibTrans" cxnId="{C183933E-BD87-49E7-954C-6DA0EA636719}">
      <dgm:prSet/>
      <dgm:spPr/>
      <dgm:t>
        <a:bodyPr/>
        <a:lstStyle/>
        <a:p>
          <a:endParaRPr lang="en-US"/>
        </a:p>
      </dgm:t>
    </dgm:pt>
    <dgm:pt modelId="{A7305771-84DA-4B42-B9BC-A6FC7C8197CC}">
      <dgm:prSet/>
      <dgm:spPr/>
      <dgm:t>
        <a:bodyPr/>
        <a:lstStyle/>
        <a:p>
          <a:r>
            <a:rPr lang="en-US"/>
            <a:t>What we command through Jesus</a:t>
          </a:r>
        </a:p>
      </dgm:t>
    </dgm:pt>
    <dgm:pt modelId="{25F4ED22-D352-4DCE-8AD1-088E6533283E}" type="parTrans" cxnId="{CB358DD1-754C-4F24-BE49-0D77F83CC09C}">
      <dgm:prSet/>
      <dgm:spPr/>
      <dgm:t>
        <a:bodyPr/>
        <a:lstStyle/>
        <a:p>
          <a:endParaRPr lang="en-US"/>
        </a:p>
      </dgm:t>
    </dgm:pt>
    <dgm:pt modelId="{F626AC74-F805-4BA9-9D36-77B245E7FE71}" type="sibTrans" cxnId="{CB358DD1-754C-4F24-BE49-0D77F83CC09C}">
      <dgm:prSet/>
      <dgm:spPr/>
      <dgm:t>
        <a:bodyPr/>
        <a:lstStyle/>
        <a:p>
          <a:endParaRPr lang="en-US"/>
        </a:p>
      </dgm:t>
    </dgm:pt>
    <dgm:pt modelId="{18186227-C8EB-4771-BF9F-3CE688AE76D7}">
      <dgm:prSet/>
      <dgm:spPr/>
      <dgm:t>
        <a:bodyPr/>
        <a:lstStyle/>
        <a:p>
          <a:r>
            <a:rPr lang="en-US" dirty="0"/>
            <a:t>Work in quietness</a:t>
          </a:r>
        </a:p>
      </dgm:t>
    </dgm:pt>
    <dgm:pt modelId="{A2DDF5BB-B41F-4CE9-8796-7C575309C16F}" type="parTrans" cxnId="{DC2D2724-BAFC-4854-9013-42FB10200A5F}">
      <dgm:prSet/>
      <dgm:spPr/>
      <dgm:t>
        <a:bodyPr/>
        <a:lstStyle/>
        <a:p>
          <a:endParaRPr lang="en-US"/>
        </a:p>
      </dgm:t>
    </dgm:pt>
    <dgm:pt modelId="{1CAB374F-F374-4D78-8B14-9717F125E576}" type="sibTrans" cxnId="{DC2D2724-BAFC-4854-9013-42FB10200A5F}">
      <dgm:prSet/>
      <dgm:spPr/>
      <dgm:t>
        <a:bodyPr/>
        <a:lstStyle/>
        <a:p>
          <a:endParaRPr lang="en-US"/>
        </a:p>
      </dgm:t>
    </dgm:pt>
    <dgm:pt modelId="{53D89BEB-B2D1-434B-8179-86C6A7F84BC6}">
      <dgm:prSet/>
      <dgm:spPr/>
      <dgm:t>
        <a:bodyPr/>
        <a:lstStyle/>
        <a:p>
          <a:r>
            <a:rPr lang="en-US" dirty="0"/>
            <a:t>Eat your own bread</a:t>
          </a:r>
        </a:p>
      </dgm:t>
    </dgm:pt>
    <dgm:pt modelId="{DECE62FC-8E25-43D8-9CCC-C5DC686C54AB}" type="parTrans" cxnId="{87F916EB-BB69-44E1-9874-4C9751FADBB3}">
      <dgm:prSet/>
      <dgm:spPr/>
      <dgm:t>
        <a:bodyPr/>
        <a:lstStyle/>
        <a:p>
          <a:endParaRPr lang="en-US"/>
        </a:p>
      </dgm:t>
    </dgm:pt>
    <dgm:pt modelId="{84772D37-7250-47DC-B02F-040467A4ED6E}" type="sibTrans" cxnId="{87F916EB-BB69-44E1-9874-4C9751FADBB3}">
      <dgm:prSet/>
      <dgm:spPr/>
      <dgm:t>
        <a:bodyPr/>
        <a:lstStyle/>
        <a:p>
          <a:endParaRPr lang="en-US"/>
        </a:p>
      </dgm:t>
    </dgm:pt>
    <dgm:pt modelId="{BD16CA3A-8945-449F-8287-B5F0FA15DD3D}" type="pres">
      <dgm:prSet presAssocID="{D364E06C-ED7E-44AF-85B1-E76A520EB633}" presName="Name0" presStyleCnt="0">
        <dgm:presLayoutVars>
          <dgm:dir/>
          <dgm:animLvl val="lvl"/>
          <dgm:resizeHandles val="exact"/>
        </dgm:presLayoutVars>
      </dgm:prSet>
      <dgm:spPr/>
    </dgm:pt>
    <dgm:pt modelId="{5AEFD210-F31E-4F1D-93E6-38CE01EC4CA0}" type="pres">
      <dgm:prSet presAssocID="{50847A2B-EDA3-479F-B195-47A503901A40}" presName="composite" presStyleCnt="0"/>
      <dgm:spPr/>
    </dgm:pt>
    <dgm:pt modelId="{276243B9-9FEB-4C74-8320-19D882A6CFAC}" type="pres">
      <dgm:prSet presAssocID="{50847A2B-EDA3-479F-B195-47A503901A40}" presName="parTx" presStyleLbl="alignNode1" presStyleIdx="0" presStyleCnt="2" custLinFactNeighborX="-1" custLinFactNeighborY="-7808">
        <dgm:presLayoutVars>
          <dgm:chMax val="0"/>
          <dgm:chPref val="0"/>
          <dgm:bulletEnabled val="1"/>
        </dgm:presLayoutVars>
      </dgm:prSet>
      <dgm:spPr/>
    </dgm:pt>
    <dgm:pt modelId="{C82E7C5E-3172-4605-9830-C81A404C50A5}" type="pres">
      <dgm:prSet presAssocID="{50847A2B-EDA3-479F-B195-47A503901A40}" presName="desTx" presStyleLbl="alignAccFollowNode1" presStyleIdx="0" presStyleCnt="2">
        <dgm:presLayoutVars>
          <dgm:bulletEnabled val="1"/>
        </dgm:presLayoutVars>
      </dgm:prSet>
      <dgm:spPr/>
    </dgm:pt>
    <dgm:pt modelId="{2E824FD4-599C-4E3E-B32A-F6509F268802}" type="pres">
      <dgm:prSet presAssocID="{92F06F5D-63C1-49CE-92CC-435557C709D5}" presName="space" presStyleCnt="0"/>
      <dgm:spPr/>
    </dgm:pt>
    <dgm:pt modelId="{0226EF84-E474-4648-B129-5F702C439F5B}" type="pres">
      <dgm:prSet presAssocID="{A7305771-84DA-4B42-B9BC-A6FC7C8197CC}" presName="composite" presStyleCnt="0"/>
      <dgm:spPr/>
    </dgm:pt>
    <dgm:pt modelId="{C88083D3-4C53-4BBF-BB82-7140C82457AE}" type="pres">
      <dgm:prSet presAssocID="{A7305771-84DA-4B42-B9BC-A6FC7C8197CC}" presName="parTx" presStyleLbl="alignNode1" presStyleIdx="1" presStyleCnt="2">
        <dgm:presLayoutVars>
          <dgm:chMax val="0"/>
          <dgm:chPref val="0"/>
          <dgm:bulletEnabled val="1"/>
        </dgm:presLayoutVars>
      </dgm:prSet>
      <dgm:spPr/>
    </dgm:pt>
    <dgm:pt modelId="{EA40553E-A26D-4804-9EB4-172C2115913B}" type="pres">
      <dgm:prSet presAssocID="{A7305771-84DA-4B42-B9BC-A6FC7C8197CC}" presName="desTx" presStyleLbl="alignAccFollowNode1" presStyleIdx="1" presStyleCnt="2">
        <dgm:presLayoutVars>
          <dgm:bulletEnabled val="1"/>
        </dgm:presLayoutVars>
      </dgm:prSet>
      <dgm:spPr/>
    </dgm:pt>
  </dgm:ptLst>
  <dgm:cxnLst>
    <dgm:cxn modelId="{8904C301-162D-4F62-B757-D040B33A9140}" type="presOf" srcId="{1B5A2581-52C0-4DD3-9215-D7DFF4EEE8D1}" destId="{C82E7C5E-3172-4605-9830-C81A404C50A5}" srcOrd="0" destOrd="0" presId="urn:microsoft.com/office/officeart/2005/8/layout/hList1"/>
    <dgm:cxn modelId="{07D17515-3338-4B02-9454-13C22E522462}" srcId="{D364E06C-ED7E-44AF-85B1-E76A520EB633}" destId="{50847A2B-EDA3-479F-B195-47A503901A40}" srcOrd="0" destOrd="0" parTransId="{0329E364-BFC3-47C2-9343-573A256FFB5A}" sibTransId="{92F06F5D-63C1-49CE-92CC-435557C709D5}"/>
    <dgm:cxn modelId="{DC2D2724-BAFC-4854-9013-42FB10200A5F}" srcId="{A7305771-84DA-4B42-B9BC-A6FC7C8197CC}" destId="{18186227-C8EB-4771-BF9F-3CE688AE76D7}" srcOrd="0" destOrd="0" parTransId="{A2DDF5BB-B41F-4CE9-8796-7C575309C16F}" sibTransId="{1CAB374F-F374-4D78-8B14-9717F125E576}"/>
    <dgm:cxn modelId="{C183933E-BD87-49E7-954C-6DA0EA636719}" srcId="{50847A2B-EDA3-479F-B195-47A503901A40}" destId="{81CEA5EB-5371-4803-A379-195069DE07AA}" srcOrd="1" destOrd="0" parTransId="{0847A51C-97AC-443C-B52B-5C937D68A443}" sibTransId="{5990816E-34BE-4FBB-A6BC-36664B8FE718}"/>
    <dgm:cxn modelId="{058BD05C-F24B-44FA-B258-CA90D2C5C70D}" type="presOf" srcId="{18186227-C8EB-4771-BF9F-3CE688AE76D7}" destId="{EA40553E-A26D-4804-9EB4-172C2115913B}" srcOrd="0" destOrd="0" presId="urn:microsoft.com/office/officeart/2005/8/layout/hList1"/>
    <dgm:cxn modelId="{70B5FC57-5310-46C1-A47A-E657F11472F0}" srcId="{50847A2B-EDA3-479F-B195-47A503901A40}" destId="{1B5A2581-52C0-4DD3-9215-D7DFF4EEE8D1}" srcOrd="0" destOrd="0" parTransId="{FBD91582-2594-4F8D-BFA3-BCCA8A9A0283}" sibTransId="{CA6AA34E-298C-4879-8928-4615E554F8ED}"/>
    <dgm:cxn modelId="{1611899B-3DC1-4695-93ED-2E771C9E195C}" type="presOf" srcId="{D364E06C-ED7E-44AF-85B1-E76A520EB633}" destId="{BD16CA3A-8945-449F-8287-B5F0FA15DD3D}" srcOrd="0" destOrd="0" presId="urn:microsoft.com/office/officeart/2005/8/layout/hList1"/>
    <dgm:cxn modelId="{701F51A6-3656-47FF-A86B-7BBB1DA7FE21}" type="presOf" srcId="{81CEA5EB-5371-4803-A379-195069DE07AA}" destId="{C82E7C5E-3172-4605-9830-C81A404C50A5}" srcOrd="0" destOrd="1" presId="urn:microsoft.com/office/officeart/2005/8/layout/hList1"/>
    <dgm:cxn modelId="{CB358DD1-754C-4F24-BE49-0D77F83CC09C}" srcId="{D364E06C-ED7E-44AF-85B1-E76A520EB633}" destId="{A7305771-84DA-4B42-B9BC-A6FC7C8197CC}" srcOrd="1" destOrd="0" parTransId="{25F4ED22-D352-4DCE-8AD1-088E6533283E}" sibTransId="{F626AC74-F805-4BA9-9D36-77B245E7FE71}"/>
    <dgm:cxn modelId="{3F05A9DE-EBCD-490E-B533-3A1E943D3E50}" type="presOf" srcId="{A7305771-84DA-4B42-B9BC-A6FC7C8197CC}" destId="{C88083D3-4C53-4BBF-BB82-7140C82457AE}" srcOrd="0" destOrd="0" presId="urn:microsoft.com/office/officeart/2005/8/layout/hList1"/>
    <dgm:cxn modelId="{1E454AE3-01E1-4716-B0FF-022DD5A7D2DB}" type="presOf" srcId="{53D89BEB-B2D1-434B-8179-86C6A7F84BC6}" destId="{EA40553E-A26D-4804-9EB4-172C2115913B}" srcOrd="0" destOrd="1" presId="urn:microsoft.com/office/officeart/2005/8/layout/hList1"/>
    <dgm:cxn modelId="{87F916EB-BB69-44E1-9874-4C9751FADBB3}" srcId="{A7305771-84DA-4B42-B9BC-A6FC7C8197CC}" destId="{53D89BEB-B2D1-434B-8179-86C6A7F84BC6}" srcOrd="1" destOrd="0" parTransId="{DECE62FC-8E25-43D8-9CCC-C5DC686C54AB}" sibTransId="{84772D37-7250-47DC-B02F-040467A4ED6E}"/>
    <dgm:cxn modelId="{26704AEE-E807-464A-91BC-FE24C47884FD}" type="presOf" srcId="{50847A2B-EDA3-479F-B195-47A503901A40}" destId="{276243B9-9FEB-4C74-8320-19D882A6CFAC}" srcOrd="0" destOrd="0" presId="urn:microsoft.com/office/officeart/2005/8/layout/hList1"/>
    <dgm:cxn modelId="{1CE2CE94-1366-4F74-8377-C72C39B92F4C}" type="presParOf" srcId="{BD16CA3A-8945-449F-8287-B5F0FA15DD3D}" destId="{5AEFD210-F31E-4F1D-93E6-38CE01EC4CA0}" srcOrd="0" destOrd="0" presId="urn:microsoft.com/office/officeart/2005/8/layout/hList1"/>
    <dgm:cxn modelId="{6D76CEA1-1451-49AD-8626-ADFA247DEAD3}" type="presParOf" srcId="{5AEFD210-F31E-4F1D-93E6-38CE01EC4CA0}" destId="{276243B9-9FEB-4C74-8320-19D882A6CFAC}" srcOrd="0" destOrd="0" presId="urn:microsoft.com/office/officeart/2005/8/layout/hList1"/>
    <dgm:cxn modelId="{100E939C-06A8-4528-9986-B30D625F2131}" type="presParOf" srcId="{5AEFD210-F31E-4F1D-93E6-38CE01EC4CA0}" destId="{C82E7C5E-3172-4605-9830-C81A404C50A5}" srcOrd="1" destOrd="0" presId="urn:microsoft.com/office/officeart/2005/8/layout/hList1"/>
    <dgm:cxn modelId="{AA26755F-8B71-4ED5-A821-E751461E26EA}" type="presParOf" srcId="{BD16CA3A-8945-449F-8287-B5F0FA15DD3D}" destId="{2E824FD4-599C-4E3E-B32A-F6509F268802}" srcOrd="1" destOrd="0" presId="urn:microsoft.com/office/officeart/2005/8/layout/hList1"/>
    <dgm:cxn modelId="{04DDE45A-CF81-4487-B2C0-F8BCED07AA84}" type="presParOf" srcId="{BD16CA3A-8945-449F-8287-B5F0FA15DD3D}" destId="{0226EF84-E474-4648-B129-5F702C439F5B}" srcOrd="2" destOrd="0" presId="urn:microsoft.com/office/officeart/2005/8/layout/hList1"/>
    <dgm:cxn modelId="{05D5ADFD-A7D6-4649-A1E7-58DB685FA191}" type="presParOf" srcId="{0226EF84-E474-4648-B129-5F702C439F5B}" destId="{C88083D3-4C53-4BBF-BB82-7140C82457AE}" srcOrd="0" destOrd="0" presId="urn:microsoft.com/office/officeart/2005/8/layout/hList1"/>
    <dgm:cxn modelId="{04A74E60-91C9-4EE4-BA08-C696415AAB3D}" type="presParOf" srcId="{0226EF84-E474-4648-B129-5F702C439F5B}" destId="{EA40553E-A26D-4804-9EB4-172C2115913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E07834-2813-422A-B104-D49AE26C08E2}"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en-US"/>
        </a:p>
      </dgm:t>
    </dgm:pt>
    <dgm:pt modelId="{7153B9E2-FA1C-490A-BF66-29A5FF4AB57A}">
      <dgm:prSet/>
      <dgm:spPr/>
      <dgm:t>
        <a:bodyPr/>
        <a:lstStyle/>
        <a:p>
          <a:r>
            <a:rPr lang="en-US" dirty="0"/>
            <a:t>Working </a:t>
          </a:r>
          <a:r>
            <a:rPr lang="en-US" i="1" dirty="0"/>
            <a:t>quietly</a:t>
          </a:r>
          <a:r>
            <a:rPr lang="en-US" dirty="0"/>
            <a:t> here is not a reference to noise, but to distracting behavior — to a noisy life that infringes rudely on the attention of others…  They should instead live in a way that promotes order and peace in the church and in society</a:t>
          </a:r>
        </a:p>
      </dgm:t>
    </dgm:pt>
    <dgm:pt modelId="{7F8F7993-D4D5-48F0-B10C-386BAC46F53E}" type="parTrans" cxnId="{AFD9C289-D745-4ECC-AE6C-D68EE775B660}">
      <dgm:prSet/>
      <dgm:spPr/>
      <dgm:t>
        <a:bodyPr/>
        <a:lstStyle/>
        <a:p>
          <a:endParaRPr lang="en-US"/>
        </a:p>
      </dgm:t>
    </dgm:pt>
    <dgm:pt modelId="{A5DE8C75-BC05-40AD-AAF4-92CAA3F00EDC}" type="sibTrans" cxnId="{AFD9C289-D745-4ECC-AE6C-D68EE775B660}">
      <dgm:prSet/>
      <dgm:spPr/>
      <dgm:t>
        <a:bodyPr/>
        <a:lstStyle/>
        <a:p>
          <a:endParaRPr lang="en-US"/>
        </a:p>
      </dgm:t>
    </dgm:pt>
    <dgm:pt modelId="{EC2BCD40-FD02-45F1-9749-F0F5B0244B21}">
      <dgm:prSet/>
      <dgm:spPr/>
      <dgm:t>
        <a:bodyPr/>
        <a:lstStyle/>
        <a:p>
          <a:r>
            <a:rPr lang="en-US" dirty="0"/>
            <a:t>In Paul’s first letter to this church, he made the same point (</a:t>
          </a:r>
          <a:r>
            <a:rPr lang="en-US" b="1" i="1" dirty="0"/>
            <a:t>4:11-12</a:t>
          </a:r>
          <a:r>
            <a:rPr lang="en-US" dirty="0"/>
            <a:t>)…Such quiet living and work to provide for ourselves is proper behavior to “outsiders,” that is, to the  non-Christian world</a:t>
          </a:r>
        </a:p>
      </dgm:t>
    </dgm:pt>
    <dgm:pt modelId="{1AB7A070-493D-4328-9E4D-4D37E11B1801}" type="parTrans" cxnId="{0F9A3816-436A-4054-8D27-589CB4BA0949}">
      <dgm:prSet/>
      <dgm:spPr/>
      <dgm:t>
        <a:bodyPr/>
        <a:lstStyle/>
        <a:p>
          <a:endParaRPr lang="en-US"/>
        </a:p>
      </dgm:t>
    </dgm:pt>
    <dgm:pt modelId="{3842F765-0077-4CA6-B9C7-37ACEA0BE7F2}" type="sibTrans" cxnId="{0F9A3816-436A-4054-8D27-589CB4BA0949}">
      <dgm:prSet/>
      <dgm:spPr/>
      <dgm:t>
        <a:bodyPr/>
        <a:lstStyle/>
        <a:p>
          <a:endParaRPr lang="en-US"/>
        </a:p>
      </dgm:t>
    </dgm:pt>
    <dgm:pt modelId="{7775521B-F4AA-4CE7-8A16-566DD11F9742}">
      <dgm:prSet/>
      <dgm:spPr/>
      <dgm:t>
        <a:bodyPr/>
        <a:lstStyle/>
        <a:p>
          <a:r>
            <a:rPr lang="en-US" dirty="0"/>
            <a:t>A lazy, idle, busybody Christian is a dishonor to the name of Jesus Christ</a:t>
          </a:r>
        </a:p>
      </dgm:t>
    </dgm:pt>
    <dgm:pt modelId="{352F9E2D-35F7-4031-BBD5-AABF630DD22A}" type="parTrans" cxnId="{41A81EAC-4DE8-4680-BCBE-FBB952AA9247}">
      <dgm:prSet/>
      <dgm:spPr/>
      <dgm:t>
        <a:bodyPr/>
        <a:lstStyle/>
        <a:p>
          <a:endParaRPr lang="en-US"/>
        </a:p>
      </dgm:t>
    </dgm:pt>
    <dgm:pt modelId="{BB1600F0-3498-4B46-A7BD-5DE8910DA8F4}" type="sibTrans" cxnId="{41A81EAC-4DE8-4680-BCBE-FBB952AA9247}">
      <dgm:prSet/>
      <dgm:spPr/>
      <dgm:t>
        <a:bodyPr/>
        <a:lstStyle/>
        <a:p>
          <a:endParaRPr lang="en-US"/>
        </a:p>
      </dgm:t>
    </dgm:pt>
    <dgm:pt modelId="{A97B24B9-986F-4F82-B36B-131A2A021980}" type="pres">
      <dgm:prSet presAssocID="{0EE07834-2813-422A-B104-D49AE26C08E2}" presName="diagram" presStyleCnt="0">
        <dgm:presLayoutVars>
          <dgm:dir/>
          <dgm:resizeHandles val="exact"/>
        </dgm:presLayoutVars>
      </dgm:prSet>
      <dgm:spPr/>
    </dgm:pt>
    <dgm:pt modelId="{0F81BF8E-2ED2-407D-9DEE-C1F83AEC0D9D}" type="pres">
      <dgm:prSet presAssocID="{7153B9E2-FA1C-490A-BF66-29A5FF4AB57A}" presName="node" presStyleLbl="node1" presStyleIdx="0" presStyleCnt="3" custScaleY="139126">
        <dgm:presLayoutVars>
          <dgm:bulletEnabled val="1"/>
        </dgm:presLayoutVars>
      </dgm:prSet>
      <dgm:spPr/>
    </dgm:pt>
    <dgm:pt modelId="{CF393D76-ACA3-43B4-A7F3-96BADFC27A70}" type="pres">
      <dgm:prSet presAssocID="{A5DE8C75-BC05-40AD-AAF4-92CAA3F00EDC}" presName="sibTrans" presStyleCnt="0"/>
      <dgm:spPr/>
    </dgm:pt>
    <dgm:pt modelId="{518DFA3E-122A-4C77-855C-B06548FD5705}" type="pres">
      <dgm:prSet presAssocID="{EC2BCD40-FD02-45F1-9749-F0F5B0244B21}" presName="node" presStyleLbl="node1" presStyleIdx="1" presStyleCnt="3" custScaleY="137567">
        <dgm:presLayoutVars>
          <dgm:bulletEnabled val="1"/>
        </dgm:presLayoutVars>
      </dgm:prSet>
      <dgm:spPr/>
    </dgm:pt>
    <dgm:pt modelId="{16CA7A07-AA96-4A34-B1E2-5CFA90065FD7}" type="pres">
      <dgm:prSet presAssocID="{3842F765-0077-4CA6-B9C7-37ACEA0BE7F2}" presName="sibTrans" presStyleCnt="0"/>
      <dgm:spPr/>
    </dgm:pt>
    <dgm:pt modelId="{020E7C21-B236-4EEB-AE8D-B342F8AEE723}" type="pres">
      <dgm:prSet presAssocID="{7775521B-F4AA-4CE7-8A16-566DD11F9742}" presName="node" presStyleLbl="node1" presStyleIdx="2" presStyleCnt="3" custScaleY="143804">
        <dgm:presLayoutVars>
          <dgm:bulletEnabled val="1"/>
        </dgm:presLayoutVars>
      </dgm:prSet>
      <dgm:spPr/>
    </dgm:pt>
  </dgm:ptLst>
  <dgm:cxnLst>
    <dgm:cxn modelId="{0F9A3816-436A-4054-8D27-589CB4BA0949}" srcId="{0EE07834-2813-422A-B104-D49AE26C08E2}" destId="{EC2BCD40-FD02-45F1-9749-F0F5B0244B21}" srcOrd="1" destOrd="0" parTransId="{1AB7A070-493D-4328-9E4D-4D37E11B1801}" sibTransId="{3842F765-0077-4CA6-B9C7-37ACEA0BE7F2}"/>
    <dgm:cxn modelId="{DF951D38-97A6-432E-9EE7-55F0C7A1C4EC}" type="presOf" srcId="{7775521B-F4AA-4CE7-8A16-566DD11F9742}" destId="{020E7C21-B236-4EEB-AE8D-B342F8AEE723}" srcOrd="0" destOrd="0" presId="urn:microsoft.com/office/officeart/2005/8/layout/default"/>
    <dgm:cxn modelId="{A4049B40-68A1-4A55-9847-4355BE820F59}" type="presOf" srcId="{0EE07834-2813-422A-B104-D49AE26C08E2}" destId="{A97B24B9-986F-4F82-B36B-131A2A021980}" srcOrd="0" destOrd="0" presId="urn:microsoft.com/office/officeart/2005/8/layout/default"/>
    <dgm:cxn modelId="{AFD9C289-D745-4ECC-AE6C-D68EE775B660}" srcId="{0EE07834-2813-422A-B104-D49AE26C08E2}" destId="{7153B9E2-FA1C-490A-BF66-29A5FF4AB57A}" srcOrd="0" destOrd="0" parTransId="{7F8F7993-D4D5-48F0-B10C-386BAC46F53E}" sibTransId="{A5DE8C75-BC05-40AD-AAF4-92CAA3F00EDC}"/>
    <dgm:cxn modelId="{41A81EAC-4DE8-4680-BCBE-FBB952AA9247}" srcId="{0EE07834-2813-422A-B104-D49AE26C08E2}" destId="{7775521B-F4AA-4CE7-8A16-566DD11F9742}" srcOrd="2" destOrd="0" parTransId="{352F9E2D-35F7-4031-BBD5-AABF630DD22A}" sibTransId="{BB1600F0-3498-4B46-A7BD-5DE8910DA8F4}"/>
    <dgm:cxn modelId="{4BDF6CC5-5782-4E78-8BD7-467B1EFEA102}" type="presOf" srcId="{7153B9E2-FA1C-490A-BF66-29A5FF4AB57A}" destId="{0F81BF8E-2ED2-407D-9DEE-C1F83AEC0D9D}" srcOrd="0" destOrd="0" presId="urn:microsoft.com/office/officeart/2005/8/layout/default"/>
    <dgm:cxn modelId="{F6FB1FF5-1FAE-45F6-9825-F619EAA14698}" type="presOf" srcId="{EC2BCD40-FD02-45F1-9749-F0F5B0244B21}" destId="{518DFA3E-122A-4C77-855C-B06548FD5705}" srcOrd="0" destOrd="0" presId="urn:microsoft.com/office/officeart/2005/8/layout/default"/>
    <dgm:cxn modelId="{32281AB4-4FD2-43AC-9DF2-1851C465951B}" type="presParOf" srcId="{A97B24B9-986F-4F82-B36B-131A2A021980}" destId="{0F81BF8E-2ED2-407D-9DEE-C1F83AEC0D9D}" srcOrd="0" destOrd="0" presId="urn:microsoft.com/office/officeart/2005/8/layout/default"/>
    <dgm:cxn modelId="{38F36DBC-80D1-475F-9BC3-983CA2703292}" type="presParOf" srcId="{A97B24B9-986F-4F82-B36B-131A2A021980}" destId="{CF393D76-ACA3-43B4-A7F3-96BADFC27A70}" srcOrd="1" destOrd="0" presId="urn:microsoft.com/office/officeart/2005/8/layout/default"/>
    <dgm:cxn modelId="{858324D4-4C82-4079-8713-C3F3C6FB9353}" type="presParOf" srcId="{A97B24B9-986F-4F82-B36B-131A2A021980}" destId="{518DFA3E-122A-4C77-855C-B06548FD5705}" srcOrd="2" destOrd="0" presId="urn:microsoft.com/office/officeart/2005/8/layout/default"/>
    <dgm:cxn modelId="{C194DA9E-DAE4-4414-B79E-7E5234459997}" type="presParOf" srcId="{A97B24B9-986F-4F82-B36B-131A2A021980}" destId="{16CA7A07-AA96-4A34-B1E2-5CFA90065FD7}" srcOrd="3" destOrd="0" presId="urn:microsoft.com/office/officeart/2005/8/layout/default"/>
    <dgm:cxn modelId="{D7633482-D55F-4DF9-BD24-A6275C664370}" type="presParOf" srcId="{A97B24B9-986F-4F82-B36B-131A2A021980}" destId="{020E7C21-B236-4EEB-AE8D-B342F8AEE723}"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9609B09-40BE-4ED7-9E41-5F29A79B3185}"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87BB6DA1-8E0F-4210-9A06-42774B86DB3D}">
      <dgm:prSet/>
      <dgm:spPr/>
      <dgm:t>
        <a:bodyPr/>
        <a:lstStyle/>
        <a:p>
          <a:r>
            <a:rPr lang="en-US" dirty="0"/>
            <a:t>Paul now moves from speaking to the idle-disorderly to the faithful Christian</a:t>
          </a:r>
        </a:p>
      </dgm:t>
    </dgm:pt>
    <dgm:pt modelId="{D5EE81D5-AAD5-4ADD-8728-FBDDDD49C9C9}" type="parTrans" cxnId="{F7790AD3-9232-465E-AD59-9B7927253BE8}">
      <dgm:prSet/>
      <dgm:spPr/>
      <dgm:t>
        <a:bodyPr/>
        <a:lstStyle/>
        <a:p>
          <a:endParaRPr lang="en-US"/>
        </a:p>
      </dgm:t>
    </dgm:pt>
    <dgm:pt modelId="{C47F67AD-65C2-4B08-AC90-A65FB470922A}" type="sibTrans" cxnId="{F7790AD3-9232-465E-AD59-9B7927253BE8}">
      <dgm:prSet/>
      <dgm:spPr/>
      <dgm:t>
        <a:bodyPr/>
        <a:lstStyle/>
        <a:p>
          <a:endParaRPr lang="en-US"/>
        </a:p>
      </dgm:t>
    </dgm:pt>
    <dgm:pt modelId="{334A6033-F07B-4039-97BE-800463830681}">
      <dgm:prSet/>
      <dgm:spPr/>
      <dgm:t>
        <a:bodyPr/>
        <a:lstStyle/>
        <a:p>
          <a:r>
            <a:rPr lang="en-US"/>
            <a:t>Paul commanded the idle to get to work</a:t>
          </a:r>
        </a:p>
      </dgm:t>
    </dgm:pt>
    <dgm:pt modelId="{AA2E834C-2806-4DD3-94EA-DA86A6B53A24}" type="parTrans" cxnId="{A308BA62-90AC-432D-B6E8-93A8978AA59C}">
      <dgm:prSet/>
      <dgm:spPr/>
      <dgm:t>
        <a:bodyPr/>
        <a:lstStyle/>
        <a:p>
          <a:endParaRPr lang="en-US"/>
        </a:p>
      </dgm:t>
    </dgm:pt>
    <dgm:pt modelId="{7FCA1A05-EC5A-44D5-A9E9-D3980E4074F9}" type="sibTrans" cxnId="{A308BA62-90AC-432D-B6E8-93A8978AA59C}">
      <dgm:prSet/>
      <dgm:spPr/>
      <dgm:t>
        <a:bodyPr/>
        <a:lstStyle/>
        <a:p>
          <a:endParaRPr lang="en-US"/>
        </a:p>
      </dgm:t>
    </dgm:pt>
    <dgm:pt modelId="{919A7FDC-0B0B-44FB-9525-D6A815BDCDDC}">
      <dgm:prSet/>
      <dgm:spPr/>
      <dgm:t>
        <a:bodyPr/>
        <a:lstStyle/>
        <a:p>
          <a:r>
            <a:rPr lang="en-US"/>
            <a:t>Paul encourages the faithful not to become tired and stop their good work</a:t>
          </a:r>
        </a:p>
      </dgm:t>
    </dgm:pt>
    <dgm:pt modelId="{BE30CC1A-11C6-415D-BC19-C667B5771F08}" type="parTrans" cxnId="{85BBBD57-944A-4C15-9117-840B1767B244}">
      <dgm:prSet/>
      <dgm:spPr/>
      <dgm:t>
        <a:bodyPr/>
        <a:lstStyle/>
        <a:p>
          <a:endParaRPr lang="en-US"/>
        </a:p>
      </dgm:t>
    </dgm:pt>
    <dgm:pt modelId="{AC1E5FE9-035D-45DB-B32D-183BEDC2EE34}" type="sibTrans" cxnId="{85BBBD57-944A-4C15-9117-840B1767B244}">
      <dgm:prSet/>
      <dgm:spPr/>
      <dgm:t>
        <a:bodyPr/>
        <a:lstStyle/>
        <a:p>
          <a:endParaRPr lang="en-US"/>
        </a:p>
      </dgm:t>
    </dgm:pt>
    <dgm:pt modelId="{FDD61ADA-A6C0-459C-A677-608FC7D10CE2}">
      <dgm:prSet/>
      <dgm:spPr/>
      <dgm:t>
        <a:bodyPr/>
        <a:lstStyle/>
        <a:p>
          <a:r>
            <a:rPr lang="en-US"/>
            <a:t>If anyone does not obey our word in this epistle</a:t>
          </a:r>
        </a:p>
      </dgm:t>
    </dgm:pt>
    <dgm:pt modelId="{42405BFE-3B8C-45EF-8E5C-7B57813D4C77}" type="parTrans" cxnId="{FE09CA38-17A4-4C1D-B189-882A0DE5B178}">
      <dgm:prSet/>
      <dgm:spPr/>
      <dgm:t>
        <a:bodyPr/>
        <a:lstStyle/>
        <a:p>
          <a:endParaRPr lang="en-US"/>
        </a:p>
      </dgm:t>
    </dgm:pt>
    <dgm:pt modelId="{0336588F-C95B-4BAD-B337-A432D1D4F801}" type="sibTrans" cxnId="{FE09CA38-17A4-4C1D-B189-882A0DE5B178}">
      <dgm:prSet/>
      <dgm:spPr/>
      <dgm:t>
        <a:bodyPr/>
        <a:lstStyle/>
        <a:p>
          <a:endParaRPr lang="en-US"/>
        </a:p>
      </dgm:t>
    </dgm:pt>
    <dgm:pt modelId="{8178CB80-53C6-47C0-90AE-52C9C9A2BC65}">
      <dgm:prSet/>
      <dgm:spPr/>
      <dgm:t>
        <a:bodyPr/>
        <a:lstStyle/>
        <a:p>
          <a:r>
            <a:rPr lang="en-US"/>
            <a:t>Do not keep company with him that he be ashamed</a:t>
          </a:r>
        </a:p>
      </dgm:t>
    </dgm:pt>
    <dgm:pt modelId="{B4D41E80-2668-429E-ACD7-77517D4AAEA6}" type="parTrans" cxnId="{BC7ACB47-3A28-4C1F-9DB9-D2F7C79653CC}">
      <dgm:prSet/>
      <dgm:spPr/>
      <dgm:t>
        <a:bodyPr/>
        <a:lstStyle/>
        <a:p>
          <a:endParaRPr lang="en-US"/>
        </a:p>
      </dgm:t>
    </dgm:pt>
    <dgm:pt modelId="{CDFBB9A4-67B3-4369-81EB-3D75968183E8}" type="sibTrans" cxnId="{BC7ACB47-3A28-4C1F-9DB9-D2F7C79653CC}">
      <dgm:prSet/>
      <dgm:spPr/>
      <dgm:t>
        <a:bodyPr/>
        <a:lstStyle/>
        <a:p>
          <a:endParaRPr lang="en-US"/>
        </a:p>
      </dgm:t>
    </dgm:pt>
    <dgm:pt modelId="{E75B3806-DA95-482D-8D90-67834E99A307}">
      <dgm:prSet/>
      <dgm:spPr/>
      <dgm:t>
        <a:bodyPr/>
        <a:lstStyle/>
        <a:p>
          <a:r>
            <a:rPr lang="en-US"/>
            <a:t>Do not count him as an enemy</a:t>
          </a:r>
        </a:p>
      </dgm:t>
    </dgm:pt>
    <dgm:pt modelId="{4076636F-58CB-4B2E-BF15-0A48C2AA8BB1}" type="parTrans" cxnId="{54BB1F47-0913-4A90-AF3C-B202D994033C}">
      <dgm:prSet/>
      <dgm:spPr/>
      <dgm:t>
        <a:bodyPr/>
        <a:lstStyle/>
        <a:p>
          <a:endParaRPr lang="en-US"/>
        </a:p>
      </dgm:t>
    </dgm:pt>
    <dgm:pt modelId="{A28C42A0-91A0-4A16-8799-B5AC0F9A99F4}" type="sibTrans" cxnId="{54BB1F47-0913-4A90-AF3C-B202D994033C}">
      <dgm:prSet/>
      <dgm:spPr/>
      <dgm:t>
        <a:bodyPr/>
        <a:lstStyle/>
        <a:p>
          <a:endParaRPr lang="en-US"/>
        </a:p>
      </dgm:t>
    </dgm:pt>
    <dgm:pt modelId="{FFE5A6A1-F231-4D27-BAED-EB5271712126}">
      <dgm:prSet/>
      <dgm:spPr/>
      <dgm:t>
        <a:bodyPr/>
        <a:lstStyle/>
        <a:p>
          <a:r>
            <a:rPr lang="en-US"/>
            <a:t>Admonish as a brother</a:t>
          </a:r>
        </a:p>
      </dgm:t>
    </dgm:pt>
    <dgm:pt modelId="{FFDA0FEB-A758-43DD-98CD-573761096A78}" type="parTrans" cxnId="{F41843AE-7B47-4067-A3F5-70900655AFF6}">
      <dgm:prSet/>
      <dgm:spPr/>
      <dgm:t>
        <a:bodyPr/>
        <a:lstStyle/>
        <a:p>
          <a:endParaRPr lang="en-US"/>
        </a:p>
      </dgm:t>
    </dgm:pt>
    <dgm:pt modelId="{4FAE6458-BD92-45E3-B723-62EF19D9DC9B}" type="sibTrans" cxnId="{F41843AE-7B47-4067-A3F5-70900655AFF6}">
      <dgm:prSet/>
      <dgm:spPr/>
      <dgm:t>
        <a:bodyPr/>
        <a:lstStyle/>
        <a:p>
          <a:endParaRPr lang="en-US"/>
        </a:p>
      </dgm:t>
    </dgm:pt>
    <dgm:pt modelId="{54439E8F-ECC9-4CCB-8A4A-1E0FE63F3A9E}" type="pres">
      <dgm:prSet presAssocID="{E9609B09-40BE-4ED7-9E41-5F29A79B3185}" presName="Name0" presStyleCnt="0">
        <dgm:presLayoutVars>
          <dgm:dir/>
          <dgm:animLvl val="lvl"/>
          <dgm:resizeHandles val="exact"/>
        </dgm:presLayoutVars>
      </dgm:prSet>
      <dgm:spPr/>
    </dgm:pt>
    <dgm:pt modelId="{FBAFE7A3-9E7A-4425-AE3D-F2ED5CDCB024}" type="pres">
      <dgm:prSet presAssocID="{87BB6DA1-8E0F-4210-9A06-42774B86DB3D}" presName="composite" presStyleCnt="0"/>
      <dgm:spPr/>
    </dgm:pt>
    <dgm:pt modelId="{7D118F23-DA50-4BA0-8B7B-B4F6918E857F}" type="pres">
      <dgm:prSet presAssocID="{87BB6DA1-8E0F-4210-9A06-42774B86DB3D}" presName="parTx" presStyleLbl="alignNode1" presStyleIdx="0" presStyleCnt="3">
        <dgm:presLayoutVars>
          <dgm:chMax val="0"/>
          <dgm:chPref val="0"/>
          <dgm:bulletEnabled val="1"/>
        </dgm:presLayoutVars>
      </dgm:prSet>
      <dgm:spPr/>
    </dgm:pt>
    <dgm:pt modelId="{473EEBEE-CAAA-4E98-9391-CD79D6DE2581}" type="pres">
      <dgm:prSet presAssocID="{87BB6DA1-8E0F-4210-9A06-42774B86DB3D}" presName="desTx" presStyleLbl="alignAccFollowNode1" presStyleIdx="0" presStyleCnt="3">
        <dgm:presLayoutVars>
          <dgm:bulletEnabled val="1"/>
        </dgm:presLayoutVars>
      </dgm:prSet>
      <dgm:spPr/>
    </dgm:pt>
    <dgm:pt modelId="{B3E8EBA1-62BB-4791-A261-2E33E46D36F0}" type="pres">
      <dgm:prSet presAssocID="{C47F67AD-65C2-4B08-AC90-A65FB470922A}" presName="space" presStyleCnt="0"/>
      <dgm:spPr/>
    </dgm:pt>
    <dgm:pt modelId="{E487A618-F76D-4AF8-A9DC-18CAC1B82FF2}" type="pres">
      <dgm:prSet presAssocID="{FDD61ADA-A6C0-459C-A677-608FC7D10CE2}" presName="composite" presStyleCnt="0"/>
      <dgm:spPr/>
    </dgm:pt>
    <dgm:pt modelId="{0B7429C3-BD25-4EBE-9769-8ED68DD444CE}" type="pres">
      <dgm:prSet presAssocID="{FDD61ADA-A6C0-459C-A677-608FC7D10CE2}" presName="parTx" presStyleLbl="alignNode1" presStyleIdx="1" presStyleCnt="3">
        <dgm:presLayoutVars>
          <dgm:chMax val="0"/>
          <dgm:chPref val="0"/>
          <dgm:bulletEnabled val="1"/>
        </dgm:presLayoutVars>
      </dgm:prSet>
      <dgm:spPr/>
    </dgm:pt>
    <dgm:pt modelId="{9489731F-8863-4A03-88BB-7D952F16B307}" type="pres">
      <dgm:prSet presAssocID="{FDD61ADA-A6C0-459C-A677-608FC7D10CE2}" presName="desTx" presStyleLbl="alignAccFollowNode1" presStyleIdx="1" presStyleCnt="3">
        <dgm:presLayoutVars>
          <dgm:bulletEnabled val="1"/>
        </dgm:presLayoutVars>
      </dgm:prSet>
      <dgm:spPr/>
    </dgm:pt>
    <dgm:pt modelId="{049DD04A-1E4C-4A1B-A35D-F330C87A29DD}" type="pres">
      <dgm:prSet presAssocID="{0336588F-C95B-4BAD-B337-A432D1D4F801}" presName="space" presStyleCnt="0"/>
      <dgm:spPr/>
    </dgm:pt>
    <dgm:pt modelId="{E099A9F4-7038-4C07-8E3A-ACE9EA71E201}" type="pres">
      <dgm:prSet presAssocID="{E75B3806-DA95-482D-8D90-67834E99A307}" presName="composite" presStyleCnt="0"/>
      <dgm:spPr/>
    </dgm:pt>
    <dgm:pt modelId="{F84E1E02-0774-4492-92AA-99BC8D6E522F}" type="pres">
      <dgm:prSet presAssocID="{E75B3806-DA95-482D-8D90-67834E99A307}" presName="parTx" presStyleLbl="alignNode1" presStyleIdx="2" presStyleCnt="3">
        <dgm:presLayoutVars>
          <dgm:chMax val="0"/>
          <dgm:chPref val="0"/>
          <dgm:bulletEnabled val="1"/>
        </dgm:presLayoutVars>
      </dgm:prSet>
      <dgm:spPr/>
    </dgm:pt>
    <dgm:pt modelId="{94FA65AA-3975-431E-A7AF-0652EB9FC917}" type="pres">
      <dgm:prSet presAssocID="{E75B3806-DA95-482D-8D90-67834E99A307}" presName="desTx" presStyleLbl="alignAccFollowNode1" presStyleIdx="2" presStyleCnt="3">
        <dgm:presLayoutVars>
          <dgm:bulletEnabled val="1"/>
        </dgm:presLayoutVars>
      </dgm:prSet>
      <dgm:spPr/>
    </dgm:pt>
  </dgm:ptLst>
  <dgm:cxnLst>
    <dgm:cxn modelId="{63C55200-906B-4D95-A370-47E7E4437762}" type="presOf" srcId="{E75B3806-DA95-482D-8D90-67834E99A307}" destId="{F84E1E02-0774-4492-92AA-99BC8D6E522F}" srcOrd="0" destOrd="0" presId="urn:microsoft.com/office/officeart/2005/8/layout/hList1"/>
    <dgm:cxn modelId="{58E67309-2067-4D3C-BD91-18BED643A5D6}" type="presOf" srcId="{FDD61ADA-A6C0-459C-A677-608FC7D10CE2}" destId="{0B7429C3-BD25-4EBE-9769-8ED68DD444CE}" srcOrd="0" destOrd="0" presId="urn:microsoft.com/office/officeart/2005/8/layout/hList1"/>
    <dgm:cxn modelId="{9957CC2B-21FD-46FC-989E-1566DAFCA66C}" type="presOf" srcId="{919A7FDC-0B0B-44FB-9525-D6A815BDCDDC}" destId="{473EEBEE-CAAA-4E98-9391-CD79D6DE2581}" srcOrd="0" destOrd="1" presId="urn:microsoft.com/office/officeart/2005/8/layout/hList1"/>
    <dgm:cxn modelId="{FE09CA38-17A4-4C1D-B189-882A0DE5B178}" srcId="{E9609B09-40BE-4ED7-9E41-5F29A79B3185}" destId="{FDD61ADA-A6C0-459C-A677-608FC7D10CE2}" srcOrd="1" destOrd="0" parTransId="{42405BFE-3B8C-45EF-8E5C-7B57813D4C77}" sibTransId="{0336588F-C95B-4BAD-B337-A432D1D4F801}"/>
    <dgm:cxn modelId="{A308BA62-90AC-432D-B6E8-93A8978AA59C}" srcId="{87BB6DA1-8E0F-4210-9A06-42774B86DB3D}" destId="{334A6033-F07B-4039-97BE-800463830681}" srcOrd="0" destOrd="0" parTransId="{AA2E834C-2806-4DD3-94EA-DA86A6B53A24}" sibTransId="{7FCA1A05-EC5A-44D5-A9E9-D3980E4074F9}"/>
    <dgm:cxn modelId="{54BB1F47-0913-4A90-AF3C-B202D994033C}" srcId="{E9609B09-40BE-4ED7-9E41-5F29A79B3185}" destId="{E75B3806-DA95-482D-8D90-67834E99A307}" srcOrd="2" destOrd="0" parTransId="{4076636F-58CB-4B2E-BF15-0A48C2AA8BB1}" sibTransId="{A28C42A0-91A0-4A16-8799-B5AC0F9A99F4}"/>
    <dgm:cxn modelId="{BC7ACB47-3A28-4C1F-9DB9-D2F7C79653CC}" srcId="{FDD61ADA-A6C0-459C-A677-608FC7D10CE2}" destId="{8178CB80-53C6-47C0-90AE-52C9C9A2BC65}" srcOrd="0" destOrd="0" parTransId="{B4D41E80-2668-429E-ACD7-77517D4AAEA6}" sibTransId="{CDFBB9A4-67B3-4369-81EB-3D75968183E8}"/>
    <dgm:cxn modelId="{85BBBD57-944A-4C15-9117-840B1767B244}" srcId="{87BB6DA1-8E0F-4210-9A06-42774B86DB3D}" destId="{919A7FDC-0B0B-44FB-9525-D6A815BDCDDC}" srcOrd="1" destOrd="0" parTransId="{BE30CC1A-11C6-415D-BC19-C667B5771F08}" sibTransId="{AC1E5FE9-035D-45DB-B32D-183BEDC2EE34}"/>
    <dgm:cxn modelId="{74ADB681-7882-44E2-9151-87BCCFCE52F8}" type="presOf" srcId="{E9609B09-40BE-4ED7-9E41-5F29A79B3185}" destId="{54439E8F-ECC9-4CCB-8A4A-1E0FE63F3A9E}" srcOrd="0" destOrd="0" presId="urn:microsoft.com/office/officeart/2005/8/layout/hList1"/>
    <dgm:cxn modelId="{F41843AE-7B47-4067-A3F5-70900655AFF6}" srcId="{E75B3806-DA95-482D-8D90-67834E99A307}" destId="{FFE5A6A1-F231-4D27-BAED-EB5271712126}" srcOrd="0" destOrd="0" parTransId="{FFDA0FEB-A758-43DD-98CD-573761096A78}" sibTransId="{4FAE6458-BD92-45E3-B723-62EF19D9DC9B}"/>
    <dgm:cxn modelId="{E7D80EBF-26AB-4A20-9584-D2936EAB38AC}" type="presOf" srcId="{334A6033-F07B-4039-97BE-800463830681}" destId="{473EEBEE-CAAA-4E98-9391-CD79D6DE2581}" srcOrd="0" destOrd="0" presId="urn:microsoft.com/office/officeart/2005/8/layout/hList1"/>
    <dgm:cxn modelId="{2A5014C5-8094-48F7-9C9D-DD9AE3E2CB9C}" type="presOf" srcId="{8178CB80-53C6-47C0-90AE-52C9C9A2BC65}" destId="{9489731F-8863-4A03-88BB-7D952F16B307}" srcOrd="0" destOrd="0" presId="urn:microsoft.com/office/officeart/2005/8/layout/hList1"/>
    <dgm:cxn modelId="{A50995C8-4084-4019-B7EB-0BE001E88B8C}" type="presOf" srcId="{87BB6DA1-8E0F-4210-9A06-42774B86DB3D}" destId="{7D118F23-DA50-4BA0-8B7B-B4F6918E857F}" srcOrd="0" destOrd="0" presId="urn:microsoft.com/office/officeart/2005/8/layout/hList1"/>
    <dgm:cxn modelId="{F7790AD3-9232-465E-AD59-9B7927253BE8}" srcId="{E9609B09-40BE-4ED7-9E41-5F29A79B3185}" destId="{87BB6DA1-8E0F-4210-9A06-42774B86DB3D}" srcOrd="0" destOrd="0" parTransId="{D5EE81D5-AAD5-4ADD-8728-FBDDDD49C9C9}" sibTransId="{C47F67AD-65C2-4B08-AC90-A65FB470922A}"/>
    <dgm:cxn modelId="{1A15F3FD-F2FB-4E83-B977-035779A99B8A}" type="presOf" srcId="{FFE5A6A1-F231-4D27-BAED-EB5271712126}" destId="{94FA65AA-3975-431E-A7AF-0652EB9FC917}" srcOrd="0" destOrd="0" presId="urn:microsoft.com/office/officeart/2005/8/layout/hList1"/>
    <dgm:cxn modelId="{73050031-7F72-4053-83C1-B1EBEEC6CC8E}" type="presParOf" srcId="{54439E8F-ECC9-4CCB-8A4A-1E0FE63F3A9E}" destId="{FBAFE7A3-9E7A-4425-AE3D-F2ED5CDCB024}" srcOrd="0" destOrd="0" presId="urn:microsoft.com/office/officeart/2005/8/layout/hList1"/>
    <dgm:cxn modelId="{59B84B6B-E5C6-41D1-84CC-5393C9477BD0}" type="presParOf" srcId="{FBAFE7A3-9E7A-4425-AE3D-F2ED5CDCB024}" destId="{7D118F23-DA50-4BA0-8B7B-B4F6918E857F}" srcOrd="0" destOrd="0" presId="urn:microsoft.com/office/officeart/2005/8/layout/hList1"/>
    <dgm:cxn modelId="{0250D9E2-445D-42B2-A540-9CD88700D125}" type="presParOf" srcId="{FBAFE7A3-9E7A-4425-AE3D-F2ED5CDCB024}" destId="{473EEBEE-CAAA-4E98-9391-CD79D6DE2581}" srcOrd="1" destOrd="0" presId="urn:microsoft.com/office/officeart/2005/8/layout/hList1"/>
    <dgm:cxn modelId="{73760567-375E-4BAD-ADFD-827C4DC2F6D2}" type="presParOf" srcId="{54439E8F-ECC9-4CCB-8A4A-1E0FE63F3A9E}" destId="{B3E8EBA1-62BB-4791-A261-2E33E46D36F0}" srcOrd="1" destOrd="0" presId="urn:microsoft.com/office/officeart/2005/8/layout/hList1"/>
    <dgm:cxn modelId="{FB96F348-ADEB-4312-99F0-6B43CF7B5655}" type="presParOf" srcId="{54439E8F-ECC9-4CCB-8A4A-1E0FE63F3A9E}" destId="{E487A618-F76D-4AF8-A9DC-18CAC1B82FF2}" srcOrd="2" destOrd="0" presId="urn:microsoft.com/office/officeart/2005/8/layout/hList1"/>
    <dgm:cxn modelId="{8CC3DCF5-3F19-48F9-889A-BED176D48D16}" type="presParOf" srcId="{E487A618-F76D-4AF8-A9DC-18CAC1B82FF2}" destId="{0B7429C3-BD25-4EBE-9769-8ED68DD444CE}" srcOrd="0" destOrd="0" presId="urn:microsoft.com/office/officeart/2005/8/layout/hList1"/>
    <dgm:cxn modelId="{A1B29FE3-44B3-44B7-BFAD-3E2D5FB2FE25}" type="presParOf" srcId="{E487A618-F76D-4AF8-A9DC-18CAC1B82FF2}" destId="{9489731F-8863-4A03-88BB-7D952F16B307}" srcOrd="1" destOrd="0" presId="urn:microsoft.com/office/officeart/2005/8/layout/hList1"/>
    <dgm:cxn modelId="{0B6EAA95-5396-4DC6-87AC-4B3B55F43026}" type="presParOf" srcId="{54439E8F-ECC9-4CCB-8A4A-1E0FE63F3A9E}" destId="{049DD04A-1E4C-4A1B-A35D-F330C87A29DD}" srcOrd="3" destOrd="0" presId="urn:microsoft.com/office/officeart/2005/8/layout/hList1"/>
    <dgm:cxn modelId="{5C57DBD0-2D57-4C82-9E96-9EAEDCACA9C0}" type="presParOf" srcId="{54439E8F-ECC9-4CCB-8A4A-1E0FE63F3A9E}" destId="{E099A9F4-7038-4C07-8E3A-ACE9EA71E201}" srcOrd="4" destOrd="0" presId="urn:microsoft.com/office/officeart/2005/8/layout/hList1"/>
    <dgm:cxn modelId="{D1C18772-C12D-409F-A114-C74878111E36}" type="presParOf" srcId="{E099A9F4-7038-4C07-8E3A-ACE9EA71E201}" destId="{F84E1E02-0774-4492-92AA-99BC8D6E522F}" srcOrd="0" destOrd="0" presId="urn:microsoft.com/office/officeart/2005/8/layout/hList1"/>
    <dgm:cxn modelId="{D898D3C7-F33D-4DFF-9787-6A314DDDFE5D}" type="presParOf" srcId="{E099A9F4-7038-4C07-8E3A-ACE9EA71E201}" destId="{94FA65AA-3975-431E-A7AF-0652EB9FC91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2591A-5C12-4E84-83D4-DACB213A208E}">
      <dsp:nvSpPr>
        <dsp:cNvPr id="0" name=""/>
        <dsp:cNvSpPr/>
      </dsp:nvSpPr>
      <dsp:spPr>
        <a:xfrm>
          <a:off x="0" y="1031915"/>
          <a:ext cx="2989659" cy="179379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Command: Not a suggestion or option</a:t>
          </a:r>
        </a:p>
      </dsp:txBody>
      <dsp:txXfrm>
        <a:off x="0" y="1031915"/>
        <a:ext cx="2989659" cy="1793795"/>
      </dsp:txXfrm>
    </dsp:sp>
    <dsp:sp modelId="{A672AB55-440C-4F03-BA9F-0C44712A7A90}">
      <dsp:nvSpPr>
        <dsp:cNvPr id="0" name=""/>
        <dsp:cNvSpPr/>
      </dsp:nvSpPr>
      <dsp:spPr>
        <a:xfrm>
          <a:off x="3288625" y="1031915"/>
          <a:ext cx="2989659" cy="1793795"/>
        </a:xfrm>
        <a:prstGeom prst="rect">
          <a:avLst/>
        </a:prstGeom>
        <a:solidFill>
          <a:schemeClr val="accent2">
            <a:hueOff val="-203606"/>
            <a:satOff val="-1745"/>
            <a:lumOff val="-115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In the name of our Lord Jesus Christ: This is not a command of Paul but of Jesus Christ</a:t>
          </a:r>
        </a:p>
      </dsp:txBody>
      <dsp:txXfrm>
        <a:off x="3288625" y="1031915"/>
        <a:ext cx="2989659" cy="1793795"/>
      </dsp:txXfrm>
    </dsp:sp>
    <dsp:sp modelId="{E8ACEBA4-C242-46A6-AA38-C0E6FB72B5CC}">
      <dsp:nvSpPr>
        <dsp:cNvPr id="0" name=""/>
        <dsp:cNvSpPr/>
      </dsp:nvSpPr>
      <dsp:spPr>
        <a:xfrm>
          <a:off x="6577250" y="1031915"/>
          <a:ext cx="2989659" cy="1793795"/>
        </a:xfrm>
        <a:prstGeom prst="rect">
          <a:avLst/>
        </a:prstGeom>
        <a:solidFill>
          <a:schemeClr val="accent2">
            <a:hueOff val="-407213"/>
            <a:satOff val="-3490"/>
            <a:lumOff val="-23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Withdraw: A</a:t>
          </a:r>
          <a:r>
            <a:rPr lang="en-US" sz="2400" b="0" kern="1200" baseline="0"/>
            <a:t>bstain</a:t>
          </a:r>
          <a:r>
            <a:rPr lang="en-US" sz="2400" b="0" i="0" kern="1200" baseline="0"/>
            <a:t> from associating with, avoid, withdraw self</a:t>
          </a:r>
          <a:endParaRPr lang="en-US" sz="2400" kern="1200"/>
        </a:p>
      </dsp:txBody>
      <dsp:txXfrm>
        <a:off x="6577250" y="1031915"/>
        <a:ext cx="2989659" cy="17937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BE951-E35C-4415-96B6-DD508F883915}">
      <dsp:nvSpPr>
        <dsp:cNvPr id="0" name=""/>
        <dsp:cNvSpPr/>
      </dsp:nvSpPr>
      <dsp:spPr>
        <a:xfrm>
          <a:off x="926093" y="132"/>
          <a:ext cx="3428765" cy="171438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Disorderly: Can be translated insubordinate or unruly…out of line</a:t>
          </a:r>
        </a:p>
      </dsp:txBody>
      <dsp:txXfrm>
        <a:off x="976306" y="50345"/>
        <a:ext cx="3328339" cy="1613956"/>
      </dsp:txXfrm>
    </dsp:sp>
    <dsp:sp modelId="{1809E1F5-4B83-495E-AB77-55381B661FD6}">
      <dsp:nvSpPr>
        <dsp:cNvPr id="0" name=""/>
        <dsp:cNvSpPr/>
      </dsp:nvSpPr>
      <dsp:spPr>
        <a:xfrm>
          <a:off x="1268970" y="1714515"/>
          <a:ext cx="342876" cy="1285787"/>
        </a:xfrm>
        <a:custGeom>
          <a:avLst/>
          <a:gdLst/>
          <a:ahLst/>
          <a:cxnLst/>
          <a:rect l="0" t="0" r="0" b="0"/>
          <a:pathLst>
            <a:path>
              <a:moveTo>
                <a:pt x="0" y="0"/>
              </a:moveTo>
              <a:lnTo>
                <a:pt x="0" y="1285787"/>
              </a:lnTo>
              <a:lnTo>
                <a:pt x="342876" y="1285787"/>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824A89-B0E7-42A6-BF24-BDC1E0F3149F}">
      <dsp:nvSpPr>
        <dsp:cNvPr id="0" name=""/>
        <dsp:cNvSpPr/>
      </dsp:nvSpPr>
      <dsp:spPr>
        <a:xfrm>
          <a:off x="1611846" y="2143110"/>
          <a:ext cx="2743012" cy="171438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Paul has in mind “idleness” as described in the following passages</a:t>
          </a:r>
        </a:p>
      </dsp:txBody>
      <dsp:txXfrm>
        <a:off x="1662059" y="2193323"/>
        <a:ext cx="2642586" cy="1613956"/>
      </dsp:txXfrm>
    </dsp:sp>
    <dsp:sp modelId="{A5462E2D-5BBB-40A1-9AEC-C8E9183CD5B1}">
      <dsp:nvSpPr>
        <dsp:cNvPr id="0" name=""/>
        <dsp:cNvSpPr/>
      </dsp:nvSpPr>
      <dsp:spPr>
        <a:xfrm>
          <a:off x="5212050" y="132"/>
          <a:ext cx="3428765" cy="171438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Not after the traditions which he received</a:t>
          </a:r>
        </a:p>
      </dsp:txBody>
      <dsp:txXfrm>
        <a:off x="5262263" y="50345"/>
        <a:ext cx="3328339" cy="1613956"/>
      </dsp:txXfrm>
    </dsp:sp>
    <dsp:sp modelId="{8EA407A7-60BB-4006-B6A1-65F683FCC998}">
      <dsp:nvSpPr>
        <dsp:cNvPr id="0" name=""/>
        <dsp:cNvSpPr/>
      </dsp:nvSpPr>
      <dsp:spPr>
        <a:xfrm>
          <a:off x="5554927" y="1714515"/>
          <a:ext cx="342876" cy="1285787"/>
        </a:xfrm>
        <a:custGeom>
          <a:avLst/>
          <a:gdLst/>
          <a:ahLst/>
          <a:cxnLst/>
          <a:rect l="0" t="0" r="0" b="0"/>
          <a:pathLst>
            <a:path>
              <a:moveTo>
                <a:pt x="0" y="0"/>
              </a:moveTo>
              <a:lnTo>
                <a:pt x="0" y="1285787"/>
              </a:lnTo>
              <a:lnTo>
                <a:pt x="342876" y="1285787"/>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078E45-8A29-4938-A6DF-7FE456F8D3A2}">
      <dsp:nvSpPr>
        <dsp:cNvPr id="0" name=""/>
        <dsp:cNvSpPr/>
      </dsp:nvSpPr>
      <dsp:spPr>
        <a:xfrm>
          <a:off x="5897803" y="2143110"/>
          <a:ext cx="2743012" cy="171438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The traditions Paul passed on    (</a:t>
          </a:r>
          <a:r>
            <a:rPr lang="en-US" sz="2500" kern="1200" dirty="0" err="1"/>
            <a:t>cf</a:t>
          </a:r>
          <a:r>
            <a:rPr lang="en-US" sz="2500" kern="1200" dirty="0"/>
            <a:t> </a:t>
          </a:r>
          <a:r>
            <a:rPr lang="en-US" sz="2500" b="1" i="1" kern="1200" dirty="0"/>
            <a:t>1 </a:t>
          </a:r>
          <a:r>
            <a:rPr lang="en-US" sz="2500" b="1" i="1" kern="1200" dirty="0" err="1"/>
            <a:t>Thes</a:t>
          </a:r>
          <a:r>
            <a:rPr lang="en-US" sz="2500" b="1" i="1" kern="1200" dirty="0"/>
            <a:t> 4:11</a:t>
          </a:r>
          <a:r>
            <a:rPr lang="en-US" sz="2500" kern="1200" dirty="0"/>
            <a:t>)</a:t>
          </a:r>
        </a:p>
      </dsp:txBody>
      <dsp:txXfrm>
        <a:off x="5948016" y="2193323"/>
        <a:ext cx="2642586" cy="16139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940EB-AC41-4AC7-875D-C5B91C5CA99E}">
      <dsp:nvSpPr>
        <dsp:cNvPr id="0" name=""/>
        <dsp:cNvSpPr/>
      </dsp:nvSpPr>
      <dsp:spPr>
        <a:xfrm>
          <a:off x="46" y="17086"/>
          <a:ext cx="4470475" cy="864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US" sz="3000" kern="1200" dirty="0"/>
            <a:t>You ought to follow us</a:t>
          </a:r>
        </a:p>
      </dsp:txBody>
      <dsp:txXfrm>
        <a:off x="46" y="17086"/>
        <a:ext cx="4470475" cy="864000"/>
      </dsp:txXfrm>
    </dsp:sp>
    <dsp:sp modelId="{2B8B5954-267C-4E0B-A539-8B0E213B016D}">
      <dsp:nvSpPr>
        <dsp:cNvPr id="0" name=""/>
        <dsp:cNvSpPr/>
      </dsp:nvSpPr>
      <dsp:spPr>
        <a:xfrm>
          <a:off x="46" y="881086"/>
          <a:ext cx="4470475" cy="295945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We were not disorderly</a:t>
          </a:r>
        </a:p>
        <a:p>
          <a:pPr marL="285750" lvl="1" indent="-285750" algn="l" defTabSz="1333500">
            <a:lnSpc>
              <a:spcPct val="90000"/>
            </a:lnSpc>
            <a:spcBef>
              <a:spcPct val="0"/>
            </a:spcBef>
            <a:spcAft>
              <a:spcPct val="15000"/>
            </a:spcAft>
            <a:buChar char="•"/>
          </a:pPr>
          <a:r>
            <a:rPr lang="en-US" sz="3000" kern="1200" dirty="0"/>
            <a:t>We did not eat anyone’s bread free of charge</a:t>
          </a:r>
        </a:p>
      </dsp:txBody>
      <dsp:txXfrm>
        <a:off x="46" y="881086"/>
        <a:ext cx="4470475" cy="2959453"/>
      </dsp:txXfrm>
    </dsp:sp>
    <dsp:sp modelId="{E5DE3746-5EBC-4628-A038-2B326D0E0F3F}">
      <dsp:nvSpPr>
        <dsp:cNvPr id="0" name=""/>
        <dsp:cNvSpPr/>
      </dsp:nvSpPr>
      <dsp:spPr>
        <a:xfrm>
          <a:off x="5096388" y="17086"/>
          <a:ext cx="4470475" cy="864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US" sz="3000" kern="1200" dirty="0"/>
            <a:t>We toiled and labored</a:t>
          </a:r>
        </a:p>
      </dsp:txBody>
      <dsp:txXfrm>
        <a:off x="5096388" y="17086"/>
        <a:ext cx="4470475" cy="864000"/>
      </dsp:txXfrm>
    </dsp:sp>
    <dsp:sp modelId="{4FD15379-088E-4D07-9177-C79D6ACEF703}">
      <dsp:nvSpPr>
        <dsp:cNvPr id="0" name=""/>
        <dsp:cNvSpPr/>
      </dsp:nvSpPr>
      <dsp:spPr>
        <a:xfrm>
          <a:off x="5096388" y="881086"/>
          <a:ext cx="4470475" cy="295945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We might not be a burden</a:t>
          </a:r>
        </a:p>
        <a:p>
          <a:pPr marL="285750" lvl="1" indent="-285750" algn="l" defTabSz="1333500">
            <a:lnSpc>
              <a:spcPct val="90000"/>
            </a:lnSpc>
            <a:spcBef>
              <a:spcPct val="0"/>
            </a:spcBef>
            <a:spcAft>
              <a:spcPct val="15000"/>
            </a:spcAft>
            <a:buChar char="•"/>
          </a:pPr>
          <a:r>
            <a:rPr lang="en-US" sz="3000" kern="1200" dirty="0"/>
            <a:t>Not because we did not have authority</a:t>
          </a:r>
        </a:p>
        <a:p>
          <a:pPr marL="285750" lvl="1" indent="-285750" algn="l" defTabSz="1333500">
            <a:lnSpc>
              <a:spcPct val="90000"/>
            </a:lnSpc>
            <a:spcBef>
              <a:spcPct val="0"/>
            </a:spcBef>
            <a:spcAft>
              <a:spcPct val="15000"/>
            </a:spcAft>
            <a:buChar char="•"/>
          </a:pPr>
          <a:r>
            <a:rPr lang="en-US" sz="3000" kern="1200" dirty="0"/>
            <a:t>To be an example of how you should follow</a:t>
          </a:r>
        </a:p>
      </dsp:txBody>
      <dsp:txXfrm>
        <a:off x="5096388" y="881086"/>
        <a:ext cx="4470475" cy="29594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8B93C5-9EB2-4124-8A60-F0F2757FFF37}">
      <dsp:nvSpPr>
        <dsp:cNvPr id="0" name=""/>
        <dsp:cNvSpPr/>
      </dsp:nvSpPr>
      <dsp:spPr>
        <a:xfrm>
          <a:off x="46" y="56820"/>
          <a:ext cx="4470475" cy="163033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Paul essentially worked two fulltime jobs</a:t>
          </a:r>
        </a:p>
      </dsp:txBody>
      <dsp:txXfrm>
        <a:off x="46" y="56820"/>
        <a:ext cx="4470475" cy="1630335"/>
      </dsp:txXfrm>
    </dsp:sp>
    <dsp:sp modelId="{8BFB45A9-97BD-492D-8182-CAFEB1E300EA}">
      <dsp:nvSpPr>
        <dsp:cNvPr id="0" name=""/>
        <dsp:cNvSpPr/>
      </dsp:nvSpPr>
      <dsp:spPr>
        <a:xfrm>
          <a:off x="46" y="1687155"/>
          <a:ext cx="4470475" cy="21136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An apostle (without pay, though he had the right to an income, just like every other job)</a:t>
          </a:r>
        </a:p>
        <a:p>
          <a:pPr marL="228600" lvl="1" indent="-228600" algn="l" defTabSz="977900">
            <a:lnSpc>
              <a:spcPct val="90000"/>
            </a:lnSpc>
            <a:spcBef>
              <a:spcPct val="0"/>
            </a:spcBef>
            <a:spcAft>
              <a:spcPct val="15000"/>
            </a:spcAft>
            <a:buChar char="•"/>
          </a:pPr>
          <a:r>
            <a:rPr lang="en-US" sz="2200" kern="1200"/>
            <a:t>Another job (perhaps a tentmaker) to earn pay to provide for himself</a:t>
          </a:r>
        </a:p>
      </dsp:txBody>
      <dsp:txXfrm>
        <a:off x="46" y="1687155"/>
        <a:ext cx="4470475" cy="2113650"/>
      </dsp:txXfrm>
    </dsp:sp>
    <dsp:sp modelId="{8D9E11DA-144A-4B82-9EFE-62D7728599B3}">
      <dsp:nvSpPr>
        <dsp:cNvPr id="0" name=""/>
        <dsp:cNvSpPr/>
      </dsp:nvSpPr>
      <dsp:spPr>
        <a:xfrm>
          <a:off x="5096434" y="56820"/>
          <a:ext cx="4470475" cy="163033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If Paul, having the right to an income from them, chose not to burden them, how much more should the idle man not burden others.</a:t>
          </a:r>
        </a:p>
      </dsp:txBody>
      <dsp:txXfrm>
        <a:off x="5096434" y="56820"/>
        <a:ext cx="4470475" cy="1630335"/>
      </dsp:txXfrm>
    </dsp:sp>
    <dsp:sp modelId="{85C1000C-4ADC-40DD-8442-C634BCE7D0E9}">
      <dsp:nvSpPr>
        <dsp:cNvPr id="0" name=""/>
        <dsp:cNvSpPr/>
      </dsp:nvSpPr>
      <dsp:spPr>
        <a:xfrm>
          <a:off x="5096434" y="1687155"/>
          <a:ext cx="4470475" cy="2113650"/>
        </a:xfrm>
        <a:prstGeom prst="rect">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70890-99AF-4A0A-8997-F2028FFD919B}">
      <dsp:nvSpPr>
        <dsp:cNvPr id="0" name=""/>
        <dsp:cNvSpPr/>
      </dsp:nvSpPr>
      <dsp:spPr>
        <a:xfrm>
          <a:off x="46" y="70093"/>
          <a:ext cx="4496512" cy="77922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A repeated teaching of Paul</a:t>
          </a:r>
        </a:p>
      </dsp:txBody>
      <dsp:txXfrm>
        <a:off x="46" y="70093"/>
        <a:ext cx="4496512" cy="779225"/>
      </dsp:txXfrm>
    </dsp:sp>
    <dsp:sp modelId="{8A85E7A4-C2A4-490D-9658-C18CC3903375}">
      <dsp:nvSpPr>
        <dsp:cNvPr id="0" name=""/>
        <dsp:cNvSpPr/>
      </dsp:nvSpPr>
      <dsp:spPr>
        <a:xfrm>
          <a:off x="46" y="849319"/>
          <a:ext cx="4496512" cy="27175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t>He is not speaking of people who are unable to work due to circumstances beyond their control</a:t>
          </a:r>
        </a:p>
        <a:p>
          <a:pPr marL="228600" lvl="1" indent="-228600" algn="l" defTabSz="977900">
            <a:lnSpc>
              <a:spcPct val="90000"/>
            </a:lnSpc>
            <a:spcBef>
              <a:spcPct val="0"/>
            </a:spcBef>
            <a:spcAft>
              <a:spcPct val="15000"/>
            </a:spcAft>
            <a:buChar char="•"/>
          </a:pPr>
          <a:r>
            <a:rPr lang="en-US" sz="2200" kern="1200" dirty="0"/>
            <a:t>He is talking about those who are able to work but are unwilling and choose to remain idle and busybodies</a:t>
          </a:r>
        </a:p>
      </dsp:txBody>
      <dsp:txXfrm>
        <a:off x="46" y="849319"/>
        <a:ext cx="4496512" cy="2717550"/>
      </dsp:txXfrm>
    </dsp:sp>
    <dsp:sp modelId="{D1564DBA-E0CD-404E-8FF5-9E606A283518}">
      <dsp:nvSpPr>
        <dsp:cNvPr id="0" name=""/>
        <dsp:cNvSpPr/>
      </dsp:nvSpPr>
      <dsp:spPr>
        <a:xfrm>
          <a:off x="5126071" y="70093"/>
          <a:ext cx="4496512" cy="77922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God has planned for man to work since the time of creation</a:t>
          </a:r>
        </a:p>
      </dsp:txBody>
      <dsp:txXfrm>
        <a:off x="5126071" y="70093"/>
        <a:ext cx="4496512" cy="779225"/>
      </dsp:txXfrm>
    </dsp:sp>
    <dsp:sp modelId="{C398105F-AB0D-472B-AC56-4A3111001B52}">
      <dsp:nvSpPr>
        <dsp:cNvPr id="0" name=""/>
        <dsp:cNvSpPr/>
      </dsp:nvSpPr>
      <dsp:spPr>
        <a:xfrm>
          <a:off x="5126071" y="849319"/>
          <a:ext cx="4496512" cy="27175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t>Work is simply a part of our lives</a:t>
          </a:r>
        </a:p>
        <a:p>
          <a:pPr marL="228600" lvl="1" indent="-228600" algn="l" defTabSz="977900">
            <a:lnSpc>
              <a:spcPct val="90000"/>
            </a:lnSpc>
            <a:spcBef>
              <a:spcPct val="0"/>
            </a:spcBef>
            <a:spcAft>
              <a:spcPct val="15000"/>
            </a:spcAft>
            <a:buChar char="•"/>
          </a:pPr>
          <a:r>
            <a:rPr lang="en-US" sz="2200" kern="1200" dirty="0"/>
            <a:t>To work is to walk in the image of God</a:t>
          </a:r>
        </a:p>
        <a:p>
          <a:pPr marL="228600" lvl="1" indent="-228600" algn="l" defTabSz="977900">
            <a:lnSpc>
              <a:spcPct val="90000"/>
            </a:lnSpc>
            <a:spcBef>
              <a:spcPct val="0"/>
            </a:spcBef>
            <a:spcAft>
              <a:spcPct val="15000"/>
            </a:spcAft>
            <a:buChar char="•"/>
          </a:pPr>
          <a:r>
            <a:rPr lang="en-US" sz="2200" kern="1200" dirty="0"/>
            <a:t>To refuse to work is a fundamental violation of God’s design for us since creation</a:t>
          </a:r>
        </a:p>
      </dsp:txBody>
      <dsp:txXfrm>
        <a:off x="5126071" y="849319"/>
        <a:ext cx="4496512" cy="27175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243B9-9FEB-4C74-8320-19D882A6CFAC}">
      <dsp:nvSpPr>
        <dsp:cNvPr id="0" name=""/>
        <dsp:cNvSpPr/>
      </dsp:nvSpPr>
      <dsp:spPr>
        <a:xfrm>
          <a:off x="2" y="0"/>
          <a:ext cx="4470475" cy="129140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150368" rIns="263144" bIns="150368" numCol="1" spcCol="1270" anchor="ctr" anchorCtr="0">
          <a:noAutofit/>
        </a:bodyPr>
        <a:lstStyle/>
        <a:p>
          <a:pPr marL="0" lvl="0" indent="0" algn="ctr" defTabSz="1644650">
            <a:lnSpc>
              <a:spcPct val="90000"/>
            </a:lnSpc>
            <a:spcBef>
              <a:spcPct val="0"/>
            </a:spcBef>
            <a:spcAft>
              <a:spcPct val="35000"/>
            </a:spcAft>
            <a:buNone/>
          </a:pPr>
          <a:r>
            <a:rPr lang="en-US" sz="3700" kern="1200"/>
            <a:t>What we hear</a:t>
          </a:r>
        </a:p>
      </dsp:txBody>
      <dsp:txXfrm>
        <a:off x="2" y="0"/>
        <a:ext cx="4470475" cy="1291409"/>
      </dsp:txXfrm>
    </dsp:sp>
    <dsp:sp modelId="{C82E7C5E-3172-4605-9830-C81A404C50A5}">
      <dsp:nvSpPr>
        <dsp:cNvPr id="0" name=""/>
        <dsp:cNvSpPr/>
      </dsp:nvSpPr>
      <dsp:spPr>
        <a:xfrm>
          <a:off x="46" y="1304955"/>
          <a:ext cx="4470475" cy="25391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7358" tIns="197358" rIns="263144" bIns="296037" numCol="1" spcCol="1270" anchor="t" anchorCtr="0">
          <a:noAutofit/>
        </a:bodyPr>
        <a:lstStyle/>
        <a:p>
          <a:pPr marL="285750" lvl="1" indent="-285750" algn="l" defTabSz="1644650">
            <a:lnSpc>
              <a:spcPct val="90000"/>
            </a:lnSpc>
            <a:spcBef>
              <a:spcPct val="0"/>
            </a:spcBef>
            <a:spcAft>
              <a:spcPct val="15000"/>
            </a:spcAft>
            <a:buChar char="•"/>
          </a:pPr>
          <a:r>
            <a:rPr lang="en-US" sz="3700" kern="1200"/>
            <a:t>Some walk among you not working</a:t>
          </a:r>
        </a:p>
        <a:p>
          <a:pPr marL="285750" lvl="1" indent="-285750" algn="l" defTabSz="1644650">
            <a:lnSpc>
              <a:spcPct val="90000"/>
            </a:lnSpc>
            <a:spcBef>
              <a:spcPct val="0"/>
            </a:spcBef>
            <a:spcAft>
              <a:spcPct val="15000"/>
            </a:spcAft>
            <a:buChar char="•"/>
          </a:pPr>
          <a:r>
            <a:rPr lang="en-US" sz="3700" kern="1200"/>
            <a:t>These are busybodies</a:t>
          </a:r>
        </a:p>
      </dsp:txBody>
      <dsp:txXfrm>
        <a:off x="46" y="1304955"/>
        <a:ext cx="4470475" cy="2539125"/>
      </dsp:txXfrm>
    </dsp:sp>
    <dsp:sp modelId="{C88083D3-4C53-4BBF-BB82-7140C82457AE}">
      <dsp:nvSpPr>
        <dsp:cNvPr id="0" name=""/>
        <dsp:cNvSpPr/>
      </dsp:nvSpPr>
      <dsp:spPr>
        <a:xfrm>
          <a:off x="5096388" y="13545"/>
          <a:ext cx="4470475" cy="129140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150368" rIns="263144" bIns="150368" numCol="1" spcCol="1270" anchor="ctr" anchorCtr="0">
          <a:noAutofit/>
        </a:bodyPr>
        <a:lstStyle/>
        <a:p>
          <a:pPr marL="0" lvl="0" indent="0" algn="ctr" defTabSz="1644650">
            <a:lnSpc>
              <a:spcPct val="90000"/>
            </a:lnSpc>
            <a:spcBef>
              <a:spcPct val="0"/>
            </a:spcBef>
            <a:spcAft>
              <a:spcPct val="35000"/>
            </a:spcAft>
            <a:buNone/>
          </a:pPr>
          <a:r>
            <a:rPr lang="en-US" sz="3700" kern="1200"/>
            <a:t>What we command through Jesus</a:t>
          </a:r>
        </a:p>
      </dsp:txBody>
      <dsp:txXfrm>
        <a:off x="5096388" y="13545"/>
        <a:ext cx="4470475" cy="1291409"/>
      </dsp:txXfrm>
    </dsp:sp>
    <dsp:sp modelId="{EA40553E-A26D-4804-9EB4-172C2115913B}">
      <dsp:nvSpPr>
        <dsp:cNvPr id="0" name=""/>
        <dsp:cNvSpPr/>
      </dsp:nvSpPr>
      <dsp:spPr>
        <a:xfrm>
          <a:off x="5096388" y="1304955"/>
          <a:ext cx="4470475" cy="25391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7358" tIns="197358" rIns="263144" bIns="296037" numCol="1" spcCol="1270" anchor="t" anchorCtr="0">
          <a:noAutofit/>
        </a:bodyPr>
        <a:lstStyle/>
        <a:p>
          <a:pPr marL="285750" lvl="1" indent="-285750" algn="l" defTabSz="1644650">
            <a:lnSpc>
              <a:spcPct val="90000"/>
            </a:lnSpc>
            <a:spcBef>
              <a:spcPct val="0"/>
            </a:spcBef>
            <a:spcAft>
              <a:spcPct val="15000"/>
            </a:spcAft>
            <a:buChar char="•"/>
          </a:pPr>
          <a:r>
            <a:rPr lang="en-US" sz="3700" kern="1200" dirty="0"/>
            <a:t>Work in quietness</a:t>
          </a:r>
        </a:p>
        <a:p>
          <a:pPr marL="285750" lvl="1" indent="-285750" algn="l" defTabSz="1644650">
            <a:lnSpc>
              <a:spcPct val="90000"/>
            </a:lnSpc>
            <a:spcBef>
              <a:spcPct val="0"/>
            </a:spcBef>
            <a:spcAft>
              <a:spcPct val="15000"/>
            </a:spcAft>
            <a:buChar char="•"/>
          </a:pPr>
          <a:r>
            <a:rPr lang="en-US" sz="3700" kern="1200" dirty="0"/>
            <a:t>Eat your own bread</a:t>
          </a:r>
        </a:p>
      </dsp:txBody>
      <dsp:txXfrm>
        <a:off x="5096388" y="1304955"/>
        <a:ext cx="4470475" cy="25391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1BF8E-2ED2-407D-9DEE-C1F83AEC0D9D}">
      <dsp:nvSpPr>
        <dsp:cNvPr id="0" name=""/>
        <dsp:cNvSpPr/>
      </dsp:nvSpPr>
      <dsp:spPr>
        <a:xfrm>
          <a:off x="0" y="563395"/>
          <a:ext cx="3007072" cy="251017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Working </a:t>
          </a:r>
          <a:r>
            <a:rPr lang="en-US" sz="1900" i="1" kern="1200" dirty="0"/>
            <a:t>quietly</a:t>
          </a:r>
          <a:r>
            <a:rPr lang="en-US" sz="1900" kern="1200" dirty="0"/>
            <a:t> here is not a reference to noise, but to distracting behavior — to a noisy life that infringes rudely on the attention of others…  They should instead live in a way that promotes order and peace in the church and in society</a:t>
          </a:r>
        </a:p>
      </dsp:txBody>
      <dsp:txXfrm>
        <a:off x="0" y="563395"/>
        <a:ext cx="3007072" cy="2510171"/>
      </dsp:txXfrm>
    </dsp:sp>
    <dsp:sp modelId="{518DFA3E-122A-4C77-855C-B06548FD5705}">
      <dsp:nvSpPr>
        <dsp:cNvPr id="0" name=""/>
        <dsp:cNvSpPr/>
      </dsp:nvSpPr>
      <dsp:spPr>
        <a:xfrm>
          <a:off x="3307779" y="577459"/>
          <a:ext cx="3007072" cy="248204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In Paul’s first letter to this church, he made the same point (</a:t>
          </a:r>
          <a:r>
            <a:rPr lang="en-US" sz="1900" b="1" i="1" kern="1200" dirty="0"/>
            <a:t>4:11-12</a:t>
          </a:r>
          <a:r>
            <a:rPr lang="en-US" sz="1900" kern="1200" dirty="0"/>
            <a:t>)…Such quiet living and work to provide for ourselves is proper behavior to “outsiders,” that is, to the  non-Christian world</a:t>
          </a:r>
        </a:p>
      </dsp:txBody>
      <dsp:txXfrm>
        <a:off x="3307779" y="577459"/>
        <a:ext cx="3007072" cy="2482043"/>
      </dsp:txXfrm>
    </dsp:sp>
    <dsp:sp modelId="{020E7C21-B236-4EEB-AE8D-B342F8AEE723}">
      <dsp:nvSpPr>
        <dsp:cNvPr id="0" name=""/>
        <dsp:cNvSpPr/>
      </dsp:nvSpPr>
      <dsp:spPr>
        <a:xfrm>
          <a:off x="6615558" y="521194"/>
          <a:ext cx="3007072" cy="259457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 lazy, idle, busybody Christian is a dishonor to the name of Jesus Christ</a:t>
          </a:r>
        </a:p>
      </dsp:txBody>
      <dsp:txXfrm>
        <a:off x="6615558" y="521194"/>
        <a:ext cx="3007072" cy="25945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18F23-DA50-4BA0-8B7B-B4F6918E857F}">
      <dsp:nvSpPr>
        <dsp:cNvPr id="0" name=""/>
        <dsp:cNvSpPr/>
      </dsp:nvSpPr>
      <dsp:spPr>
        <a:xfrm>
          <a:off x="3007" y="319389"/>
          <a:ext cx="2931895" cy="117275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Paul now moves from speaking to the idle-disorderly to the faithful Christian</a:t>
          </a:r>
        </a:p>
      </dsp:txBody>
      <dsp:txXfrm>
        <a:off x="3007" y="319389"/>
        <a:ext cx="2931895" cy="1172758"/>
      </dsp:txXfrm>
    </dsp:sp>
    <dsp:sp modelId="{473EEBEE-CAAA-4E98-9391-CD79D6DE2581}">
      <dsp:nvSpPr>
        <dsp:cNvPr id="0" name=""/>
        <dsp:cNvSpPr/>
      </dsp:nvSpPr>
      <dsp:spPr>
        <a:xfrm>
          <a:off x="3007" y="1492148"/>
          <a:ext cx="2931895" cy="182542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Paul commanded the idle to get to work</a:t>
          </a:r>
        </a:p>
        <a:p>
          <a:pPr marL="171450" lvl="1" indent="-171450" algn="l" defTabSz="844550">
            <a:lnSpc>
              <a:spcPct val="90000"/>
            </a:lnSpc>
            <a:spcBef>
              <a:spcPct val="0"/>
            </a:spcBef>
            <a:spcAft>
              <a:spcPct val="15000"/>
            </a:spcAft>
            <a:buChar char="•"/>
          </a:pPr>
          <a:r>
            <a:rPr lang="en-US" sz="1900" kern="1200"/>
            <a:t>Paul encourages the faithful not to become tired and stop their good work</a:t>
          </a:r>
        </a:p>
      </dsp:txBody>
      <dsp:txXfrm>
        <a:off x="3007" y="1492148"/>
        <a:ext cx="2931895" cy="1825424"/>
      </dsp:txXfrm>
    </dsp:sp>
    <dsp:sp modelId="{0B7429C3-BD25-4EBE-9769-8ED68DD444CE}">
      <dsp:nvSpPr>
        <dsp:cNvPr id="0" name=""/>
        <dsp:cNvSpPr/>
      </dsp:nvSpPr>
      <dsp:spPr>
        <a:xfrm>
          <a:off x="3345367" y="319389"/>
          <a:ext cx="2931895" cy="1172758"/>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a:t>If anyone does not obey our word in this epistle</a:t>
          </a:r>
        </a:p>
      </dsp:txBody>
      <dsp:txXfrm>
        <a:off x="3345367" y="319389"/>
        <a:ext cx="2931895" cy="1172758"/>
      </dsp:txXfrm>
    </dsp:sp>
    <dsp:sp modelId="{9489731F-8863-4A03-88BB-7D952F16B307}">
      <dsp:nvSpPr>
        <dsp:cNvPr id="0" name=""/>
        <dsp:cNvSpPr/>
      </dsp:nvSpPr>
      <dsp:spPr>
        <a:xfrm>
          <a:off x="3345367" y="1492148"/>
          <a:ext cx="2931895" cy="182542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Do not keep company with him that he be ashamed</a:t>
          </a:r>
        </a:p>
      </dsp:txBody>
      <dsp:txXfrm>
        <a:off x="3345367" y="1492148"/>
        <a:ext cx="2931895" cy="1825424"/>
      </dsp:txXfrm>
    </dsp:sp>
    <dsp:sp modelId="{F84E1E02-0774-4492-92AA-99BC8D6E522F}">
      <dsp:nvSpPr>
        <dsp:cNvPr id="0" name=""/>
        <dsp:cNvSpPr/>
      </dsp:nvSpPr>
      <dsp:spPr>
        <a:xfrm>
          <a:off x="6687728" y="319389"/>
          <a:ext cx="2931895" cy="1172758"/>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a:t>Do not count him as an enemy</a:t>
          </a:r>
        </a:p>
      </dsp:txBody>
      <dsp:txXfrm>
        <a:off x="6687728" y="319389"/>
        <a:ext cx="2931895" cy="1172758"/>
      </dsp:txXfrm>
    </dsp:sp>
    <dsp:sp modelId="{94FA65AA-3975-431E-A7AF-0652EB9FC917}">
      <dsp:nvSpPr>
        <dsp:cNvPr id="0" name=""/>
        <dsp:cNvSpPr/>
      </dsp:nvSpPr>
      <dsp:spPr>
        <a:xfrm>
          <a:off x="6687728" y="1492148"/>
          <a:ext cx="2931895" cy="182542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Admonish as a brother</a:t>
          </a:r>
        </a:p>
      </dsp:txBody>
      <dsp:txXfrm>
        <a:off x="6687728" y="1492148"/>
        <a:ext cx="2931895" cy="182542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9FEBA2-6F40-48C9-B3C8-DC92297C765B}" type="datetimeFigureOut">
              <a:rPr lang="en-US" smtClean="0"/>
              <a:t>9/2/2022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676803-F197-4747-A5B7-02AD52954ABF}" type="slidenum">
              <a:rPr lang="en-US" smtClean="0"/>
              <a:t>‹#›</a:t>
            </a:fld>
            <a:endParaRPr lang="en-US"/>
          </a:p>
        </p:txBody>
      </p:sp>
    </p:spTree>
    <p:extLst>
      <p:ext uri="{BB962C8B-B14F-4D97-AF65-F5344CB8AC3E}">
        <p14:creationId xmlns:p14="http://schemas.microsoft.com/office/powerpoint/2010/main" val="129787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iblegateway.com/passage/?search=gen+2%3A15&amp;version=NKJV;NET;ESV;CSB;NASB#fen-NKJV-46a"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biblegateway.com/passage/?search=gen+2%3A15&amp;version=NKJV;NET;ESV;CSB;NASB#fen-NKJV-46b"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 2:15 “</a:t>
            </a:r>
            <a:r>
              <a:rPr lang="en-US" baseline="30000" dirty="0"/>
              <a:t>15 </a:t>
            </a:r>
            <a:r>
              <a:rPr lang="en-US" dirty="0"/>
              <a:t>Then the </a:t>
            </a:r>
            <a:r>
              <a:rPr lang="en-US" cap="small" dirty="0">
                <a:effectLst/>
              </a:rPr>
              <a:t>Lord</a:t>
            </a:r>
            <a:r>
              <a:rPr lang="en-US" dirty="0"/>
              <a:t> God took </a:t>
            </a:r>
            <a:r>
              <a:rPr lang="en-US" baseline="30000" dirty="0"/>
              <a:t>[</a:t>
            </a:r>
            <a:r>
              <a:rPr lang="en-US" baseline="30000" dirty="0">
                <a:hlinkClick r:id="rId3" tooltip="See footnote a"/>
              </a:rPr>
              <a:t>a</a:t>
            </a:r>
            <a:r>
              <a:rPr lang="en-US" baseline="30000" dirty="0"/>
              <a:t>]</a:t>
            </a:r>
            <a:r>
              <a:rPr lang="en-US" dirty="0"/>
              <a:t>the man and put him in the garden of Eden to </a:t>
            </a:r>
            <a:r>
              <a:rPr lang="en-US" baseline="30000" dirty="0"/>
              <a:t>[</a:t>
            </a:r>
            <a:r>
              <a:rPr lang="en-US" baseline="30000" dirty="0">
                <a:hlinkClick r:id="rId4" tooltip="See footnote b"/>
              </a:rPr>
              <a:t>b</a:t>
            </a:r>
            <a:r>
              <a:rPr lang="en-US" baseline="30000" dirty="0"/>
              <a:t>]</a:t>
            </a:r>
            <a:r>
              <a:rPr lang="en-US" dirty="0"/>
              <a:t>tend and keep it.”</a:t>
            </a:r>
          </a:p>
        </p:txBody>
      </p:sp>
      <p:sp>
        <p:nvSpPr>
          <p:cNvPr id="4" name="Slide Number Placeholder 3"/>
          <p:cNvSpPr>
            <a:spLocks noGrp="1"/>
          </p:cNvSpPr>
          <p:nvPr>
            <p:ph type="sldNum" sz="quarter" idx="5"/>
          </p:nvPr>
        </p:nvSpPr>
        <p:spPr/>
        <p:txBody>
          <a:bodyPr/>
          <a:lstStyle/>
          <a:p>
            <a:fld id="{E1676803-F197-4747-A5B7-02AD52954ABF}" type="slidenum">
              <a:rPr lang="en-US" smtClean="0"/>
              <a:t>2</a:t>
            </a:fld>
            <a:endParaRPr lang="en-US"/>
          </a:p>
        </p:txBody>
      </p:sp>
    </p:spTree>
    <p:extLst>
      <p:ext uri="{BB962C8B-B14F-4D97-AF65-F5344CB8AC3E}">
        <p14:creationId xmlns:p14="http://schemas.microsoft.com/office/powerpoint/2010/main" val="3699296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John 5:17 ESV “My Father is working until now, and I am working.”</a:t>
            </a:r>
            <a:endParaRPr lang="en-US" dirty="0"/>
          </a:p>
          <a:p>
            <a:endParaRPr lang="en-US" dirty="0"/>
          </a:p>
        </p:txBody>
      </p:sp>
      <p:sp>
        <p:nvSpPr>
          <p:cNvPr id="4" name="Slide Number Placeholder 3"/>
          <p:cNvSpPr>
            <a:spLocks noGrp="1"/>
          </p:cNvSpPr>
          <p:nvPr>
            <p:ph type="sldNum" sz="quarter" idx="5"/>
          </p:nvPr>
        </p:nvSpPr>
        <p:spPr/>
        <p:txBody>
          <a:bodyPr/>
          <a:lstStyle/>
          <a:p>
            <a:fld id="{E1676803-F197-4747-A5B7-02AD52954ABF}" type="slidenum">
              <a:rPr lang="en-US" smtClean="0"/>
              <a:t>10</a:t>
            </a:fld>
            <a:endParaRPr lang="en-US"/>
          </a:p>
        </p:txBody>
      </p:sp>
    </p:spTree>
    <p:extLst>
      <p:ext uri="{BB962C8B-B14F-4D97-AF65-F5344CB8AC3E}">
        <p14:creationId xmlns:p14="http://schemas.microsoft.com/office/powerpoint/2010/main" val="342963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9/2/2022</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09049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9/2/2022</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966186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9/2/2022</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8337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9/2/2022</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569650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9/2/2022</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703387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9/2/2022</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041027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9/2/2022</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89111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9/2/2022</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14616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9/2/2022</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20503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9/2/2022</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365415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9/2/2022</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95888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9/2/2022</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86075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67" r:id="rId6"/>
    <p:sldLayoutId id="2147483763" r:id="rId7"/>
    <p:sldLayoutId id="2147483764" r:id="rId8"/>
    <p:sldLayoutId id="2147483765" r:id="rId9"/>
    <p:sldLayoutId id="2147483766" r:id="rId10"/>
    <p:sldLayoutId id="2147483768"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32">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34">
            <a:extLst>
              <a:ext uri="{FF2B5EF4-FFF2-40B4-BE49-F238E27FC236}">
                <a16:creationId xmlns:a16="http://schemas.microsoft.com/office/drawing/2014/main" id="{BC30665E-D592-446F-98EB-15F172A22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4C41FC-F571-6D4D-9856-7DD4B9F2A1F2}"/>
              </a:ext>
            </a:extLst>
          </p:cNvPr>
          <p:cNvSpPr>
            <a:spLocks noGrp="1"/>
          </p:cNvSpPr>
          <p:nvPr>
            <p:ph type="ctrTitle"/>
          </p:nvPr>
        </p:nvSpPr>
        <p:spPr>
          <a:xfrm>
            <a:off x="611922" y="4702835"/>
            <a:ext cx="9721215" cy="978772"/>
          </a:xfrm>
        </p:spPr>
        <p:txBody>
          <a:bodyPr>
            <a:normAutofit/>
          </a:bodyPr>
          <a:lstStyle/>
          <a:p>
            <a:r>
              <a:rPr lang="en-US">
                <a:solidFill>
                  <a:schemeClr val="bg1"/>
                </a:solidFill>
              </a:rPr>
              <a:t>The Importance of Work</a:t>
            </a:r>
          </a:p>
        </p:txBody>
      </p:sp>
      <p:sp>
        <p:nvSpPr>
          <p:cNvPr id="3" name="Subtitle 2">
            <a:extLst>
              <a:ext uri="{FF2B5EF4-FFF2-40B4-BE49-F238E27FC236}">
                <a16:creationId xmlns:a16="http://schemas.microsoft.com/office/drawing/2014/main" id="{42FAEA60-A0D2-AFF8-2572-78D52398661C}"/>
              </a:ext>
            </a:extLst>
          </p:cNvPr>
          <p:cNvSpPr>
            <a:spLocks noGrp="1"/>
          </p:cNvSpPr>
          <p:nvPr>
            <p:ph type="subTitle" idx="1"/>
          </p:nvPr>
        </p:nvSpPr>
        <p:spPr>
          <a:xfrm>
            <a:off x="625792" y="5717566"/>
            <a:ext cx="8523859" cy="533983"/>
          </a:xfrm>
        </p:spPr>
        <p:txBody>
          <a:bodyPr anchor="t">
            <a:noAutofit/>
          </a:bodyPr>
          <a:lstStyle/>
          <a:p>
            <a:r>
              <a:rPr lang="en-US" sz="3200" dirty="0">
                <a:solidFill>
                  <a:schemeClr val="bg1"/>
                </a:solidFill>
              </a:rPr>
              <a:t>A Biblical Perspective</a:t>
            </a:r>
          </a:p>
        </p:txBody>
      </p:sp>
      <p:pic>
        <p:nvPicPr>
          <p:cNvPr id="5" name="Picture 4" descr="A picture containing text, column&#10;&#10;Description automatically generated">
            <a:extLst>
              <a:ext uri="{FF2B5EF4-FFF2-40B4-BE49-F238E27FC236}">
                <a16:creationId xmlns:a16="http://schemas.microsoft.com/office/drawing/2014/main" id="{B795EF2A-1A95-D42B-3DB6-0535E666783D}"/>
              </a:ext>
            </a:extLst>
          </p:cNvPr>
          <p:cNvPicPr>
            <a:picLocks noChangeAspect="1"/>
          </p:cNvPicPr>
          <p:nvPr/>
        </p:nvPicPr>
        <p:blipFill rotWithShape="1">
          <a:blip r:embed="rId2">
            <a:extLst>
              <a:ext uri="{28A0092B-C50C-407E-A947-70E740481C1C}">
                <a14:useLocalDpi xmlns:a14="http://schemas.microsoft.com/office/drawing/2010/main" val="0"/>
              </a:ext>
            </a:extLst>
          </a:blip>
          <a:srcRect t="13888" r="2" b="12852"/>
          <a:stretch/>
        </p:blipFill>
        <p:spPr>
          <a:xfrm>
            <a:off x="720090" y="712916"/>
            <a:ext cx="9532620" cy="3491895"/>
          </a:xfrm>
          <a:prstGeom prst="rect">
            <a:avLst/>
          </a:prstGeom>
        </p:spPr>
      </p:pic>
      <p:cxnSp>
        <p:nvCxnSpPr>
          <p:cNvPr id="43" name="Straight Connector 36">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4555080"/>
            <a:ext cx="953262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00E69E2-9F9A-9FFF-AF7E-D1F5F9922C31}"/>
              </a:ext>
            </a:extLst>
          </p:cNvPr>
          <p:cNvSpPr txBox="1"/>
          <p:nvPr/>
        </p:nvSpPr>
        <p:spPr>
          <a:xfrm>
            <a:off x="4333461" y="2837796"/>
            <a:ext cx="2305878" cy="923330"/>
          </a:xfrm>
          <a:prstGeom prst="rect">
            <a:avLst/>
          </a:prstGeom>
          <a:noFill/>
        </p:spPr>
        <p:txBody>
          <a:bodyPr wrap="square" rtlCol="0">
            <a:spAutoFit/>
          </a:bodyPr>
          <a:lstStyle/>
          <a:p>
            <a:r>
              <a:rPr lang="en-US" sz="5400" dirty="0">
                <a:effectLst>
                  <a:outerShdw blurRad="38100" dist="38100" dir="2700000" algn="tl">
                    <a:srgbClr val="000000">
                      <a:alpha val="43137"/>
                    </a:srgbClr>
                  </a:outerShdw>
                </a:effectLst>
              </a:rPr>
              <a:t>3:6-15</a:t>
            </a:r>
          </a:p>
        </p:txBody>
      </p:sp>
    </p:spTree>
    <p:extLst>
      <p:ext uri="{BB962C8B-B14F-4D97-AF65-F5344CB8AC3E}">
        <p14:creationId xmlns:p14="http://schemas.microsoft.com/office/powerpoint/2010/main" val="37108906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F1FD0E-F3B9-F9B2-3FD2-BC3566981425}"/>
              </a:ext>
            </a:extLst>
          </p:cNvPr>
          <p:cNvSpPr>
            <a:spLocks noGrp="1"/>
          </p:cNvSpPr>
          <p:nvPr>
            <p:ph type="title"/>
          </p:nvPr>
        </p:nvSpPr>
        <p:spPr>
          <a:xfrm>
            <a:off x="630571" y="922096"/>
            <a:ext cx="9622139" cy="1371030"/>
          </a:xfrm>
        </p:spPr>
        <p:txBody>
          <a:bodyPr>
            <a:normAutofit/>
          </a:bodyPr>
          <a:lstStyle/>
          <a:p>
            <a:r>
              <a:rPr lang="en-US" dirty="0"/>
              <a:t>if anyone will not work, neither shall he eat: </a:t>
            </a:r>
            <a:r>
              <a:rPr lang="en-US" b="1" i="1" dirty="0"/>
              <a:t>2 </a:t>
            </a:r>
            <a:r>
              <a:rPr lang="en-US" b="1" i="1" dirty="0" err="1"/>
              <a:t>Thes</a:t>
            </a:r>
            <a:r>
              <a:rPr lang="en-US" b="1" i="1" dirty="0"/>
              <a:t> 3:10</a:t>
            </a:r>
            <a:endParaRPr lang="en-US" dirty="0"/>
          </a:p>
        </p:txBody>
      </p:sp>
      <p:cxnSp>
        <p:nvCxnSpPr>
          <p:cNvPr id="10" name="Straight Connector 9">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8638"/>
            <a:ext cx="147447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F7C4733-53FD-50A9-1D57-CFED5A1F96EE}"/>
              </a:ext>
            </a:extLst>
          </p:cNvPr>
          <p:cNvSpPr>
            <a:spLocks noGrp="1"/>
          </p:cNvSpPr>
          <p:nvPr>
            <p:ph idx="1"/>
          </p:nvPr>
        </p:nvSpPr>
        <p:spPr>
          <a:xfrm>
            <a:off x="625791" y="2276474"/>
            <a:ext cx="9661208" cy="3943351"/>
          </a:xfrm>
        </p:spPr>
        <p:txBody>
          <a:bodyPr>
            <a:normAutofit/>
          </a:bodyPr>
          <a:lstStyle/>
          <a:p>
            <a:pPr marL="0" indent="0">
              <a:buNone/>
            </a:pPr>
            <a:r>
              <a:rPr lang="en-US" sz="2400" dirty="0"/>
              <a:t>The need to be engaged in meaningful work extends to those who are officially retired from the workplace. It isn’t healthy to do nothing—nor is it healthy to do nothing but play. People need a sense of purpose, and one way to accomplish that is to do some sort of meaningful work—work that makes life better for the worker or for someone else. Whether it is paid or volunteer work is less important than whether it is purposeful.</a:t>
            </a:r>
          </a:p>
        </p:txBody>
      </p:sp>
    </p:spTree>
    <p:extLst>
      <p:ext uri="{BB962C8B-B14F-4D97-AF65-F5344CB8AC3E}">
        <p14:creationId xmlns:p14="http://schemas.microsoft.com/office/powerpoint/2010/main" val="677025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EC5A20-72FA-EB0F-03BC-D27EE1FE4D35}"/>
              </a:ext>
            </a:extLst>
          </p:cNvPr>
          <p:cNvSpPr>
            <a:spLocks noGrp="1"/>
          </p:cNvSpPr>
          <p:nvPr>
            <p:ph type="title"/>
          </p:nvPr>
        </p:nvSpPr>
        <p:spPr>
          <a:xfrm>
            <a:off x="625792" y="888999"/>
            <a:ext cx="9718358" cy="1051914"/>
          </a:xfrm>
        </p:spPr>
        <p:txBody>
          <a:bodyPr>
            <a:normAutofit/>
          </a:bodyPr>
          <a:lstStyle/>
          <a:p>
            <a:pPr>
              <a:lnSpc>
                <a:spcPct val="90000"/>
              </a:lnSpc>
            </a:pPr>
            <a:r>
              <a:rPr lang="en-US" sz="3100"/>
              <a:t>Some walk in a disorderly manner not working, we command they work in quietness </a:t>
            </a:r>
            <a:r>
              <a:rPr lang="en-US" sz="3100" b="1" i="1"/>
              <a:t>2 </a:t>
            </a:r>
            <a:r>
              <a:rPr lang="en-US" sz="3100" b="1" i="1" err="1"/>
              <a:t>Thes</a:t>
            </a:r>
            <a:r>
              <a:rPr lang="en-US" sz="3100" b="1" i="1"/>
              <a:t> 3:11-12</a:t>
            </a:r>
          </a:p>
        </p:txBody>
      </p:sp>
      <p:cxnSp>
        <p:nvCxnSpPr>
          <p:cNvPr id="20" name="Straight Connector 19">
            <a:extLst>
              <a:ext uri="{FF2B5EF4-FFF2-40B4-BE49-F238E27FC236}">
                <a16:creationId xmlns:a16="http://schemas.microsoft.com/office/drawing/2014/main" id="{9BB96FAB-CCBF-4D1E-9D0D-B038ACC29B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3900"/>
            <a:ext cx="147447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E3ABF9C-A377-14ED-9926-827C3710E888}"/>
              </a:ext>
            </a:extLst>
          </p:cNvPr>
          <p:cNvGraphicFramePr>
            <a:graphicFrameLocks noGrp="1"/>
          </p:cNvGraphicFramePr>
          <p:nvPr>
            <p:ph idx="1"/>
            <p:extLst>
              <p:ext uri="{D42A27DB-BD31-4B8C-83A1-F6EECF244321}">
                <p14:modId xmlns:p14="http://schemas.microsoft.com/office/powerpoint/2010/main" val="4207140534"/>
              </p:ext>
            </p:extLst>
          </p:nvPr>
        </p:nvGraphicFramePr>
        <p:xfrm>
          <a:off x="720090" y="2276474"/>
          <a:ext cx="9566910" cy="3857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736414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06C852-687A-B228-A1A9-84A6F2967AE4}"/>
              </a:ext>
            </a:extLst>
          </p:cNvPr>
          <p:cNvSpPr>
            <a:spLocks noGrp="1"/>
          </p:cNvSpPr>
          <p:nvPr>
            <p:ph type="title"/>
          </p:nvPr>
        </p:nvSpPr>
        <p:spPr>
          <a:xfrm>
            <a:off x="630078" y="909638"/>
            <a:ext cx="9622632" cy="1155618"/>
          </a:xfrm>
        </p:spPr>
        <p:txBody>
          <a:bodyPr>
            <a:normAutofit/>
          </a:bodyPr>
          <a:lstStyle/>
          <a:p>
            <a:pPr>
              <a:lnSpc>
                <a:spcPct val="90000"/>
              </a:lnSpc>
            </a:pPr>
            <a:r>
              <a:rPr lang="en-US" sz="2800"/>
              <a:t>Some walk in a disorderly manner not working, we command they work in quietness </a:t>
            </a:r>
            <a:r>
              <a:rPr lang="en-US" sz="2800" b="1" i="1"/>
              <a:t>2 </a:t>
            </a:r>
            <a:r>
              <a:rPr lang="en-US" sz="2800" b="1" i="1" err="1"/>
              <a:t>Thes</a:t>
            </a:r>
            <a:r>
              <a:rPr lang="en-US" sz="2800" b="1" i="1"/>
              <a:t> 3:11-12</a:t>
            </a:r>
            <a:endParaRPr lang="en-US" sz="2800"/>
          </a:p>
        </p:txBody>
      </p:sp>
      <p:cxnSp>
        <p:nvCxnSpPr>
          <p:cNvPr id="26" name="Straight Connector 25">
            <a:extLst>
              <a:ext uri="{FF2B5EF4-FFF2-40B4-BE49-F238E27FC236}">
                <a16:creationId xmlns:a16="http://schemas.microsoft.com/office/drawing/2014/main" id="{AAD0195E-7F27-4D06-9427-0C121D721A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3900"/>
            <a:ext cx="953262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D74C2FC-3228-4FC1-B97B-87AD35508D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6142781"/>
            <a:ext cx="95326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2D04C9E-4DA6-1692-FB24-F8854D676780}"/>
              </a:ext>
            </a:extLst>
          </p:cNvPr>
          <p:cNvGraphicFramePr>
            <a:graphicFrameLocks noGrp="1"/>
          </p:cNvGraphicFramePr>
          <p:nvPr>
            <p:ph idx="1"/>
            <p:extLst>
              <p:ext uri="{D42A27DB-BD31-4B8C-83A1-F6EECF244321}">
                <p14:modId xmlns:p14="http://schemas.microsoft.com/office/powerpoint/2010/main" val="3602015924"/>
              </p:ext>
            </p:extLst>
          </p:nvPr>
        </p:nvGraphicFramePr>
        <p:xfrm>
          <a:off x="630079" y="2292350"/>
          <a:ext cx="9622631"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8800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AEEB46-7EBA-F1CB-CCE0-E381F6596DE7}"/>
              </a:ext>
            </a:extLst>
          </p:cNvPr>
          <p:cNvSpPr>
            <a:spLocks noGrp="1"/>
          </p:cNvSpPr>
          <p:nvPr>
            <p:ph type="title"/>
          </p:nvPr>
        </p:nvSpPr>
        <p:spPr>
          <a:xfrm>
            <a:off x="630078" y="909638"/>
            <a:ext cx="9622632" cy="1155618"/>
          </a:xfrm>
        </p:spPr>
        <p:txBody>
          <a:bodyPr>
            <a:normAutofit/>
          </a:bodyPr>
          <a:lstStyle/>
          <a:p>
            <a:r>
              <a:rPr lang="en-US" dirty="0"/>
              <a:t>Actions to take </a:t>
            </a:r>
            <a:r>
              <a:rPr lang="en-US" b="1" i="1" dirty="0"/>
              <a:t>2 </a:t>
            </a:r>
            <a:r>
              <a:rPr lang="en-US" b="1" i="1" dirty="0" err="1"/>
              <a:t>Thes</a:t>
            </a:r>
            <a:r>
              <a:rPr lang="en-US" b="1" i="1" dirty="0"/>
              <a:t> 3:13-15</a:t>
            </a:r>
          </a:p>
        </p:txBody>
      </p:sp>
      <p:cxnSp>
        <p:nvCxnSpPr>
          <p:cNvPr id="11" name="Straight Connector 10">
            <a:extLst>
              <a:ext uri="{FF2B5EF4-FFF2-40B4-BE49-F238E27FC236}">
                <a16:creationId xmlns:a16="http://schemas.microsoft.com/office/drawing/2014/main" id="{AAD0195E-7F27-4D06-9427-0C121D721A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3900"/>
            <a:ext cx="953262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D74C2FC-3228-4FC1-B97B-87AD35508D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6142781"/>
            <a:ext cx="95326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B8C3897-6702-E481-3A04-983A002E9E54}"/>
              </a:ext>
            </a:extLst>
          </p:cNvPr>
          <p:cNvGraphicFramePr>
            <a:graphicFrameLocks noGrp="1"/>
          </p:cNvGraphicFramePr>
          <p:nvPr>
            <p:ph idx="1"/>
            <p:extLst>
              <p:ext uri="{D42A27DB-BD31-4B8C-83A1-F6EECF244321}">
                <p14:modId xmlns:p14="http://schemas.microsoft.com/office/powerpoint/2010/main" val="1105199172"/>
              </p:ext>
            </p:extLst>
          </p:nvPr>
        </p:nvGraphicFramePr>
        <p:xfrm>
          <a:off x="630079" y="2292350"/>
          <a:ext cx="9622631"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696191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49D7415-2F11-44C2-B6AA-13A25B681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2C8D4C-B8F2-EEA5-0FE7-260F8AF2C3C2}"/>
              </a:ext>
            </a:extLst>
          </p:cNvPr>
          <p:cNvSpPr>
            <a:spLocks noGrp="1"/>
          </p:cNvSpPr>
          <p:nvPr>
            <p:ph type="title"/>
          </p:nvPr>
        </p:nvSpPr>
        <p:spPr>
          <a:xfrm>
            <a:off x="630079" y="909637"/>
            <a:ext cx="6166803" cy="1362073"/>
          </a:xfrm>
        </p:spPr>
        <p:txBody>
          <a:bodyPr>
            <a:normAutofit/>
          </a:bodyPr>
          <a:lstStyle/>
          <a:p>
            <a:r>
              <a:rPr lang="en-US" dirty="0"/>
              <a:t>Introduction</a:t>
            </a:r>
          </a:p>
        </p:txBody>
      </p:sp>
      <p:cxnSp>
        <p:nvCxnSpPr>
          <p:cNvPr id="12" name="Straight Connector 11">
            <a:extLst>
              <a:ext uri="{FF2B5EF4-FFF2-40B4-BE49-F238E27FC236}">
                <a16:creationId xmlns:a16="http://schemas.microsoft.com/office/drawing/2014/main" id="{7F1E95A2-E5F1-4C8A-92DC-CE369D1939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3900"/>
            <a:ext cx="953262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317EA6D-1A76-CA76-446F-8592B0476451}"/>
              </a:ext>
            </a:extLst>
          </p:cNvPr>
          <p:cNvSpPr>
            <a:spLocks noGrp="1"/>
          </p:cNvSpPr>
          <p:nvPr>
            <p:ph idx="1"/>
          </p:nvPr>
        </p:nvSpPr>
        <p:spPr>
          <a:xfrm>
            <a:off x="606949" y="1991158"/>
            <a:ext cx="6124163" cy="3957199"/>
          </a:xfrm>
        </p:spPr>
        <p:txBody>
          <a:bodyPr>
            <a:noAutofit/>
          </a:bodyPr>
          <a:lstStyle/>
          <a:p>
            <a:pPr>
              <a:lnSpc>
                <a:spcPct val="110000"/>
              </a:lnSpc>
            </a:pPr>
            <a:r>
              <a:rPr lang="en-US" sz="1800" dirty="0"/>
              <a:t>Our culture is pretty confused about work</a:t>
            </a:r>
          </a:p>
          <a:p>
            <a:pPr>
              <a:lnSpc>
                <a:spcPct val="110000"/>
              </a:lnSpc>
            </a:pPr>
            <a:endParaRPr lang="en-US" sz="1800" dirty="0"/>
          </a:p>
          <a:p>
            <a:pPr>
              <a:lnSpc>
                <a:spcPct val="110000"/>
              </a:lnSpc>
            </a:pPr>
            <a:r>
              <a:rPr lang="en-US" sz="1800" dirty="0"/>
              <a:t>On one side are the “workaholics” and on the other side are “</a:t>
            </a:r>
            <a:r>
              <a:rPr lang="en-US" sz="1800" dirty="0" err="1"/>
              <a:t>workaphobics</a:t>
            </a:r>
            <a:r>
              <a:rPr lang="en-US" sz="1800" dirty="0"/>
              <a:t>”</a:t>
            </a:r>
          </a:p>
          <a:p>
            <a:pPr>
              <a:lnSpc>
                <a:spcPct val="110000"/>
              </a:lnSpc>
            </a:pPr>
            <a:endParaRPr lang="en-US" sz="1800" dirty="0"/>
          </a:p>
          <a:p>
            <a:pPr>
              <a:lnSpc>
                <a:spcPct val="110000"/>
              </a:lnSpc>
            </a:pPr>
            <a:r>
              <a:rPr lang="en-US" sz="1800" dirty="0"/>
              <a:t>Somewhere in the middle are those who work simply because they have to</a:t>
            </a:r>
          </a:p>
          <a:p>
            <a:pPr lvl="1">
              <a:lnSpc>
                <a:spcPct val="110000"/>
              </a:lnSpc>
            </a:pPr>
            <a:r>
              <a:rPr lang="en-US" dirty="0"/>
              <a:t>“I owe, I owe, so off to work I go”</a:t>
            </a:r>
          </a:p>
          <a:p>
            <a:pPr lvl="1">
              <a:lnSpc>
                <a:spcPct val="110000"/>
              </a:lnSpc>
            </a:pPr>
            <a:endParaRPr lang="en-US" dirty="0"/>
          </a:p>
          <a:p>
            <a:pPr>
              <a:lnSpc>
                <a:spcPct val="110000"/>
              </a:lnSpc>
            </a:pPr>
            <a:r>
              <a:rPr lang="en-US" sz="1800" dirty="0"/>
              <a:t>God has always intended for man to work (</a:t>
            </a:r>
            <a:r>
              <a:rPr lang="en-US" sz="1800" b="1" i="1" dirty="0"/>
              <a:t>Gen 2:15</a:t>
            </a:r>
            <a:r>
              <a:rPr lang="en-US" sz="1800" dirty="0"/>
              <a:t>)</a:t>
            </a:r>
          </a:p>
        </p:txBody>
      </p:sp>
      <p:pic>
        <p:nvPicPr>
          <p:cNvPr id="5" name="Picture 4" descr="A picture containing text, table, seat, businesscard&#10;&#10;Description automatically generated">
            <a:extLst>
              <a:ext uri="{FF2B5EF4-FFF2-40B4-BE49-F238E27FC236}">
                <a16:creationId xmlns:a16="http://schemas.microsoft.com/office/drawing/2014/main" id="{6EC02BCD-15D7-3D52-165F-78C9962580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3770" y="2211217"/>
            <a:ext cx="2948940" cy="2435561"/>
          </a:xfrm>
          <a:prstGeom prst="rect">
            <a:avLst/>
          </a:prstGeom>
        </p:spPr>
      </p:pic>
      <p:cxnSp>
        <p:nvCxnSpPr>
          <p:cNvPr id="14" name="Straight Connector 13">
            <a:extLst>
              <a:ext uri="{FF2B5EF4-FFF2-40B4-BE49-F238E27FC236}">
                <a16:creationId xmlns:a16="http://schemas.microsoft.com/office/drawing/2014/main" id="{AFCF674C-D208-4497-A189-02E8503DA8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6142781"/>
            <a:ext cx="95326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299461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32DBF7-FEF5-91B0-11B8-98A46020E206}"/>
              </a:ext>
            </a:extLst>
          </p:cNvPr>
          <p:cNvSpPr>
            <a:spLocks noGrp="1"/>
          </p:cNvSpPr>
          <p:nvPr>
            <p:ph type="title"/>
          </p:nvPr>
        </p:nvSpPr>
        <p:spPr>
          <a:xfrm>
            <a:off x="630571" y="922096"/>
            <a:ext cx="9622139" cy="1371030"/>
          </a:xfrm>
        </p:spPr>
        <p:txBody>
          <a:bodyPr>
            <a:normAutofit/>
          </a:bodyPr>
          <a:lstStyle/>
          <a:p>
            <a:r>
              <a:rPr lang="en-US"/>
              <a:t>Background: </a:t>
            </a:r>
            <a:r>
              <a:rPr lang="en-US" b="1" i="1"/>
              <a:t>1 Thes 4:10-12</a:t>
            </a:r>
            <a:endParaRPr lang="en-US" b="1" i="1" dirty="0"/>
          </a:p>
        </p:txBody>
      </p:sp>
      <p:cxnSp>
        <p:nvCxnSpPr>
          <p:cNvPr id="13" name="Straight Connector 9">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8638"/>
            <a:ext cx="147447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3A10E06-427C-5AD8-CC30-91FB45C11518}"/>
              </a:ext>
            </a:extLst>
          </p:cNvPr>
          <p:cNvSpPr>
            <a:spLocks noGrp="1"/>
          </p:cNvSpPr>
          <p:nvPr>
            <p:ph idx="1"/>
          </p:nvPr>
        </p:nvSpPr>
        <p:spPr>
          <a:xfrm>
            <a:off x="625791" y="2276474"/>
            <a:ext cx="9661208" cy="3943351"/>
          </a:xfrm>
        </p:spPr>
        <p:txBody>
          <a:bodyPr>
            <a:normAutofit/>
          </a:bodyPr>
          <a:lstStyle/>
          <a:p>
            <a:pPr marL="0" indent="0">
              <a:buNone/>
            </a:pPr>
            <a:r>
              <a:rPr lang="en-US" sz="2800" baseline="30000" dirty="0"/>
              <a:t>10 </a:t>
            </a:r>
            <a:r>
              <a:rPr lang="en-US" sz="2800" dirty="0"/>
              <a:t>and indeed you do so toward all the brethren who are in all Macedonia. But we urge you, brethren, that you increase more and more; </a:t>
            </a:r>
            <a:r>
              <a:rPr lang="en-US" sz="2800" baseline="30000" dirty="0"/>
              <a:t>11 </a:t>
            </a:r>
            <a:r>
              <a:rPr lang="en-US" sz="2800" dirty="0"/>
              <a:t>that you also aspire to lead a quiet life, to mind your own business, and to work with your own hands, as we commanded you, </a:t>
            </a:r>
            <a:r>
              <a:rPr lang="en-US" sz="2800" baseline="30000" dirty="0"/>
              <a:t>12 </a:t>
            </a:r>
            <a:r>
              <a:rPr lang="en-US" sz="2800" dirty="0"/>
              <a:t>that you may walk properly toward those who are outside, and </a:t>
            </a:r>
            <a:r>
              <a:rPr lang="en-US" sz="2800" i="1" dirty="0"/>
              <a:t>that</a:t>
            </a:r>
            <a:r>
              <a:rPr lang="en-US" sz="2800" dirty="0"/>
              <a:t> you may lack nothing.</a:t>
            </a:r>
          </a:p>
          <a:p>
            <a:endParaRPr lang="en-US" dirty="0"/>
          </a:p>
        </p:txBody>
      </p:sp>
      <p:sp>
        <p:nvSpPr>
          <p:cNvPr id="4" name="Rectangle 3">
            <a:extLst>
              <a:ext uri="{FF2B5EF4-FFF2-40B4-BE49-F238E27FC236}">
                <a16:creationId xmlns:a16="http://schemas.microsoft.com/office/drawing/2014/main" id="{BC07E973-1293-E31A-F4EB-B7263AEFB720}"/>
              </a:ext>
            </a:extLst>
          </p:cNvPr>
          <p:cNvSpPr/>
          <p:nvPr/>
        </p:nvSpPr>
        <p:spPr>
          <a:xfrm>
            <a:off x="2602523" y="3300631"/>
            <a:ext cx="2532185" cy="45719"/>
          </a:xfrm>
          <a:prstGeom prst="rect">
            <a:avLst/>
          </a:prstGeom>
          <a:solidFill>
            <a:srgbClr val="C00000"/>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202A253-AEA7-A421-B76F-71AE44FBF49A}"/>
              </a:ext>
            </a:extLst>
          </p:cNvPr>
          <p:cNvSpPr/>
          <p:nvPr/>
        </p:nvSpPr>
        <p:spPr>
          <a:xfrm>
            <a:off x="4670473" y="3758665"/>
            <a:ext cx="5064369" cy="45719"/>
          </a:xfrm>
          <a:prstGeom prst="rect">
            <a:avLst/>
          </a:prstGeom>
          <a:solidFill>
            <a:srgbClr val="C00000"/>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3FFF5C3-423F-59E0-0B25-E2295FD545D8}"/>
              </a:ext>
            </a:extLst>
          </p:cNvPr>
          <p:cNvSpPr/>
          <p:nvPr/>
        </p:nvSpPr>
        <p:spPr>
          <a:xfrm>
            <a:off x="720090" y="4308137"/>
            <a:ext cx="2768698" cy="45719"/>
          </a:xfrm>
          <a:prstGeom prst="rect">
            <a:avLst/>
          </a:prstGeom>
          <a:solidFill>
            <a:srgbClr val="C00000"/>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493568C-D1A9-F39C-ABBF-D32E9511D20C}"/>
              </a:ext>
            </a:extLst>
          </p:cNvPr>
          <p:cNvSpPr/>
          <p:nvPr/>
        </p:nvSpPr>
        <p:spPr>
          <a:xfrm flipV="1">
            <a:off x="4670473" y="4281323"/>
            <a:ext cx="5270988" cy="45719"/>
          </a:xfrm>
          <a:prstGeom prst="rect">
            <a:avLst/>
          </a:prstGeom>
          <a:solidFill>
            <a:srgbClr val="C00000"/>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30CEDA0-0E8C-B152-839C-0270147441EE}"/>
              </a:ext>
            </a:extLst>
          </p:cNvPr>
          <p:cNvSpPr/>
          <p:nvPr/>
        </p:nvSpPr>
        <p:spPr>
          <a:xfrm>
            <a:off x="5859487" y="4781654"/>
            <a:ext cx="4170777" cy="45719"/>
          </a:xfrm>
          <a:prstGeom prst="rect">
            <a:avLst/>
          </a:prstGeom>
          <a:solidFill>
            <a:srgbClr val="C00000"/>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D033443-D634-E9AF-9D9C-9CE944F76B14}"/>
              </a:ext>
            </a:extLst>
          </p:cNvPr>
          <p:cNvSpPr/>
          <p:nvPr/>
        </p:nvSpPr>
        <p:spPr>
          <a:xfrm flipV="1">
            <a:off x="720090" y="5311443"/>
            <a:ext cx="2431073" cy="45719"/>
          </a:xfrm>
          <a:prstGeom prst="rect">
            <a:avLst/>
          </a:prstGeom>
          <a:solidFill>
            <a:srgbClr val="C00000"/>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715E3CE-72A3-1FF4-BDBE-291881613C54}"/>
              </a:ext>
            </a:extLst>
          </p:cNvPr>
          <p:cNvSpPr/>
          <p:nvPr/>
        </p:nvSpPr>
        <p:spPr>
          <a:xfrm>
            <a:off x="720090" y="4804514"/>
            <a:ext cx="2670223" cy="45719"/>
          </a:xfrm>
          <a:prstGeom prst="rect">
            <a:avLst/>
          </a:prstGeom>
          <a:solidFill>
            <a:srgbClr val="C00000"/>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52534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left)">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500"/>
                                        <p:tgtEl>
                                          <p:spTgt spid="18"/>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6" grpId="0" animBg="1"/>
      <p:bldP spid="18" grpId="0" animBg="1"/>
      <p:bldP spid="20"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2">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A90958-C086-5B32-6075-C306D1E8B52D}"/>
              </a:ext>
            </a:extLst>
          </p:cNvPr>
          <p:cNvSpPr>
            <a:spLocks noGrp="1"/>
          </p:cNvSpPr>
          <p:nvPr>
            <p:ph type="title"/>
          </p:nvPr>
        </p:nvSpPr>
        <p:spPr>
          <a:xfrm>
            <a:off x="625792" y="888999"/>
            <a:ext cx="9718358" cy="1051914"/>
          </a:xfrm>
        </p:spPr>
        <p:txBody>
          <a:bodyPr>
            <a:normAutofit/>
          </a:bodyPr>
          <a:lstStyle/>
          <a:p>
            <a:r>
              <a:rPr lang="en-US"/>
              <a:t>The command to withdraw: </a:t>
            </a:r>
            <a:r>
              <a:rPr lang="en-US" b="1" i="1"/>
              <a:t>2 Thes 3:6</a:t>
            </a:r>
          </a:p>
        </p:txBody>
      </p:sp>
      <p:cxnSp>
        <p:nvCxnSpPr>
          <p:cNvPr id="28" name="Straight Connector 24">
            <a:extLst>
              <a:ext uri="{FF2B5EF4-FFF2-40B4-BE49-F238E27FC236}">
                <a16:creationId xmlns:a16="http://schemas.microsoft.com/office/drawing/2014/main" id="{9BB96FAB-CCBF-4D1E-9D0D-B038ACC29B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3900"/>
            <a:ext cx="147447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2">
            <a:extLst>
              <a:ext uri="{FF2B5EF4-FFF2-40B4-BE49-F238E27FC236}">
                <a16:creationId xmlns:a16="http://schemas.microsoft.com/office/drawing/2014/main" id="{5A45479B-564B-25F0-6021-D1E9912500BD}"/>
              </a:ext>
            </a:extLst>
          </p:cNvPr>
          <p:cNvGraphicFramePr>
            <a:graphicFrameLocks noGrp="1"/>
          </p:cNvGraphicFramePr>
          <p:nvPr>
            <p:ph idx="1"/>
            <p:extLst>
              <p:ext uri="{D42A27DB-BD31-4B8C-83A1-F6EECF244321}">
                <p14:modId xmlns:p14="http://schemas.microsoft.com/office/powerpoint/2010/main" val="2635731789"/>
              </p:ext>
            </p:extLst>
          </p:nvPr>
        </p:nvGraphicFramePr>
        <p:xfrm>
          <a:off x="720090" y="2276474"/>
          <a:ext cx="9566910" cy="3857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179733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A90958-C086-5B32-6075-C306D1E8B52D}"/>
              </a:ext>
            </a:extLst>
          </p:cNvPr>
          <p:cNvSpPr>
            <a:spLocks noGrp="1"/>
          </p:cNvSpPr>
          <p:nvPr>
            <p:ph type="title"/>
          </p:nvPr>
        </p:nvSpPr>
        <p:spPr>
          <a:xfrm>
            <a:off x="625792" y="888999"/>
            <a:ext cx="9718358" cy="1051914"/>
          </a:xfrm>
        </p:spPr>
        <p:txBody>
          <a:bodyPr>
            <a:normAutofit/>
          </a:bodyPr>
          <a:lstStyle/>
          <a:p>
            <a:r>
              <a:rPr lang="en-US" dirty="0"/>
              <a:t>The command to withdraw: </a:t>
            </a:r>
            <a:r>
              <a:rPr lang="en-US" b="1" i="1" dirty="0"/>
              <a:t>2 </a:t>
            </a:r>
            <a:r>
              <a:rPr lang="en-US" b="1" i="1" dirty="0" err="1"/>
              <a:t>Thes</a:t>
            </a:r>
            <a:r>
              <a:rPr lang="en-US" b="1" i="1" dirty="0"/>
              <a:t> 3:6</a:t>
            </a:r>
          </a:p>
        </p:txBody>
      </p:sp>
      <p:cxnSp>
        <p:nvCxnSpPr>
          <p:cNvPr id="18" name="Straight Connector 17">
            <a:extLst>
              <a:ext uri="{FF2B5EF4-FFF2-40B4-BE49-F238E27FC236}">
                <a16:creationId xmlns:a16="http://schemas.microsoft.com/office/drawing/2014/main" id="{9BB96FAB-CCBF-4D1E-9D0D-B038ACC29B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3900"/>
            <a:ext cx="147447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2">
            <a:extLst>
              <a:ext uri="{FF2B5EF4-FFF2-40B4-BE49-F238E27FC236}">
                <a16:creationId xmlns:a16="http://schemas.microsoft.com/office/drawing/2014/main" id="{90956B2A-A819-DE17-C525-609D93610607}"/>
              </a:ext>
            </a:extLst>
          </p:cNvPr>
          <p:cNvGraphicFramePr>
            <a:graphicFrameLocks noGrp="1"/>
          </p:cNvGraphicFramePr>
          <p:nvPr>
            <p:ph idx="1"/>
            <p:extLst>
              <p:ext uri="{D42A27DB-BD31-4B8C-83A1-F6EECF244321}">
                <p14:modId xmlns:p14="http://schemas.microsoft.com/office/powerpoint/2010/main" val="1986606477"/>
              </p:ext>
            </p:extLst>
          </p:nvPr>
        </p:nvGraphicFramePr>
        <p:xfrm>
          <a:off x="720090" y="2276474"/>
          <a:ext cx="9566910" cy="3857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1956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7C2D66-9842-633B-33BA-5A866BECE4F3}"/>
              </a:ext>
            </a:extLst>
          </p:cNvPr>
          <p:cNvSpPr>
            <a:spLocks noGrp="1"/>
          </p:cNvSpPr>
          <p:nvPr>
            <p:ph type="title"/>
          </p:nvPr>
        </p:nvSpPr>
        <p:spPr>
          <a:xfrm>
            <a:off x="630571" y="922096"/>
            <a:ext cx="9622139" cy="1371030"/>
          </a:xfrm>
        </p:spPr>
        <p:txBody>
          <a:bodyPr>
            <a:normAutofit/>
          </a:bodyPr>
          <a:lstStyle/>
          <a:p>
            <a:r>
              <a:rPr lang="en-US" dirty="0"/>
              <a:t>The command to withdraw: </a:t>
            </a:r>
            <a:r>
              <a:rPr lang="en-US" b="1" i="1" dirty="0"/>
              <a:t>2 </a:t>
            </a:r>
            <a:r>
              <a:rPr lang="en-US" b="1" i="1" dirty="0" err="1"/>
              <a:t>Thes</a:t>
            </a:r>
            <a:r>
              <a:rPr lang="en-US" b="1" i="1" dirty="0"/>
              <a:t> 3:6</a:t>
            </a:r>
            <a:endParaRPr lang="en-US" dirty="0"/>
          </a:p>
        </p:txBody>
      </p:sp>
      <p:cxnSp>
        <p:nvCxnSpPr>
          <p:cNvPr id="10" name="Straight Connector 9">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8638"/>
            <a:ext cx="147447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127007B-C5B3-B66C-F1A5-57E7733A4016}"/>
              </a:ext>
            </a:extLst>
          </p:cNvPr>
          <p:cNvSpPr>
            <a:spLocks noGrp="1"/>
          </p:cNvSpPr>
          <p:nvPr>
            <p:ph idx="1"/>
          </p:nvPr>
        </p:nvSpPr>
        <p:spPr>
          <a:xfrm>
            <a:off x="625791" y="2276474"/>
            <a:ext cx="9661208" cy="3943351"/>
          </a:xfrm>
        </p:spPr>
        <p:txBody>
          <a:bodyPr>
            <a:normAutofit/>
          </a:bodyPr>
          <a:lstStyle/>
          <a:p>
            <a:pPr marL="0" indent="0" algn="ctr">
              <a:buNone/>
            </a:pPr>
            <a:r>
              <a:rPr lang="en-US" sz="2800" dirty="0"/>
              <a:t>Paul doesn’t speak of reasons behind the idleness and disruptiveness.  And largely, it may not really matter why.  The fact is, they are being lazy, unwilling to work, and they are causing turmoil among believers.  That is enough for Paul to say, “In the name of Jesus Christ, STOP!”</a:t>
            </a:r>
          </a:p>
        </p:txBody>
      </p:sp>
    </p:spTree>
    <p:extLst>
      <p:ext uri="{BB962C8B-B14F-4D97-AF65-F5344CB8AC3E}">
        <p14:creationId xmlns:p14="http://schemas.microsoft.com/office/powerpoint/2010/main" val="2501069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97F2AA-E47D-28A0-F93F-F01A3E070B7C}"/>
              </a:ext>
            </a:extLst>
          </p:cNvPr>
          <p:cNvSpPr>
            <a:spLocks noGrp="1"/>
          </p:cNvSpPr>
          <p:nvPr>
            <p:ph type="title"/>
          </p:nvPr>
        </p:nvSpPr>
        <p:spPr>
          <a:xfrm>
            <a:off x="625792" y="888999"/>
            <a:ext cx="9718358" cy="1051914"/>
          </a:xfrm>
        </p:spPr>
        <p:txBody>
          <a:bodyPr>
            <a:normAutofit/>
          </a:bodyPr>
          <a:lstStyle/>
          <a:p>
            <a:pPr>
              <a:lnSpc>
                <a:spcPct val="90000"/>
              </a:lnSpc>
            </a:pPr>
            <a:r>
              <a:rPr lang="en-US" sz="3400" dirty="0"/>
              <a:t>The example of </a:t>
            </a:r>
            <a:r>
              <a:rPr lang="en-US" sz="3400" dirty="0" err="1"/>
              <a:t>paul</a:t>
            </a:r>
            <a:r>
              <a:rPr lang="en-US" sz="3400" dirty="0"/>
              <a:t> and his companions</a:t>
            </a:r>
            <a:br>
              <a:rPr lang="en-US" sz="3400" dirty="0"/>
            </a:br>
            <a:r>
              <a:rPr lang="en-US" sz="3400" b="1" i="1" dirty="0"/>
              <a:t>2 </a:t>
            </a:r>
            <a:r>
              <a:rPr lang="en-US" sz="3400" b="1" i="1" dirty="0" err="1"/>
              <a:t>Thes</a:t>
            </a:r>
            <a:r>
              <a:rPr lang="en-US" sz="3400" b="1" i="1" dirty="0"/>
              <a:t> 3:7-9</a:t>
            </a:r>
          </a:p>
        </p:txBody>
      </p:sp>
      <p:cxnSp>
        <p:nvCxnSpPr>
          <p:cNvPr id="11" name="Straight Connector 10">
            <a:extLst>
              <a:ext uri="{FF2B5EF4-FFF2-40B4-BE49-F238E27FC236}">
                <a16:creationId xmlns:a16="http://schemas.microsoft.com/office/drawing/2014/main" id="{9BB96FAB-CCBF-4D1E-9D0D-B038ACC29B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3900"/>
            <a:ext cx="147447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F2BDE16-DF67-F24B-BA0C-5EE76F68C4DF}"/>
              </a:ext>
            </a:extLst>
          </p:cNvPr>
          <p:cNvGraphicFramePr>
            <a:graphicFrameLocks noGrp="1"/>
          </p:cNvGraphicFramePr>
          <p:nvPr>
            <p:ph idx="1"/>
            <p:extLst>
              <p:ext uri="{D42A27DB-BD31-4B8C-83A1-F6EECF244321}">
                <p14:modId xmlns:p14="http://schemas.microsoft.com/office/powerpoint/2010/main" val="4219016606"/>
              </p:ext>
            </p:extLst>
          </p:nvPr>
        </p:nvGraphicFramePr>
        <p:xfrm>
          <a:off x="720090" y="2276474"/>
          <a:ext cx="9566910" cy="3857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679896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D8CC7F-8E01-01F0-3A85-E10B8F0B2928}"/>
              </a:ext>
            </a:extLst>
          </p:cNvPr>
          <p:cNvSpPr>
            <a:spLocks noGrp="1"/>
          </p:cNvSpPr>
          <p:nvPr>
            <p:ph type="title"/>
          </p:nvPr>
        </p:nvSpPr>
        <p:spPr>
          <a:xfrm>
            <a:off x="625792" y="888999"/>
            <a:ext cx="9718358" cy="1051914"/>
          </a:xfrm>
        </p:spPr>
        <p:txBody>
          <a:bodyPr>
            <a:normAutofit/>
          </a:bodyPr>
          <a:lstStyle/>
          <a:p>
            <a:pPr>
              <a:lnSpc>
                <a:spcPct val="90000"/>
              </a:lnSpc>
            </a:pPr>
            <a:r>
              <a:rPr lang="en-US" sz="3400" dirty="0"/>
              <a:t>The example of </a:t>
            </a:r>
            <a:r>
              <a:rPr lang="en-US" sz="3400" dirty="0" err="1"/>
              <a:t>paul</a:t>
            </a:r>
            <a:r>
              <a:rPr lang="en-US" sz="3400" dirty="0"/>
              <a:t> and his companions:</a:t>
            </a:r>
            <a:br>
              <a:rPr lang="en-US" sz="3400" dirty="0"/>
            </a:br>
            <a:r>
              <a:rPr lang="en-US" sz="3400" b="1" i="1" dirty="0"/>
              <a:t>2 </a:t>
            </a:r>
            <a:r>
              <a:rPr lang="en-US" sz="3400" b="1" i="1" dirty="0" err="1"/>
              <a:t>Thes</a:t>
            </a:r>
            <a:r>
              <a:rPr lang="en-US" sz="3400" b="1" i="1" dirty="0"/>
              <a:t> 3:7-9</a:t>
            </a:r>
            <a:endParaRPr lang="en-US" sz="3400" dirty="0"/>
          </a:p>
        </p:txBody>
      </p:sp>
      <p:cxnSp>
        <p:nvCxnSpPr>
          <p:cNvPr id="11" name="Straight Connector 10">
            <a:extLst>
              <a:ext uri="{FF2B5EF4-FFF2-40B4-BE49-F238E27FC236}">
                <a16:creationId xmlns:a16="http://schemas.microsoft.com/office/drawing/2014/main" id="{9BB96FAB-CCBF-4D1E-9D0D-B038ACC29B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3900"/>
            <a:ext cx="147447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D6AA382-1B1A-F38C-A3EC-616BA2F2AD4C}"/>
              </a:ext>
            </a:extLst>
          </p:cNvPr>
          <p:cNvGraphicFramePr>
            <a:graphicFrameLocks noGrp="1"/>
          </p:cNvGraphicFramePr>
          <p:nvPr>
            <p:ph idx="1"/>
            <p:extLst>
              <p:ext uri="{D42A27DB-BD31-4B8C-83A1-F6EECF244321}">
                <p14:modId xmlns:p14="http://schemas.microsoft.com/office/powerpoint/2010/main" val="3208957217"/>
              </p:ext>
            </p:extLst>
          </p:nvPr>
        </p:nvGraphicFramePr>
        <p:xfrm>
          <a:off x="720090" y="2276474"/>
          <a:ext cx="9566910" cy="3857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36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8B2C62-7648-4430-90D5-AE0F252AF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704A3C-A37E-9114-8414-5AAAC04669BF}"/>
              </a:ext>
            </a:extLst>
          </p:cNvPr>
          <p:cNvSpPr>
            <a:spLocks noGrp="1"/>
          </p:cNvSpPr>
          <p:nvPr>
            <p:ph type="title"/>
          </p:nvPr>
        </p:nvSpPr>
        <p:spPr>
          <a:xfrm>
            <a:off x="630078" y="909638"/>
            <a:ext cx="9622632" cy="1155618"/>
          </a:xfrm>
        </p:spPr>
        <p:txBody>
          <a:bodyPr>
            <a:normAutofit/>
          </a:bodyPr>
          <a:lstStyle/>
          <a:p>
            <a:pPr>
              <a:lnSpc>
                <a:spcPct val="90000"/>
              </a:lnSpc>
            </a:pPr>
            <a:r>
              <a:rPr lang="en-US" sz="3700" dirty="0"/>
              <a:t>if anyone will not work, neither shall he eat: </a:t>
            </a:r>
            <a:r>
              <a:rPr lang="en-US" sz="3700" b="1" i="1" dirty="0"/>
              <a:t>2 </a:t>
            </a:r>
            <a:r>
              <a:rPr lang="en-US" sz="3700" b="1" i="1" dirty="0" err="1"/>
              <a:t>Thes</a:t>
            </a:r>
            <a:r>
              <a:rPr lang="en-US" sz="3700" b="1" i="1" dirty="0"/>
              <a:t> 3:10</a:t>
            </a:r>
          </a:p>
        </p:txBody>
      </p:sp>
      <p:cxnSp>
        <p:nvCxnSpPr>
          <p:cNvPr id="11" name="Straight Connector 10">
            <a:extLst>
              <a:ext uri="{FF2B5EF4-FFF2-40B4-BE49-F238E27FC236}">
                <a16:creationId xmlns:a16="http://schemas.microsoft.com/office/drawing/2014/main" id="{AAD0195E-7F27-4D06-9427-0C121D721A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723900"/>
            <a:ext cx="953262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D74C2FC-3228-4FC1-B97B-87AD35508D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090" y="6142781"/>
            <a:ext cx="95326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28177B9-B159-09AE-8464-4F69FD95CA88}"/>
              </a:ext>
            </a:extLst>
          </p:cNvPr>
          <p:cNvGraphicFramePr>
            <a:graphicFrameLocks noGrp="1"/>
          </p:cNvGraphicFramePr>
          <p:nvPr>
            <p:ph idx="1"/>
            <p:extLst>
              <p:ext uri="{D42A27DB-BD31-4B8C-83A1-F6EECF244321}">
                <p14:modId xmlns:p14="http://schemas.microsoft.com/office/powerpoint/2010/main" val="2661743354"/>
              </p:ext>
            </p:extLst>
          </p:nvPr>
        </p:nvGraphicFramePr>
        <p:xfrm>
          <a:off x="630079" y="2292350"/>
          <a:ext cx="9622631"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4627461"/>
      </p:ext>
    </p:extLst>
  </p:cSld>
  <p:clrMapOvr>
    <a:masterClrMapping/>
  </p:clrMapOvr>
  <p:transition spd="slow">
    <p:push dir="u"/>
  </p:transition>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TotalTime>
  <Words>940</Words>
  <Application>Microsoft Office PowerPoint</Application>
  <PresentationFormat>Custom</PresentationFormat>
  <Paragraphs>71</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Calisto MT</vt:lpstr>
      <vt:lpstr>Univers Condensed</vt:lpstr>
      <vt:lpstr>ChronicleVTI</vt:lpstr>
      <vt:lpstr>The Importance of Work</vt:lpstr>
      <vt:lpstr>Introduction</vt:lpstr>
      <vt:lpstr>Background: 1 Thes 4:10-12</vt:lpstr>
      <vt:lpstr>The command to withdraw: 2 Thes 3:6</vt:lpstr>
      <vt:lpstr>The command to withdraw: 2 Thes 3:6</vt:lpstr>
      <vt:lpstr>The command to withdraw: 2 Thes 3:6</vt:lpstr>
      <vt:lpstr>The example of paul and his companions 2 Thes 3:7-9</vt:lpstr>
      <vt:lpstr>The example of paul and his companions: 2 Thes 3:7-9</vt:lpstr>
      <vt:lpstr>if anyone will not work, neither shall he eat: 2 Thes 3:10</vt:lpstr>
      <vt:lpstr>if anyone will not work, neither shall he eat: 2 Thes 3:10</vt:lpstr>
      <vt:lpstr>Some walk in a disorderly manner not working, we command they work in quietness 2 Thes 3:11-12</vt:lpstr>
      <vt:lpstr>Some walk in a disorderly manner not working, we command they work in quietness 2 Thes 3:11-12</vt:lpstr>
      <vt:lpstr>Actions to take 2 Thes 3:13-15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Work</dc:title>
  <dc:creator>Rob Miller</dc:creator>
  <cp:lastModifiedBy>Rob Miller</cp:lastModifiedBy>
  <cp:revision>6</cp:revision>
  <dcterms:created xsi:type="dcterms:W3CDTF">2022-09-01T14:56:03Z</dcterms:created>
  <dcterms:modified xsi:type="dcterms:W3CDTF">2022-09-02T14:39:46Z</dcterms:modified>
</cp:coreProperties>
</file>