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2"/>
  </p:notesMasterIdLst>
  <p:handoutMasterIdLst>
    <p:handoutMasterId r:id="rId73"/>
  </p:handoutMasterIdLst>
  <p:sldIdLst>
    <p:sldId id="282" r:id="rId2"/>
    <p:sldId id="424" r:id="rId3"/>
    <p:sldId id="425" r:id="rId4"/>
    <p:sldId id="426" r:id="rId5"/>
    <p:sldId id="427" r:id="rId6"/>
    <p:sldId id="428" r:id="rId7"/>
    <p:sldId id="429" r:id="rId8"/>
    <p:sldId id="290" r:id="rId9"/>
    <p:sldId id="403" r:id="rId10"/>
    <p:sldId id="291" r:id="rId11"/>
    <p:sldId id="379" r:id="rId12"/>
    <p:sldId id="293" r:id="rId13"/>
    <p:sldId id="294" r:id="rId14"/>
    <p:sldId id="284" r:id="rId15"/>
    <p:sldId id="285" r:id="rId16"/>
    <p:sldId id="301" r:id="rId17"/>
    <p:sldId id="302" r:id="rId18"/>
    <p:sldId id="303" r:id="rId19"/>
    <p:sldId id="380" r:id="rId20"/>
    <p:sldId id="286" r:id="rId21"/>
    <p:sldId id="382" r:id="rId22"/>
    <p:sldId id="381" r:id="rId23"/>
    <p:sldId id="304" r:id="rId24"/>
    <p:sldId id="305" r:id="rId25"/>
    <p:sldId id="306" r:id="rId26"/>
    <p:sldId id="307" r:id="rId27"/>
    <p:sldId id="365" r:id="rId28"/>
    <p:sldId id="308" r:id="rId29"/>
    <p:sldId id="309" r:id="rId30"/>
    <p:sldId id="310" r:id="rId31"/>
    <p:sldId id="311" r:id="rId32"/>
    <p:sldId id="348" r:id="rId33"/>
    <p:sldId id="312" r:id="rId34"/>
    <p:sldId id="313" r:id="rId35"/>
    <p:sldId id="314" r:id="rId36"/>
    <p:sldId id="318" r:id="rId37"/>
    <p:sldId id="315" r:id="rId38"/>
    <p:sldId id="316" r:id="rId39"/>
    <p:sldId id="319" r:id="rId40"/>
    <p:sldId id="320" r:id="rId41"/>
    <p:sldId id="384" r:id="rId42"/>
    <p:sldId id="321" r:id="rId43"/>
    <p:sldId id="322" r:id="rId44"/>
    <p:sldId id="323" r:id="rId45"/>
    <p:sldId id="367" r:id="rId46"/>
    <p:sldId id="317" r:id="rId47"/>
    <p:sldId id="324" r:id="rId48"/>
    <p:sldId id="385" r:id="rId49"/>
    <p:sldId id="326" r:id="rId50"/>
    <p:sldId id="325" r:id="rId51"/>
    <p:sldId id="387" r:id="rId52"/>
    <p:sldId id="327" r:id="rId53"/>
    <p:sldId id="350" r:id="rId54"/>
    <p:sldId id="328" r:id="rId55"/>
    <p:sldId id="388" r:id="rId56"/>
    <p:sldId id="378" r:id="rId57"/>
    <p:sldId id="330" r:id="rId58"/>
    <p:sldId id="331" r:id="rId59"/>
    <p:sldId id="389" r:id="rId60"/>
    <p:sldId id="332" r:id="rId61"/>
    <p:sldId id="336" r:id="rId62"/>
    <p:sldId id="339" r:id="rId63"/>
    <p:sldId id="333" r:id="rId64"/>
    <p:sldId id="390" r:id="rId65"/>
    <p:sldId id="340" r:id="rId66"/>
    <p:sldId id="338" r:id="rId67"/>
    <p:sldId id="391" r:id="rId68"/>
    <p:sldId id="392" r:id="rId69"/>
    <p:sldId id="368" r:id="rId70"/>
    <p:sldId id="369" r:id="rId71"/>
  </p:sldIdLst>
  <p:sldSz cx="10972800" cy="6858000"/>
  <p:notesSz cx="7010400" cy="92964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4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5A39"/>
    <a:srgbClr val="B6BFCF"/>
    <a:srgbClr val="343F36"/>
    <a:srgbClr val="B66C34"/>
    <a:srgbClr val="A7714D"/>
    <a:srgbClr val="D4D0AF"/>
    <a:srgbClr val="AD9776"/>
    <a:srgbClr val="CFD6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6861" autoAdjust="0"/>
  </p:normalViewPr>
  <p:slideViewPr>
    <p:cSldViewPr snapToGrid="0" snapToObjects="1">
      <p:cViewPr varScale="1">
        <p:scale>
          <a:sx n="62" d="100"/>
          <a:sy n="62" d="100"/>
        </p:scale>
        <p:origin x="1296" y="78"/>
      </p:cViewPr>
      <p:guideLst>
        <p:guide orient="horz" pos="2160"/>
        <p:guide pos="345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A4EDFD1-EAAA-D2BC-C55A-1C07C57A4C23}"/>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r>
              <a:rPr lang="en-US" altLang="en-US"/>
              <a:t>Romans</a:t>
            </a:r>
          </a:p>
        </p:txBody>
      </p:sp>
      <p:sp>
        <p:nvSpPr>
          <p:cNvPr id="3" name="Date Placeholder 2">
            <a:extLst>
              <a:ext uri="{FF2B5EF4-FFF2-40B4-BE49-F238E27FC236}">
                <a16:creationId xmlns:a16="http://schemas.microsoft.com/office/drawing/2014/main" id="{89AAC472-7CA2-01EC-43A1-77D91751E7F7}"/>
              </a:ext>
            </a:extLst>
          </p:cNvPr>
          <p:cNvSpPr>
            <a:spLocks noGrp="1"/>
          </p:cNvSpPr>
          <p:nvPr>
            <p:ph type="dt" sz="quarter"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r>
              <a:rPr lang="en-US" altLang="en-US"/>
              <a:t>Romans</a:t>
            </a:r>
          </a:p>
        </p:txBody>
      </p:sp>
      <p:sp>
        <p:nvSpPr>
          <p:cNvPr id="4" name="Footer Placeholder 3">
            <a:extLst>
              <a:ext uri="{FF2B5EF4-FFF2-40B4-BE49-F238E27FC236}">
                <a16:creationId xmlns:a16="http://schemas.microsoft.com/office/drawing/2014/main" id="{FD6157B7-C0A1-04E7-3642-1D35BF240F21}"/>
              </a:ext>
            </a:extLst>
          </p:cNvPr>
          <p:cNvSpPr>
            <a:spLocks noGrp="1"/>
          </p:cNvSpPr>
          <p:nvPr>
            <p:ph type="ftr" sz="quarter" idx="2"/>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800"/>
            </a:lvl1pPr>
          </a:lstStyle>
          <a:p>
            <a:r>
              <a:rPr lang="en-US" altLang="en-US"/>
              <a:t>©2015 Bristol Works, Inc. Rose Publishing, Inc. 4733 Torrance Blvd., #259 Torrance, CA 90503 U.S.A. www.rose-publishing.com This page may be reproduced for classroom use only, not for resale.</a:t>
            </a:r>
          </a:p>
        </p:txBody>
      </p:sp>
      <p:sp>
        <p:nvSpPr>
          <p:cNvPr id="5" name="Slide Number Placeholder 4">
            <a:extLst>
              <a:ext uri="{FF2B5EF4-FFF2-40B4-BE49-F238E27FC236}">
                <a16:creationId xmlns:a16="http://schemas.microsoft.com/office/drawing/2014/main" id="{79926D6B-D219-B32F-6C98-2702ED2212A1}"/>
              </a:ext>
            </a:extLst>
          </p:cNvPr>
          <p:cNvSpPr>
            <a:spLocks noGrp="1"/>
          </p:cNvSpPr>
          <p:nvPr>
            <p:ph type="sldNum" sz="quarter" idx="3"/>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28FC79D6-74A3-47EA-AE63-0046A79F0027}"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05F1982-5C84-A967-013F-D6210F813400}"/>
              </a:ext>
            </a:extLst>
          </p:cNvPr>
          <p:cNvSpPr>
            <a:spLocks noGrp="1"/>
          </p:cNvSpPr>
          <p:nvPr>
            <p:ph type="hdr" sz="quarter"/>
          </p:nvPr>
        </p:nvSpPr>
        <p:spPr>
          <a:xfrm>
            <a:off x="0" y="0"/>
            <a:ext cx="3037840" cy="464820"/>
          </a:xfrm>
          <a:prstGeom prst="rect">
            <a:avLst/>
          </a:prstGeom>
        </p:spPr>
        <p:txBody>
          <a:bodyPr vert="horz" wrap="square" lIns="93177" tIns="46589" rIns="93177" bIns="46589" numCol="1" anchor="t" anchorCtr="0" compatLnSpc="1">
            <a:prstTxWarp prst="textNoShape">
              <a:avLst/>
            </a:prstTxWarp>
          </a:bodyPr>
          <a:lstStyle>
            <a:lvl1pPr>
              <a:defRPr sz="1200"/>
            </a:lvl1pPr>
          </a:lstStyle>
          <a:p>
            <a:r>
              <a:rPr lang="en-US" altLang="en-US"/>
              <a:t>Romans</a:t>
            </a:r>
          </a:p>
        </p:txBody>
      </p:sp>
      <p:sp>
        <p:nvSpPr>
          <p:cNvPr id="3" name="Date Placeholder 2">
            <a:extLst>
              <a:ext uri="{FF2B5EF4-FFF2-40B4-BE49-F238E27FC236}">
                <a16:creationId xmlns:a16="http://schemas.microsoft.com/office/drawing/2014/main" id="{8B205E7B-AE1B-EDC2-AFB2-10D0E7F1A11B}"/>
              </a:ext>
            </a:extLst>
          </p:cNvPr>
          <p:cNvSpPr>
            <a:spLocks noGrp="1"/>
          </p:cNvSpPr>
          <p:nvPr>
            <p:ph type="dt" idx="1"/>
          </p:nvPr>
        </p:nvSpPr>
        <p:spPr>
          <a:xfrm>
            <a:off x="3970938" y="0"/>
            <a:ext cx="3037840" cy="464820"/>
          </a:xfrm>
          <a:prstGeom prst="rect">
            <a:avLst/>
          </a:prstGeom>
        </p:spPr>
        <p:txBody>
          <a:bodyPr vert="horz" wrap="square" lIns="93177" tIns="46589" rIns="93177" bIns="46589" numCol="1" anchor="t" anchorCtr="0" compatLnSpc="1">
            <a:prstTxWarp prst="textNoShape">
              <a:avLst/>
            </a:prstTxWarp>
          </a:bodyPr>
          <a:lstStyle>
            <a:lvl1pPr algn="r">
              <a:defRPr sz="1200"/>
            </a:lvl1pPr>
          </a:lstStyle>
          <a:p>
            <a:fld id="{38A4571F-5F0A-4BD0-9DE0-AB67C2B25DE1}" type="datetime1">
              <a:rPr lang="en-US" altLang="en-US"/>
              <a:pPr/>
              <a:t>9/2/2022</a:t>
            </a:fld>
            <a:endParaRPr lang="en-US" altLang="en-US"/>
          </a:p>
        </p:txBody>
      </p:sp>
      <p:sp>
        <p:nvSpPr>
          <p:cNvPr id="4" name="Slide Image Placeholder 3">
            <a:extLst>
              <a:ext uri="{FF2B5EF4-FFF2-40B4-BE49-F238E27FC236}">
                <a16:creationId xmlns:a16="http://schemas.microsoft.com/office/drawing/2014/main" id="{E5C867A4-19B3-EED8-B7B9-6DDEE941441D}"/>
              </a:ext>
            </a:extLst>
          </p:cNvPr>
          <p:cNvSpPr>
            <a:spLocks noGrp="1" noRot="1" noChangeAspect="1"/>
          </p:cNvSpPr>
          <p:nvPr>
            <p:ph type="sldImg" idx="2"/>
          </p:nvPr>
        </p:nvSpPr>
        <p:spPr>
          <a:xfrm>
            <a:off x="715963" y="696913"/>
            <a:ext cx="5578475" cy="3486150"/>
          </a:xfrm>
          <a:prstGeom prst="rect">
            <a:avLst/>
          </a:prstGeom>
          <a:noFill/>
          <a:ln w="12700">
            <a:solidFill>
              <a:prstClr val="black"/>
            </a:solidFill>
          </a:ln>
        </p:spPr>
        <p:txBody>
          <a:bodyPr vert="horz" wrap="square" lIns="93177" tIns="46589" rIns="93177" bIns="46589" numCol="1" anchor="ctr" anchorCtr="0" compatLnSpc="1">
            <a:prstTxWarp prst="textNoShape">
              <a:avLst/>
            </a:prstTxWarp>
          </a:bodyPr>
          <a:lstStyle/>
          <a:p>
            <a:pPr lvl="0"/>
            <a:endParaRPr lang="en-US" altLang="en-US"/>
          </a:p>
        </p:txBody>
      </p:sp>
      <p:sp>
        <p:nvSpPr>
          <p:cNvPr id="5" name="Notes Placeholder 4">
            <a:extLst>
              <a:ext uri="{FF2B5EF4-FFF2-40B4-BE49-F238E27FC236}">
                <a16:creationId xmlns:a16="http://schemas.microsoft.com/office/drawing/2014/main" id="{28441A10-9724-224F-E320-DD4C159549DF}"/>
              </a:ext>
            </a:extLst>
          </p:cNvPr>
          <p:cNvSpPr>
            <a:spLocks noGrp="1"/>
          </p:cNvSpPr>
          <p:nvPr>
            <p:ph type="body" sz="quarter" idx="3"/>
          </p:nvPr>
        </p:nvSpPr>
        <p:spPr>
          <a:xfrm>
            <a:off x="701040" y="4415790"/>
            <a:ext cx="5608320" cy="4183380"/>
          </a:xfrm>
          <a:prstGeom prst="rect">
            <a:avLst/>
          </a:prstGeom>
        </p:spPr>
        <p:txBody>
          <a:bodyPr vert="horz" wrap="square" lIns="93177" tIns="46589" rIns="93177" bIns="46589"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6" name="Footer Placeholder 5">
            <a:extLst>
              <a:ext uri="{FF2B5EF4-FFF2-40B4-BE49-F238E27FC236}">
                <a16:creationId xmlns:a16="http://schemas.microsoft.com/office/drawing/2014/main" id="{8C7C0BBE-C17E-ED1E-F908-B5AEF992C3CF}"/>
              </a:ext>
            </a:extLst>
          </p:cNvPr>
          <p:cNvSpPr>
            <a:spLocks noGrp="1"/>
          </p:cNvSpPr>
          <p:nvPr>
            <p:ph type="ftr" sz="quarter" idx="4"/>
          </p:nvPr>
        </p:nvSpPr>
        <p:spPr>
          <a:xfrm>
            <a:off x="0" y="8829967"/>
            <a:ext cx="3037840" cy="464820"/>
          </a:xfrm>
          <a:prstGeom prst="rect">
            <a:avLst/>
          </a:prstGeom>
        </p:spPr>
        <p:txBody>
          <a:bodyPr vert="horz" wrap="square" lIns="93177" tIns="46589" rIns="93177" bIns="46589" numCol="1" anchor="b" anchorCtr="0" compatLnSpc="1">
            <a:prstTxWarp prst="textNoShape">
              <a:avLst/>
            </a:prstTxWarp>
          </a:bodyPr>
          <a:lstStyle>
            <a:lvl1pPr>
              <a:defRPr sz="1200"/>
            </a:lvl1pPr>
          </a:lstStyle>
          <a:p>
            <a:endParaRPr lang="en-US" altLang="en-US"/>
          </a:p>
        </p:txBody>
      </p:sp>
      <p:sp>
        <p:nvSpPr>
          <p:cNvPr id="7" name="Slide Number Placeholder 6">
            <a:extLst>
              <a:ext uri="{FF2B5EF4-FFF2-40B4-BE49-F238E27FC236}">
                <a16:creationId xmlns:a16="http://schemas.microsoft.com/office/drawing/2014/main" id="{500F68FB-7732-B469-4389-5B47F9C4D4F6}"/>
              </a:ext>
            </a:extLst>
          </p:cNvPr>
          <p:cNvSpPr>
            <a:spLocks noGrp="1"/>
          </p:cNvSpPr>
          <p:nvPr>
            <p:ph type="sldNum" sz="quarter" idx="5"/>
          </p:nvPr>
        </p:nvSpPr>
        <p:spPr>
          <a:xfrm>
            <a:off x="3970938" y="8829967"/>
            <a:ext cx="3037840" cy="464820"/>
          </a:xfrm>
          <a:prstGeom prst="rect">
            <a:avLst/>
          </a:prstGeom>
        </p:spPr>
        <p:txBody>
          <a:bodyPr vert="horz" wrap="square" lIns="93177" tIns="46589" rIns="93177" bIns="46589" numCol="1" anchor="b" anchorCtr="0" compatLnSpc="1">
            <a:prstTxWarp prst="textNoShape">
              <a:avLst/>
            </a:prstTxWarp>
          </a:bodyPr>
          <a:lstStyle>
            <a:lvl1pPr algn="r">
              <a:defRPr sz="1200"/>
            </a:lvl1pPr>
          </a:lstStyle>
          <a:p>
            <a:fld id="{BA313294-31B0-48D3-8C5C-AB7F310A663E}" type="slidenum">
              <a:rPr lang="en-US" altLang="en-US"/>
              <a:pPr/>
              <a:t>‹#›</a:t>
            </a:fld>
            <a:endParaRPr lang="en-US" altLang="en-US"/>
          </a:p>
        </p:txBody>
      </p:sp>
    </p:spTree>
  </p:cSld>
  <p:clrMap bg1="lt1" tx1="dk1" bg2="lt2" tx2="dk2" accent1="accent1" accent2="accent2" accent3="accent3" accent4="accent4" accent5="accent5" accent6="accent6" hlink="hlink" folHlink="folHlink"/>
  <p:hf ftr="0" dt="0"/>
  <p:notesStyle>
    <a:lvl1pPr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ＭＳ Ｐゴシック" pitchFamily="4"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2</a:t>
            </a:fld>
            <a:endParaRPr lang="en-US" altLang="en-US"/>
          </a:p>
        </p:txBody>
      </p:sp>
    </p:spTree>
    <p:extLst>
      <p:ext uri="{BB962C8B-B14F-4D97-AF65-F5344CB8AC3E}">
        <p14:creationId xmlns:p14="http://schemas.microsoft.com/office/powerpoint/2010/main" val="4020454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3</a:t>
            </a:fld>
            <a:endParaRPr lang="en-US" altLang="en-US"/>
          </a:p>
        </p:txBody>
      </p:sp>
    </p:spTree>
    <p:extLst>
      <p:ext uri="{BB962C8B-B14F-4D97-AF65-F5344CB8AC3E}">
        <p14:creationId xmlns:p14="http://schemas.microsoft.com/office/powerpoint/2010/main" val="136147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33333"/>
                </a:solidFill>
                <a:effectLst/>
                <a:latin typeface="Helvetica" panose="020B0604020202020204" pitchFamily="34" charset="0"/>
              </a:rPr>
              <a:t>carries two ideas. First, in Jewish thinking, graves are tainted by death, and are therefore corrupt. Anything taken from a grave would be ceremonially unclean. The phrase could also mean that the effect of their words is death and decay</a:t>
            </a:r>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4</a:t>
            </a:fld>
            <a:endParaRPr lang="en-US" altLang="en-US"/>
          </a:p>
        </p:txBody>
      </p:sp>
    </p:spTree>
    <p:extLst>
      <p:ext uri="{BB962C8B-B14F-4D97-AF65-F5344CB8AC3E}">
        <p14:creationId xmlns:p14="http://schemas.microsoft.com/office/powerpoint/2010/main" val="1271125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5</a:t>
            </a:fld>
            <a:endParaRPr lang="en-US" altLang="en-US"/>
          </a:p>
        </p:txBody>
      </p:sp>
    </p:spTree>
    <p:extLst>
      <p:ext uri="{BB962C8B-B14F-4D97-AF65-F5344CB8AC3E}">
        <p14:creationId xmlns:p14="http://schemas.microsoft.com/office/powerpoint/2010/main" val="3842064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6</a:t>
            </a:fld>
            <a:endParaRPr lang="en-US" altLang="en-US"/>
          </a:p>
        </p:txBody>
      </p:sp>
    </p:spTree>
    <p:extLst>
      <p:ext uri="{BB962C8B-B14F-4D97-AF65-F5344CB8AC3E}">
        <p14:creationId xmlns:p14="http://schemas.microsoft.com/office/powerpoint/2010/main" val="30000777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Versebyversecommentary.com</a:t>
            </a:r>
          </a:p>
        </p:txBody>
      </p:sp>
      <p:sp>
        <p:nvSpPr>
          <p:cNvPr id="4" name="Header Placeholder 3"/>
          <p:cNvSpPr>
            <a:spLocks noGrp="1"/>
          </p:cNvSpPr>
          <p:nvPr>
            <p:ph type="hdr" sz="quarter"/>
          </p:nvPr>
        </p:nvSpPr>
        <p:spPr/>
        <p:txBody>
          <a:bodyPr/>
          <a:lstStyle/>
          <a:p>
            <a:r>
              <a:rPr lang="en-US" altLang="en-US"/>
              <a:t>Romans</a:t>
            </a:r>
          </a:p>
        </p:txBody>
      </p:sp>
      <p:sp>
        <p:nvSpPr>
          <p:cNvPr id="5" name="Slide Number Placeholder 4"/>
          <p:cNvSpPr>
            <a:spLocks noGrp="1"/>
          </p:cNvSpPr>
          <p:nvPr>
            <p:ph type="sldNum" sz="quarter" idx="5"/>
          </p:nvPr>
        </p:nvSpPr>
        <p:spPr/>
        <p:txBody>
          <a:bodyPr/>
          <a:lstStyle/>
          <a:p>
            <a:fld id="{BA313294-31B0-48D3-8C5C-AB7F310A663E}" type="slidenum">
              <a:rPr lang="en-US" altLang="en-US" smtClean="0"/>
              <a:pPr/>
              <a:t>7</a:t>
            </a:fld>
            <a:endParaRPr lang="en-US" altLang="en-US"/>
          </a:p>
        </p:txBody>
      </p:sp>
    </p:spTree>
    <p:extLst>
      <p:ext uri="{BB962C8B-B14F-4D97-AF65-F5344CB8AC3E}">
        <p14:creationId xmlns:p14="http://schemas.microsoft.com/office/powerpoint/2010/main" val="26966435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Make not of vs 32 that not only those who practice but also those who approve are them are worthy of death</a:t>
            </a:r>
          </a:p>
        </p:txBody>
      </p:sp>
      <p:sp>
        <p:nvSpPr>
          <p:cNvPr id="4" name="Slide Number Placeholder 3"/>
          <p:cNvSpPr>
            <a:spLocks noGrp="1"/>
          </p:cNvSpPr>
          <p:nvPr>
            <p:ph type="sldNum" sz="quarter" idx="5"/>
          </p:nvPr>
        </p:nvSpPr>
        <p:spPr/>
        <p:txBody>
          <a:bodyPr/>
          <a:lstStyle/>
          <a:p>
            <a:fld id="{BA313294-31B0-48D3-8C5C-AB7F310A663E}" type="slidenum">
              <a:rPr lang="en-US" altLang="en-US" smtClean="0"/>
              <a:pPr/>
              <a:t>9</a:t>
            </a:fld>
            <a:endParaRPr lang="en-US" altLang="en-US"/>
          </a:p>
        </p:txBody>
      </p:sp>
      <p:sp>
        <p:nvSpPr>
          <p:cNvPr id="5" name="Header Placeholder 4">
            <a:extLst>
              <a:ext uri="{FF2B5EF4-FFF2-40B4-BE49-F238E27FC236}">
                <a16:creationId xmlns:a16="http://schemas.microsoft.com/office/drawing/2014/main" id="{8F5878D5-21A0-8DB3-27C1-43DB3C0BC706}"/>
              </a:ext>
            </a:extLst>
          </p:cNvPr>
          <p:cNvSpPr>
            <a:spLocks noGrp="1"/>
          </p:cNvSpPr>
          <p:nvPr>
            <p:ph type="hdr" sz="quarter"/>
          </p:nvPr>
        </p:nvSpPr>
        <p:spPr/>
        <p:txBody>
          <a:bodyPr/>
          <a:lstStyle/>
          <a:p>
            <a:r>
              <a:rPr lang="en-US" altLang="en-US"/>
              <a:t>Romans</a:t>
            </a:r>
          </a:p>
        </p:txBody>
      </p:sp>
    </p:spTree>
    <p:extLst>
      <p:ext uri="{BB962C8B-B14F-4D97-AF65-F5344CB8AC3E}">
        <p14:creationId xmlns:p14="http://schemas.microsoft.com/office/powerpoint/2010/main" val="1116548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a:extLst>
              <a:ext uri="{FF2B5EF4-FFF2-40B4-BE49-F238E27FC236}">
                <a16:creationId xmlns:a16="http://schemas.microsoft.com/office/drawing/2014/main" id="{16F80A50-23C4-0FD1-1D20-864F8F2B96E2}"/>
              </a:ext>
            </a:extLst>
          </p:cNvPr>
          <p:cNvSpPr>
            <a:spLocks noGrp="1" noRot="1" noChangeAspec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a:extLst>
              <a:ext uri="{FF2B5EF4-FFF2-40B4-BE49-F238E27FC236}">
                <a16:creationId xmlns:a16="http://schemas.microsoft.com/office/drawing/2014/main" id="{98C9B996-D9A6-31E7-48C8-9EB4A6548CE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81924" name="Slide Number Placeholder 3">
            <a:extLst>
              <a:ext uri="{FF2B5EF4-FFF2-40B4-BE49-F238E27FC236}">
                <a16:creationId xmlns:a16="http://schemas.microsoft.com/office/drawing/2014/main" id="{A94F7BBB-EA75-B843-BF3D-25F88269129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8652428" indent="-38186541"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6588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31774"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9766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6354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13313635-BF93-48C4-B655-E36337F69315}" type="slidenum">
              <a:rPr lang="en-US" altLang="en-US" sz="1200"/>
              <a:pPr eaLnBrk="1" hangingPunct="1"/>
              <a:t>17</a:t>
            </a:fld>
            <a:endParaRPr lang="en-US" altLang="en-US" sz="1200"/>
          </a:p>
        </p:txBody>
      </p:sp>
      <p:sp>
        <p:nvSpPr>
          <p:cNvPr id="2" name="Header Placeholder 1">
            <a:extLst>
              <a:ext uri="{FF2B5EF4-FFF2-40B4-BE49-F238E27FC236}">
                <a16:creationId xmlns:a16="http://schemas.microsoft.com/office/drawing/2014/main" id="{EE125803-6778-3227-6D84-F109F5143211}"/>
              </a:ext>
            </a:extLst>
          </p:cNvPr>
          <p:cNvSpPr>
            <a:spLocks noGrp="1"/>
          </p:cNvSpPr>
          <p:nvPr>
            <p:ph type="hdr" sz="quarter"/>
          </p:nvPr>
        </p:nvSpPr>
        <p:spPr/>
        <p:txBody>
          <a:bodyPr/>
          <a:lstStyle/>
          <a:p>
            <a:r>
              <a:rPr lang="en-US" altLang="en-US"/>
              <a:t>Romans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AE0A9A75-5F3F-D03C-8B18-E79F79BCE37B}"/>
              </a:ext>
            </a:extLst>
          </p:cNvPr>
          <p:cNvSpPr>
            <a:spLocks noGrp="1" noRot="1" noChangeAspect="1"/>
          </p:cNvSpPr>
          <p:nvPr>
            <p:ph type="sldImg"/>
          </p:nvPr>
        </p:nvSpPr>
        <p:spPr bwMode="auto">
          <a:xfrm>
            <a:off x="715963" y="696913"/>
            <a:ext cx="5578475"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4D144E8E-0431-4BD5-4CE9-15D218CF035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a:ea typeface="ＭＳ Ｐゴシック" panose="020B0600070205080204" pitchFamily="34" charset="-128"/>
            </a:endParaRPr>
          </a:p>
        </p:txBody>
      </p:sp>
      <p:sp>
        <p:nvSpPr>
          <p:cNvPr id="136196" name="Slide Number Placeholder 3">
            <a:extLst>
              <a:ext uri="{FF2B5EF4-FFF2-40B4-BE49-F238E27FC236}">
                <a16:creationId xmlns:a16="http://schemas.microsoft.com/office/drawing/2014/main" id="{9CA3651D-FF4A-E2C7-1843-0F6D9838029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8652428" indent="-38186541"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6588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31774"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9766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63547"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fld id="{CD00D304-C3DF-4943-8123-6E27A9DA6F2D}" type="slidenum">
              <a:rPr lang="en-US" altLang="en-US" sz="1200"/>
              <a:pPr eaLnBrk="1" hangingPunct="1"/>
              <a:t>69</a:t>
            </a:fld>
            <a:endParaRPr lang="en-US" altLang="en-US" sz="1200"/>
          </a:p>
        </p:txBody>
      </p:sp>
      <p:sp>
        <p:nvSpPr>
          <p:cNvPr id="2" name="Header Placeholder 1">
            <a:extLst>
              <a:ext uri="{FF2B5EF4-FFF2-40B4-BE49-F238E27FC236}">
                <a16:creationId xmlns:a16="http://schemas.microsoft.com/office/drawing/2014/main" id="{89D88DF5-A9D1-3417-CBE8-0789DA94A7E5}"/>
              </a:ext>
            </a:extLst>
          </p:cNvPr>
          <p:cNvSpPr>
            <a:spLocks noGrp="1"/>
          </p:cNvSpPr>
          <p:nvPr>
            <p:ph type="hdr" sz="quarter"/>
          </p:nvPr>
        </p:nvSpPr>
        <p:spPr/>
        <p:txBody>
          <a:bodyPr/>
          <a:lstStyle/>
          <a:p>
            <a:r>
              <a:rPr lang="en-US" altLang="en-US"/>
              <a:t>Romans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22961" y="2130427"/>
            <a:ext cx="9243428" cy="1470025"/>
          </a:xfrm>
          <a:effectLst>
            <a:outerShdw blurRad="50800" dist="38100" dir="2700000" algn="tl" rotWithShape="0">
              <a:prstClr val="black">
                <a:alpha val="40000"/>
              </a:prstClr>
            </a:outerShdw>
          </a:effectLst>
        </p:spPr>
        <p:txBody>
          <a:bodyPr/>
          <a:lstStyle>
            <a:lvl1pPr algn="ctr">
              <a:defRPr b="1" cap="small">
                <a:solidFill>
                  <a:schemeClr val="bg1"/>
                </a:solidFill>
                <a:latin typeface="Times New Roman"/>
                <a:cs typeface="Times New Roman"/>
              </a:defRPr>
            </a:lvl1pPr>
          </a:lstStyle>
          <a:p>
            <a:r>
              <a:rPr lang="en-US"/>
              <a:t>Click to edit Master title style</a:t>
            </a:r>
          </a:p>
        </p:txBody>
      </p:sp>
      <p:sp>
        <p:nvSpPr>
          <p:cNvPr id="3" name="Subtitle 2"/>
          <p:cNvSpPr>
            <a:spLocks noGrp="1"/>
          </p:cNvSpPr>
          <p:nvPr>
            <p:ph type="subTitle" idx="1"/>
          </p:nvPr>
        </p:nvSpPr>
        <p:spPr>
          <a:xfrm>
            <a:off x="822961" y="3813392"/>
            <a:ext cx="9243428" cy="797707"/>
          </a:xfrm>
        </p:spPr>
        <p:txBody>
          <a:bodyPr>
            <a:noAutofit/>
          </a:bodyPr>
          <a:lstStyle>
            <a:lvl1pPr marL="0" indent="0" algn="ctr">
              <a:buNone/>
              <a:defRPr sz="3240">
                <a:solidFill>
                  <a:schemeClr val="tx1"/>
                </a:solidFill>
                <a:latin typeface="Savoye LET Plain CC.:1.0"/>
                <a:cs typeface="Savoye LET Plain CC.:1.0"/>
              </a:defRPr>
            </a:lvl1pPr>
            <a:lvl2pPr marL="411480" indent="0" algn="ctr">
              <a:buNone/>
              <a:defRPr>
                <a:solidFill>
                  <a:schemeClr val="tx1">
                    <a:tint val="75000"/>
                  </a:schemeClr>
                </a:solidFill>
              </a:defRPr>
            </a:lvl2pPr>
            <a:lvl3pPr marL="822960" indent="0" algn="ctr">
              <a:buNone/>
              <a:defRPr>
                <a:solidFill>
                  <a:schemeClr val="tx1">
                    <a:tint val="75000"/>
                  </a:schemeClr>
                </a:solidFill>
              </a:defRPr>
            </a:lvl3pPr>
            <a:lvl4pPr marL="1234440" indent="0" algn="ctr">
              <a:buNone/>
              <a:defRPr>
                <a:solidFill>
                  <a:schemeClr val="tx1">
                    <a:tint val="75000"/>
                  </a:schemeClr>
                </a:solidFill>
              </a:defRPr>
            </a:lvl4pPr>
            <a:lvl5pPr marL="1645920" indent="0" algn="ctr">
              <a:buNone/>
              <a:defRPr>
                <a:solidFill>
                  <a:schemeClr val="tx1">
                    <a:tint val="75000"/>
                  </a:schemeClr>
                </a:solidFill>
              </a:defRPr>
            </a:lvl5pPr>
            <a:lvl6pPr marL="2057400" indent="0" algn="ctr">
              <a:buNone/>
              <a:defRPr>
                <a:solidFill>
                  <a:schemeClr val="tx1">
                    <a:tint val="75000"/>
                  </a:schemeClr>
                </a:solidFill>
              </a:defRPr>
            </a:lvl6pPr>
            <a:lvl7pPr marL="2468880" indent="0" algn="ctr">
              <a:buNone/>
              <a:defRPr>
                <a:solidFill>
                  <a:schemeClr val="tx1">
                    <a:tint val="75000"/>
                  </a:schemeClr>
                </a:solidFill>
              </a:defRPr>
            </a:lvl7pPr>
            <a:lvl8pPr marL="2880360" indent="0" algn="ctr">
              <a:buNone/>
              <a:defRPr>
                <a:solidFill>
                  <a:schemeClr val="tx1">
                    <a:tint val="75000"/>
                  </a:schemeClr>
                </a:solidFill>
              </a:defRPr>
            </a:lvl8pPr>
            <a:lvl9pPr marL="3291840" indent="0" algn="ctr">
              <a:buNone/>
              <a:defRPr>
                <a:solidFill>
                  <a:schemeClr val="tx1">
                    <a:tint val="75000"/>
                  </a:schemeClr>
                </a:solidFill>
              </a:defRPr>
            </a:lvl9pPr>
          </a:lstStyle>
          <a:p>
            <a:r>
              <a:rPr lang="en-US" dirty="0"/>
              <a:t>Click to edit Master subtitle style</a:t>
            </a:r>
          </a:p>
        </p:txBody>
      </p:sp>
      <p:sp>
        <p:nvSpPr>
          <p:cNvPr id="4" name="Date Placeholder 3">
            <a:extLst>
              <a:ext uri="{FF2B5EF4-FFF2-40B4-BE49-F238E27FC236}">
                <a16:creationId xmlns:a16="http://schemas.microsoft.com/office/drawing/2014/main" id="{80B51E56-3255-B9D0-0ADB-5671553D3F57}"/>
              </a:ext>
            </a:extLst>
          </p:cNvPr>
          <p:cNvSpPr>
            <a:spLocks noGrp="1"/>
          </p:cNvSpPr>
          <p:nvPr>
            <p:ph type="dt" sz="half" idx="10"/>
          </p:nvPr>
        </p:nvSpPr>
        <p:spPr/>
        <p:txBody>
          <a:bodyPr/>
          <a:lstStyle>
            <a:lvl1pPr>
              <a:defRPr/>
            </a:lvl1pPr>
          </a:lstStyle>
          <a:p>
            <a:fld id="{D3EA23F3-729E-4517-8E3B-AF056D2F3DD2}" type="datetime1">
              <a:rPr lang="en-US" altLang="en-US"/>
              <a:pPr/>
              <a:t>9/2/2022</a:t>
            </a:fld>
            <a:endParaRPr lang="en-US" altLang="en-US"/>
          </a:p>
        </p:txBody>
      </p:sp>
      <p:sp>
        <p:nvSpPr>
          <p:cNvPr id="5" name="Footer Placeholder 4">
            <a:extLst>
              <a:ext uri="{FF2B5EF4-FFF2-40B4-BE49-F238E27FC236}">
                <a16:creationId xmlns:a16="http://schemas.microsoft.com/office/drawing/2014/main" id="{01E0F8A5-1C81-3018-2474-7712D37447C3}"/>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769EF68D-203E-6AFF-3980-F27F4B9ADAA3}"/>
              </a:ext>
            </a:extLst>
          </p:cNvPr>
          <p:cNvSpPr>
            <a:spLocks noGrp="1"/>
          </p:cNvSpPr>
          <p:nvPr>
            <p:ph type="sldNum" sz="quarter" idx="12"/>
          </p:nvPr>
        </p:nvSpPr>
        <p:spPr/>
        <p:txBody>
          <a:bodyPr/>
          <a:lstStyle>
            <a:lvl1pPr>
              <a:defRPr/>
            </a:lvl1pPr>
          </a:lstStyle>
          <a:p>
            <a:fld id="{388568A6-A914-4AC0-8FFF-35B4D63F3D53}" type="slidenum">
              <a:rPr lang="en-US" altLang="en-US"/>
              <a:pPr/>
              <a:t>‹#›</a:t>
            </a:fld>
            <a:endParaRPr lang="en-US" altLang="en-US"/>
          </a:p>
        </p:txBody>
      </p:sp>
    </p:spTree>
    <p:extLst>
      <p:ext uri="{BB962C8B-B14F-4D97-AF65-F5344CB8AC3E}">
        <p14:creationId xmlns:p14="http://schemas.microsoft.com/office/powerpoint/2010/main" val="3839058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58A5781-EF43-3AA5-7FFF-42B61BB927D8}"/>
              </a:ext>
            </a:extLst>
          </p:cNvPr>
          <p:cNvSpPr>
            <a:spLocks noGrp="1"/>
          </p:cNvSpPr>
          <p:nvPr>
            <p:ph type="dt" sz="half" idx="10"/>
          </p:nvPr>
        </p:nvSpPr>
        <p:spPr/>
        <p:txBody>
          <a:bodyPr/>
          <a:lstStyle>
            <a:lvl1pPr>
              <a:defRPr/>
            </a:lvl1pPr>
          </a:lstStyle>
          <a:p>
            <a:fld id="{C4110732-4EF4-40E8-8C9A-BCE6FEC856EC}" type="datetime1">
              <a:rPr lang="en-US" altLang="en-US"/>
              <a:pPr/>
              <a:t>9/2/2022</a:t>
            </a:fld>
            <a:endParaRPr lang="en-US" altLang="en-US"/>
          </a:p>
        </p:txBody>
      </p:sp>
      <p:sp>
        <p:nvSpPr>
          <p:cNvPr id="5" name="Footer Placeholder 4">
            <a:extLst>
              <a:ext uri="{FF2B5EF4-FFF2-40B4-BE49-F238E27FC236}">
                <a16:creationId xmlns:a16="http://schemas.microsoft.com/office/drawing/2014/main" id="{5B996061-A9D6-0730-D0CB-8AC87DC23DF0}"/>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2202C131-D5A9-CB89-7BC7-212E7FD2BD29}"/>
              </a:ext>
            </a:extLst>
          </p:cNvPr>
          <p:cNvSpPr>
            <a:spLocks noGrp="1"/>
          </p:cNvSpPr>
          <p:nvPr>
            <p:ph type="sldNum" sz="quarter" idx="12"/>
          </p:nvPr>
        </p:nvSpPr>
        <p:spPr/>
        <p:txBody>
          <a:bodyPr/>
          <a:lstStyle>
            <a:lvl1pPr>
              <a:defRPr/>
            </a:lvl1pPr>
          </a:lstStyle>
          <a:p>
            <a:fld id="{47E67573-6EB8-4BBA-813F-9D464EDFE2D6}" type="slidenum">
              <a:rPr lang="en-US" altLang="en-US"/>
              <a:pPr/>
              <a:t>‹#›</a:t>
            </a:fld>
            <a:endParaRPr lang="en-US" altLang="en-US"/>
          </a:p>
        </p:txBody>
      </p:sp>
    </p:spTree>
    <p:extLst>
      <p:ext uri="{BB962C8B-B14F-4D97-AF65-F5344CB8AC3E}">
        <p14:creationId xmlns:p14="http://schemas.microsoft.com/office/powerpoint/2010/main" val="1630346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55280" y="274640"/>
            <a:ext cx="246888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8640" y="274640"/>
            <a:ext cx="722376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3770773-1FD8-54EE-1F5E-BC66CED5D4AD}"/>
              </a:ext>
            </a:extLst>
          </p:cNvPr>
          <p:cNvSpPr>
            <a:spLocks noGrp="1"/>
          </p:cNvSpPr>
          <p:nvPr>
            <p:ph type="dt" sz="half" idx="10"/>
          </p:nvPr>
        </p:nvSpPr>
        <p:spPr/>
        <p:txBody>
          <a:bodyPr/>
          <a:lstStyle>
            <a:lvl1pPr>
              <a:defRPr/>
            </a:lvl1pPr>
          </a:lstStyle>
          <a:p>
            <a:fld id="{5B7DDD66-4AD4-4736-8A46-312BFC3B0573}" type="datetime1">
              <a:rPr lang="en-US" altLang="en-US"/>
              <a:pPr/>
              <a:t>9/2/2022</a:t>
            </a:fld>
            <a:endParaRPr lang="en-US" altLang="en-US"/>
          </a:p>
        </p:txBody>
      </p:sp>
      <p:sp>
        <p:nvSpPr>
          <p:cNvPr id="5" name="Footer Placeholder 4">
            <a:extLst>
              <a:ext uri="{FF2B5EF4-FFF2-40B4-BE49-F238E27FC236}">
                <a16:creationId xmlns:a16="http://schemas.microsoft.com/office/drawing/2014/main" id="{F3B7C3A8-8888-1BBE-147D-26A921940EE4}"/>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44D39254-9057-BB37-853D-928EE536A4E6}"/>
              </a:ext>
            </a:extLst>
          </p:cNvPr>
          <p:cNvSpPr>
            <a:spLocks noGrp="1"/>
          </p:cNvSpPr>
          <p:nvPr>
            <p:ph type="sldNum" sz="quarter" idx="12"/>
          </p:nvPr>
        </p:nvSpPr>
        <p:spPr/>
        <p:txBody>
          <a:bodyPr/>
          <a:lstStyle>
            <a:lvl1pPr>
              <a:defRPr/>
            </a:lvl1pPr>
          </a:lstStyle>
          <a:p>
            <a:fld id="{7C9C06A4-2F34-47FF-BE07-14C459648702}" type="slidenum">
              <a:rPr lang="en-US" altLang="en-US"/>
              <a:pPr/>
              <a:t>‹#›</a:t>
            </a:fld>
            <a:endParaRPr lang="en-US" altLang="en-US"/>
          </a:p>
        </p:txBody>
      </p:sp>
    </p:spTree>
    <p:extLst>
      <p:ext uri="{BB962C8B-B14F-4D97-AF65-F5344CB8AC3E}">
        <p14:creationId xmlns:p14="http://schemas.microsoft.com/office/powerpoint/2010/main" val="37442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48640" y="112838"/>
            <a:ext cx="9875520" cy="579170"/>
          </a:xfrm>
        </p:spPr>
        <p:txBody>
          <a:bodyPr>
            <a:noAutofit/>
          </a:bodyPr>
          <a:lstStyle>
            <a:lvl1pPr>
              <a:defRPr sz="2880">
                <a:solidFill>
                  <a:srgbClr val="FFFFFF"/>
                </a:solidFill>
                <a:latin typeface="Arial"/>
                <a:cs typeface="Arial"/>
              </a:defRPr>
            </a:lvl1pPr>
          </a:lstStyle>
          <a:p>
            <a:r>
              <a:rPr lang="en-US" dirty="0"/>
              <a:t>Click to edit Master title style</a:t>
            </a:r>
          </a:p>
        </p:txBody>
      </p:sp>
      <p:sp>
        <p:nvSpPr>
          <p:cNvPr id="3" name="Content Placeholder 2"/>
          <p:cNvSpPr>
            <a:spLocks noGrp="1"/>
          </p:cNvSpPr>
          <p:nvPr>
            <p:ph idx="1"/>
          </p:nvPr>
        </p:nvSpPr>
        <p:spPr>
          <a:xfrm>
            <a:off x="548640" y="1229629"/>
            <a:ext cx="9875520" cy="5126723"/>
          </a:xfrm>
        </p:spPr>
        <p:txBody>
          <a:bodyPr/>
          <a:lstStyle>
            <a:lvl1pPr marL="0" indent="0">
              <a:buNone/>
              <a:defRPr sz="2520" b="1">
                <a:latin typeface="Times New Roman"/>
                <a:cs typeface="Times New Roman"/>
              </a:defRPr>
            </a:lvl1pPr>
            <a:lvl2pPr marL="257175" indent="-257175">
              <a:buFont typeface="Arial"/>
              <a:buChar char="•"/>
              <a:defRPr sz="2520">
                <a:latin typeface="Times New Roman"/>
                <a:cs typeface="Times New Roman"/>
              </a:defRPr>
            </a:lvl2pPr>
            <a:lvl3pPr marL="518637" indent="-205740">
              <a:buFont typeface="Wingdings" charset="2"/>
              <a:buChar char="§"/>
              <a:defRPr>
                <a:latin typeface="Times New Roman"/>
                <a:cs typeface="Times New Roman"/>
              </a:defRPr>
            </a:lvl3pPr>
            <a:lvl4pPr>
              <a:defRPr>
                <a:latin typeface="Times New Roman"/>
                <a:cs typeface="Times New Roman"/>
              </a:defRPr>
            </a:lvl4pPr>
            <a:lvl5pPr>
              <a:defRPr>
                <a:latin typeface="Times New Roman"/>
                <a:cs typeface="Times New Roman"/>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CAFF995-FCA7-8F93-A6C0-0F8FEBBBBD9B}"/>
              </a:ext>
            </a:extLst>
          </p:cNvPr>
          <p:cNvSpPr>
            <a:spLocks noGrp="1"/>
          </p:cNvSpPr>
          <p:nvPr>
            <p:ph type="dt" sz="half" idx="10"/>
          </p:nvPr>
        </p:nvSpPr>
        <p:spPr/>
        <p:txBody>
          <a:bodyPr/>
          <a:lstStyle>
            <a:lvl1pPr>
              <a:defRPr/>
            </a:lvl1pPr>
          </a:lstStyle>
          <a:p>
            <a:fld id="{25B1BF44-80AB-4A3C-AC85-789390C5DD32}" type="datetime1">
              <a:rPr lang="en-US" altLang="en-US"/>
              <a:pPr/>
              <a:t>9/2/2022</a:t>
            </a:fld>
            <a:endParaRPr lang="en-US" altLang="en-US"/>
          </a:p>
        </p:txBody>
      </p:sp>
      <p:sp>
        <p:nvSpPr>
          <p:cNvPr id="5" name="Footer Placeholder 4">
            <a:extLst>
              <a:ext uri="{FF2B5EF4-FFF2-40B4-BE49-F238E27FC236}">
                <a16:creationId xmlns:a16="http://schemas.microsoft.com/office/drawing/2014/main" id="{A3374183-F3FF-D725-B0CB-C2E3DD159ACF}"/>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FC733FEB-EE95-3FB3-C5AE-AD1CD937A2D4}"/>
              </a:ext>
            </a:extLst>
          </p:cNvPr>
          <p:cNvSpPr>
            <a:spLocks noGrp="1"/>
          </p:cNvSpPr>
          <p:nvPr>
            <p:ph type="sldNum" sz="quarter" idx="12"/>
          </p:nvPr>
        </p:nvSpPr>
        <p:spPr/>
        <p:txBody>
          <a:bodyPr/>
          <a:lstStyle>
            <a:lvl1pPr>
              <a:defRPr/>
            </a:lvl1pPr>
          </a:lstStyle>
          <a:p>
            <a:fld id="{1D6D09BF-3CE0-4547-86D8-FB34FC6F34C5}" type="slidenum">
              <a:rPr lang="en-US" altLang="en-US"/>
              <a:pPr/>
              <a:t>‹#›</a:t>
            </a:fld>
            <a:endParaRPr lang="en-US" altLang="en-US"/>
          </a:p>
        </p:txBody>
      </p:sp>
    </p:spTree>
    <p:extLst>
      <p:ext uri="{BB962C8B-B14F-4D97-AF65-F5344CB8AC3E}">
        <p14:creationId xmlns:p14="http://schemas.microsoft.com/office/powerpoint/2010/main" val="3350739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776" y="4406902"/>
            <a:ext cx="9326880" cy="1362075"/>
          </a:xfrm>
        </p:spPr>
        <p:txBody>
          <a:bodyPr anchor="t"/>
          <a:lstStyle>
            <a:lvl1pPr algn="l">
              <a:defRPr sz="3600" b="1" cap="all"/>
            </a:lvl1pPr>
          </a:lstStyle>
          <a:p>
            <a:r>
              <a:rPr lang="en-US"/>
              <a:t>Click to edit Master title style</a:t>
            </a:r>
          </a:p>
        </p:txBody>
      </p:sp>
      <p:sp>
        <p:nvSpPr>
          <p:cNvPr id="3" name="Text Placeholder 2"/>
          <p:cNvSpPr>
            <a:spLocks noGrp="1"/>
          </p:cNvSpPr>
          <p:nvPr>
            <p:ph type="body" idx="1"/>
          </p:nvPr>
        </p:nvSpPr>
        <p:spPr>
          <a:xfrm>
            <a:off x="866776" y="2906713"/>
            <a:ext cx="9326880" cy="1500187"/>
          </a:xfrm>
        </p:spPr>
        <p:txBody>
          <a:bodyPr anchor="b"/>
          <a:lstStyle>
            <a:lvl1pPr marL="0" indent="0">
              <a:buNone/>
              <a:defRPr sz="1800">
                <a:solidFill>
                  <a:schemeClr val="tx1">
                    <a:tint val="75000"/>
                  </a:schemeClr>
                </a:solidFill>
              </a:defRPr>
            </a:lvl1pPr>
            <a:lvl2pPr marL="411480" indent="0">
              <a:buNone/>
              <a:defRPr sz="1620">
                <a:solidFill>
                  <a:schemeClr val="tx1">
                    <a:tint val="75000"/>
                  </a:schemeClr>
                </a:solidFill>
              </a:defRPr>
            </a:lvl2pPr>
            <a:lvl3pPr marL="822960" indent="0">
              <a:buNone/>
              <a:defRPr sz="1440">
                <a:solidFill>
                  <a:schemeClr val="tx1">
                    <a:tint val="75000"/>
                  </a:schemeClr>
                </a:solidFill>
              </a:defRPr>
            </a:lvl3pPr>
            <a:lvl4pPr marL="1234440" indent="0">
              <a:buNone/>
              <a:defRPr sz="1260">
                <a:solidFill>
                  <a:schemeClr val="tx1">
                    <a:tint val="75000"/>
                  </a:schemeClr>
                </a:solidFill>
              </a:defRPr>
            </a:lvl4pPr>
            <a:lvl5pPr marL="1645920" indent="0">
              <a:buNone/>
              <a:defRPr sz="1260">
                <a:solidFill>
                  <a:schemeClr val="tx1">
                    <a:tint val="75000"/>
                  </a:schemeClr>
                </a:solidFill>
              </a:defRPr>
            </a:lvl5pPr>
            <a:lvl6pPr marL="2057400" indent="0">
              <a:buNone/>
              <a:defRPr sz="1260">
                <a:solidFill>
                  <a:schemeClr val="tx1">
                    <a:tint val="75000"/>
                  </a:schemeClr>
                </a:solidFill>
              </a:defRPr>
            </a:lvl6pPr>
            <a:lvl7pPr marL="2468880" indent="0">
              <a:buNone/>
              <a:defRPr sz="1260">
                <a:solidFill>
                  <a:schemeClr val="tx1">
                    <a:tint val="75000"/>
                  </a:schemeClr>
                </a:solidFill>
              </a:defRPr>
            </a:lvl7pPr>
            <a:lvl8pPr marL="2880360" indent="0">
              <a:buNone/>
              <a:defRPr sz="1260">
                <a:solidFill>
                  <a:schemeClr val="tx1">
                    <a:tint val="75000"/>
                  </a:schemeClr>
                </a:solidFill>
              </a:defRPr>
            </a:lvl8pPr>
            <a:lvl9pPr marL="3291840" indent="0">
              <a:buNone/>
              <a:defRPr sz="126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F5CCB09-5486-8E7A-6E67-BB590C460012}"/>
              </a:ext>
            </a:extLst>
          </p:cNvPr>
          <p:cNvSpPr>
            <a:spLocks noGrp="1"/>
          </p:cNvSpPr>
          <p:nvPr>
            <p:ph type="dt" sz="half" idx="10"/>
          </p:nvPr>
        </p:nvSpPr>
        <p:spPr/>
        <p:txBody>
          <a:bodyPr/>
          <a:lstStyle>
            <a:lvl1pPr>
              <a:defRPr/>
            </a:lvl1pPr>
          </a:lstStyle>
          <a:p>
            <a:fld id="{493EE46A-BD94-43C5-B2E9-B0E253903530}" type="datetime1">
              <a:rPr lang="en-US" altLang="en-US"/>
              <a:pPr/>
              <a:t>9/2/2022</a:t>
            </a:fld>
            <a:endParaRPr lang="en-US" altLang="en-US"/>
          </a:p>
        </p:txBody>
      </p:sp>
      <p:sp>
        <p:nvSpPr>
          <p:cNvPr id="5" name="Footer Placeholder 4">
            <a:extLst>
              <a:ext uri="{FF2B5EF4-FFF2-40B4-BE49-F238E27FC236}">
                <a16:creationId xmlns:a16="http://schemas.microsoft.com/office/drawing/2014/main" id="{491C5C67-2C32-49EC-50A3-4CB3F656EAA2}"/>
              </a:ext>
            </a:extLst>
          </p:cNvPr>
          <p:cNvSpPr>
            <a:spLocks noGrp="1"/>
          </p:cNvSpPr>
          <p:nvPr>
            <p:ph type="ftr" sz="quarter" idx="11"/>
          </p:nvPr>
        </p:nvSpPr>
        <p:spPr/>
        <p:txBody>
          <a:bodyPr/>
          <a:lstStyle>
            <a:lvl1pPr>
              <a:defRPr/>
            </a:lvl1pPr>
          </a:lstStyle>
          <a:p>
            <a:endParaRPr lang="en-US" altLang="en-US"/>
          </a:p>
        </p:txBody>
      </p:sp>
      <p:sp>
        <p:nvSpPr>
          <p:cNvPr id="6" name="Slide Number Placeholder 5">
            <a:extLst>
              <a:ext uri="{FF2B5EF4-FFF2-40B4-BE49-F238E27FC236}">
                <a16:creationId xmlns:a16="http://schemas.microsoft.com/office/drawing/2014/main" id="{1D5D1AA5-36A3-261C-DDC9-954043ECA68A}"/>
              </a:ext>
            </a:extLst>
          </p:cNvPr>
          <p:cNvSpPr>
            <a:spLocks noGrp="1"/>
          </p:cNvSpPr>
          <p:nvPr>
            <p:ph type="sldNum" sz="quarter" idx="12"/>
          </p:nvPr>
        </p:nvSpPr>
        <p:spPr/>
        <p:txBody>
          <a:bodyPr/>
          <a:lstStyle>
            <a:lvl1pPr>
              <a:defRPr/>
            </a:lvl1pPr>
          </a:lstStyle>
          <a:p>
            <a:fld id="{4FD6F509-A1A4-41B9-9E4D-158871A9C02E}" type="slidenum">
              <a:rPr lang="en-US" altLang="en-US"/>
              <a:pPr/>
              <a:t>‹#›</a:t>
            </a:fld>
            <a:endParaRPr lang="en-US" altLang="en-US"/>
          </a:p>
        </p:txBody>
      </p:sp>
    </p:spTree>
    <p:extLst>
      <p:ext uri="{BB962C8B-B14F-4D97-AF65-F5344CB8AC3E}">
        <p14:creationId xmlns:p14="http://schemas.microsoft.com/office/powerpoint/2010/main" val="24073871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86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577840" y="1600202"/>
            <a:ext cx="4846320" cy="4525963"/>
          </a:xfrm>
        </p:spPr>
        <p:txBody>
          <a:bodyPr/>
          <a:lstStyle>
            <a:lvl1pPr>
              <a:defRPr sz="2520"/>
            </a:lvl1pPr>
            <a:lvl2pPr>
              <a:defRPr sz="2160"/>
            </a:lvl2pPr>
            <a:lvl3pPr>
              <a:defRPr sz="1800"/>
            </a:lvl3pPr>
            <a:lvl4pPr>
              <a:defRPr sz="1620"/>
            </a:lvl4pPr>
            <a:lvl5pPr>
              <a:defRPr sz="1620"/>
            </a:lvl5pPr>
            <a:lvl6pPr>
              <a:defRPr sz="1620"/>
            </a:lvl6pPr>
            <a:lvl7pPr>
              <a:defRPr sz="1620"/>
            </a:lvl7pPr>
            <a:lvl8pPr>
              <a:defRPr sz="1620"/>
            </a:lvl8pPr>
            <a:lvl9pPr>
              <a:defRPr sz="162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60DC0895-7B4E-001F-7504-FD76ADCD1D55}"/>
              </a:ext>
            </a:extLst>
          </p:cNvPr>
          <p:cNvSpPr>
            <a:spLocks noGrp="1"/>
          </p:cNvSpPr>
          <p:nvPr>
            <p:ph type="dt" sz="half" idx="10"/>
          </p:nvPr>
        </p:nvSpPr>
        <p:spPr/>
        <p:txBody>
          <a:bodyPr/>
          <a:lstStyle>
            <a:lvl1pPr>
              <a:defRPr/>
            </a:lvl1pPr>
          </a:lstStyle>
          <a:p>
            <a:fld id="{F329E522-127C-48DB-A722-D73C444A0991}" type="datetime1">
              <a:rPr lang="en-US" altLang="en-US"/>
              <a:pPr/>
              <a:t>9/2/2022</a:t>
            </a:fld>
            <a:endParaRPr lang="en-US" altLang="en-US"/>
          </a:p>
        </p:txBody>
      </p:sp>
      <p:sp>
        <p:nvSpPr>
          <p:cNvPr id="6" name="Footer Placeholder 4">
            <a:extLst>
              <a:ext uri="{FF2B5EF4-FFF2-40B4-BE49-F238E27FC236}">
                <a16:creationId xmlns:a16="http://schemas.microsoft.com/office/drawing/2014/main" id="{73B6D2A3-7EC1-9409-11B9-AC7C77C9541A}"/>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CC8B4D4B-634B-496F-C35A-F2602459FAB4}"/>
              </a:ext>
            </a:extLst>
          </p:cNvPr>
          <p:cNvSpPr>
            <a:spLocks noGrp="1"/>
          </p:cNvSpPr>
          <p:nvPr>
            <p:ph type="sldNum" sz="quarter" idx="12"/>
          </p:nvPr>
        </p:nvSpPr>
        <p:spPr/>
        <p:txBody>
          <a:bodyPr/>
          <a:lstStyle>
            <a:lvl1pPr>
              <a:defRPr/>
            </a:lvl1pPr>
          </a:lstStyle>
          <a:p>
            <a:fld id="{BF2F1556-7F65-4007-A10C-D965EFEAF735}" type="slidenum">
              <a:rPr lang="en-US" altLang="en-US"/>
              <a:pPr/>
              <a:t>‹#›</a:t>
            </a:fld>
            <a:endParaRPr lang="en-US" altLang="en-US"/>
          </a:p>
        </p:txBody>
      </p:sp>
    </p:spTree>
    <p:extLst>
      <p:ext uri="{BB962C8B-B14F-4D97-AF65-F5344CB8AC3E}">
        <p14:creationId xmlns:p14="http://schemas.microsoft.com/office/powerpoint/2010/main" val="2967873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48641" y="1535113"/>
            <a:ext cx="4848225"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48641" y="2174875"/>
            <a:ext cx="4848225"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574032" y="1535113"/>
            <a:ext cx="4850130" cy="639762"/>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5574032" y="2174875"/>
            <a:ext cx="4850130" cy="3951288"/>
          </a:xfrm>
        </p:spPr>
        <p:txBody>
          <a:bodyPr/>
          <a:lstStyle>
            <a:lvl1pPr>
              <a:defRPr sz="2160"/>
            </a:lvl1pPr>
            <a:lvl2pPr>
              <a:defRPr sz="1800"/>
            </a:lvl2pPr>
            <a:lvl3pPr>
              <a:defRPr sz="1620"/>
            </a:lvl3pPr>
            <a:lvl4pPr>
              <a:defRPr sz="1440"/>
            </a:lvl4pPr>
            <a:lvl5pPr>
              <a:defRPr sz="1440"/>
            </a:lvl5pPr>
            <a:lvl6pPr>
              <a:defRPr sz="1440"/>
            </a:lvl6pPr>
            <a:lvl7pPr>
              <a:defRPr sz="1440"/>
            </a:lvl7pPr>
            <a:lvl8pPr>
              <a:defRPr sz="1440"/>
            </a:lvl8pPr>
            <a:lvl9pPr>
              <a:defRPr sz="144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E962162C-D5DB-5AF0-5AD2-BEF5A15D72DE}"/>
              </a:ext>
            </a:extLst>
          </p:cNvPr>
          <p:cNvSpPr>
            <a:spLocks noGrp="1"/>
          </p:cNvSpPr>
          <p:nvPr>
            <p:ph type="dt" sz="half" idx="10"/>
          </p:nvPr>
        </p:nvSpPr>
        <p:spPr/>
        <p:txBody>
          <a:bodyPr/>
          <a:lstStyle>
            <a:lvl1pPr>
              <a:defRPr/>
            </a:lvl1pPr>
          </a:lstStyle>
          <a:p>
            <a:fld id="{F6180E6E-EBEE-4CF0-A9EC-9394727AB0D3}" type="datetime1">
              <a:rPr lang="en-US" altLang="en-US"/>
              <a:pPr/>
              <a:t>9/2/2022</a:t>
            </a:fld>
            <a:endParaRPr lang="en-US" altLang="en-US"/>
          </a:p>
        </p:txBody>
      </p:sp>
      <p:sp>
        <p:nvSpPr>
          <p:cNvPr id="8" name="Footer Placeholder 4">
            <a:extLst>
              <a:ext uri="{FF2B5EF4-FFF2-40B4-BE49-F238E27FC236}">
                <a16:creationId xmlns:a16="http://schemas.microsoft.com/office/drawing/2014/main" id="{6660E478-BAF3-0201-485A-06A58AD84E92}"/>
              </a:ext>
            </a:extLst>
          </p:cNvPr>
          <p:cNvSpPr>
            <a:spLocks noGrp="1"/>
          </p:cNvSpPr>
          <p:nvPr>
            <p:ph type="ftr" sz="quarter" idx="11"/>
          </p:nvPr>
        </p:nvSpPr>
        <p:spPr/>
        <p:txBody>
          <a:bodyPr/>
          <a:lstStyle>
            <a:lvl1pPr>
              <a:defRPr/>
            </a:lvl1pPr>
          </a:lstStyle>
          <a:p>
            <a:endParaRPr lang="en-US" altLang="en-US"/>
          </a:p>
        </p:txBody>
      </p:sp>
      <p:sp>
        <p:nvSpPr>
          <p:cNvPr id="9" name="Slide Number Placeholder 5">
            <a:extLst>
              <a:ext uri="{FF2B5EF4-FFF2-40B4-BE49-F238E27FC236}">
                <a16:creationId xmlns:a16="http://schemas.microsoft.com/office/drawing/2014/main" id="{A53600AF-4903-8DBE-D75C-B85F2022912E}"/>
              </a:ext>
            </a:extLst>
          </p:cNvPr>
          <p:cNvSpPr>
            <a:spLocks noGrp="1"/>
          </p:cNvSpPr>
          <p:nvPr>
            <p:ph type="sldNum" sz="quarter" idx="12"/>
          </p:nvPr>
        </p:nvSpPr>
        <p:spPr/>
        <p:txBody>
          <a:bodyPr/>
          <a:lstStyle>
            <a:lvl1pPr>
              <a:defRPr/>
            </a:lvl1pPr>
          </a:lstStyle>
          <a:p>
            <a:fld id="{1812DE27-6EAD-4816-B60C-D7F5A6AFA1E0}" type="slidenum">
              <a:rPr lang="en-US" altLang="en-US"/>
              <a:pPr/>
              <a:t>‹#›</a:t>
            </a:fld>
            <a:endParaRPr lang="en-US" altLang="en-US"/>
          </a:p>
        </p:txBody>
      </p:sp>
    </p:spTree>
    <p:extLst>
      <p:ext uri="{BB962C8B-B14F-4D97-AF65-F5344CB8AC3E}">
        <p14:creationId xmlns:p14="http://schemas.microsoft.com/office/powerpoint/2010/main" val="3329550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68751" y="72804"/>
            <a:ext cx="10230393" cy="663349"/>
          </a:xfrm>
        </p:spPr>
        <p:txBody>
          <a:bodyPr>
            <a:normAutofit/>
          </a:bodyPr>
          <a:lstStyle>
            <a:lvl1pPr>
              <a:defRPr sz="2880">
                <a:solidFill>
                  <a:schemeClr val="bg1"/>
                </a:solidFill>
                <a:latin typeface="Arial"/>
                <a:cs typeface="Arial"/>
              </a:defRPr>
            </a:lvl1pPr>
          </a:lstStyle>
          <a:p>
            <a:r>
              <a:rPr lang="en-US" dirty="0"/>
              <a:t>Click to edit Master title style</a:t>
            </a:r>
          </a:p>
        </p:txBody>
      </p:sp>
      <p:sp>
        <p:nvSpPr>
          <p:cNvPr id="3" name="Date Placeholder 3">
            <a:extLst>
              <a:ext uri="{FF2B5EF4-FFF2-40B4-BE49-F238E27FC236}">
                <a16:creationId xmlns:a16="http://schemas.microsoft.com/office/drawing/2014/main" id="{63EAA6AB-A905-5C07-7D20-0CBF330EC483}"/>
              </a:ext>
            </a:extLst>
          </p:cNvPr>
          <p:cNvSpPr>
            <a:spLocks noGrp="1"/>
          </p:cNvSpPr>
          <p:nvPr>
            <p:ph type="dt" sz="half" idx="10"/>
          </p:nvPr>
        </p:nvSpPr>
        <p:spPr/>
        <p:txBody>
          <a:bodyPr/>
          <a:lstStyle>
            <a:lvl1pPr>
              <a:defRPr/>
            </a:lvl1pPr>
          </a:lstStyle>
          <a:p>
            <a:fld id="{9BD151C4-DC08-43DF-AC1A-C960C2B54B4E}" type="datetime1">
              <a:rPr lang="en-US" altLang="en-US"/>
              <a:pPr/>
              <a:t>9/2/2022</a:t>
            </a:fld>
            <a:endParaRPr lang="en-US" altLang="en-US"/>
          </a:p>
        </p:txBody>
      </p:sp>
      <p:sp>
        <p:nvSpPr>
          <p:cNvPr id="4" name="Footer Placeholder 4">
            <a:extLst>
              <a:ext uri="{FF2B5EF4-FFF2-40B4-BE49-F238E27FC236}">
                <a16:creationId xmlns:a16="http://schemas.microsoft.com/office/drawing/2014/main" id="{971A5EE6-64EE-E04A-CD56-6EA55AADB0C0}"/>
              </a:ext>
            </a:extLst>
          </p:cNvPr>
          <p:cNvSpPr>
            <a:spLocks noGrp="1"/>
          </p:cNvSpPr>
          <p:nvPr>
            <p:ph type="ftr" sz="quarter" idx="11"/>
          </p:nvPr>
        </p:nvSpPr>
        <p:spPr/>
        <p:txBody>
          <a:bodyPr/>
          <a:lstStyle>
            <a:lvl1pPr>
              <a:defRPr/>
            </a:lvl1pPr>
          </a:lstStyle>
          <a:p>
            <a:endParaRPr lang="en-US" altLang="en-US"/>
          </a:p>
        </p:txBody>
      </p:sp>
      <p:sp>
        <p:nvSpPr>
          <p:cNvPr id="5" name="Slide Number Placeholder 5">
            <a:extLst>
              <a:ext uri="{FF2B5EF4-FFF2-40B4-BE49-F238E27FC236}">
                <a16:creationId xmlns:a16="http://schemas.microsoft.com/office/drawing/2014/main" id="{99251A72-91B8-6AB1-CEE6-4CBCE3E7903B}"/>
              </a:ext>
            </a:extLst>
          </p:cNvPr>
          <p:cNvSpPr>
            <a:spLocks noGrp="1"/>
          </p:cNvSpPr>
          <p:nvPr>
            <p:ph type="sldNum" sz="quarter" idx="12"/>
          </p:nvPr>
        </p:nvSpPr>
        <p:spPr/>
        <p:txBody>
          <a:bodyPr/>
          <a:lstStyle>
            <a:lvl1pPr>
              <a:defRPr/>
            </a:lvl1pPr>
          </a:lstStyle>
          <a:p>
            <a:fld id="{52C9CCC0-5AAE-4200-AD46-649492330E89}" type="slidenum">
              <a:rPr lang="en-US" altLang="en-US"/>
              <a:pPr/>
              <a:t>‹#›</a:t>
            </a:fld>
            <a:endParaRPr lang="en-US" altLang="en-US"/>
          </a:p>
        </p:txBody>
      </p:sp>
    </p:spTree>
    <p:extLst>
      <p:ext uri="{BB962C8B-B14F-4D97-AF65-F5344CB8AC3E}">
        <p14:creationId xmlns:p14="http://schemas.microsoft.com/office/powerpoint/2010/main" val="951098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850B7DDD-AB82-DCB0-FE2F-07A8F5207310}"/>
              </a:ext>
            </a:extLst>
          </p:cNvPr>
          <p:cNvSpPr>
            <a:spLocks noGrp="1"/>
          </p:cNvSpPr>
          <p:nvPr>
            <p:ph type="dt" sz="half" idx="10"/>
          </p:nvPr>
        </p:nvSpPr>
        <p:spPr/>
        <p:txBody>
          <a:bodyPr/>
          <a:lstStyle>
            <a:lvl1pPr>
              <a:defRPr/>
            </a:lvl1pPr>
          </a:lstStyle>
          <a:p>
            <a:fld id="{D443D6FD-43E8-4BD4-9CC8-D2657EC45777}" type="datetime1">
              <a:rPr lang="en-US" altLang="en-US"/>
              <a:pPr/>
              <a:t>9/2/2022</a:t>
            </a:fld>
            <a:endParaRPr lang="en-US" altLang="en-US"/>
          </a:p>
        </p:txBody>
      </p:sp>
      <p:sp>
        <p:nvSpPr>
          <p:cNvPr id="3" name="Footer Placeholder 4">
            <a:extLst>
              <a:ext uri="{FF2B5EF4-FFF2-40B4-BE49-F238E27FC236}">
                <a16:creationId xmlns:a16="http://schemas.microsoft.com/office/drawing/2014/main" id="{6A2314F0-5908-59ED-3627-6A6CCBEBBCC9}"/>
              </a:ext>
            </a:extLst>
          </p:cNvPr>
          <p:cNvSpPr>
            <a:spLocks noGrp="1"/>
          </p:cNvSpPr>
          <p:nvPr>
            <p:ph type="ftr" sz="quarter" idx="11"/>
          </p:nvPr>
        </p:nvSpPr>
        <p:spPr/>
        <p:txBody>
          <a:bodyPr/>
          <a:lstStyle>
            <a:lvl1pPr>
              <a:defRPr/>
            </a:lvl1pPr>
          </a:lstStyle>
          <a:p>
            <a:endParaRPr lang="en-US" altLang="en-US"/>
          </a:p>
        </p:txBody>
      </p:sp>
      <p:sp>
        <p:nvSpPr>
          <p:cNvPr id="4" name="Slide Number Placeholder 5">
            <a:extLst>
              <a:ext uri="{FF2B5EF4-FFF2-40B4-BE49-F238E27FC236}">
                <a16:creationId xmlns:a16="http://schemas.microsoft.com/office/drawing/2014/main" id="{027AA51B-F488-5D18-117B-63587390E6E3}"/>
              </a:ext>
            </a:extLst>
          </p:cNvPr>
          <p:cNvSpPr>
            <a:spLocks noGrp="1"/>
          </p:cNvSpPr>
          <p:nvPr>
            <p:ph type="sldNum" sz="quarter" idx="12"/>
          </p:nvPr>
        </p:nvSpPr>
        <p:spPr/>
        <p:txBody>
          <a:bodyPr/>
          <a:lstStyle>
            <a:lvl1pPr>
              <a:defRPr/>
            </a:lvl1pPr>
          </a:lstStyle>
          <a:p>
            <a:fld id="{B9C38933-0CEE-4A2D-8B74-362984DAD6AF}" type="slidenum">
              <a:rPr lang="en-US" altLang="en-US"/>
              <a:pPr/>
              <a:t>‹#›</a:t>
            </a:fld>
            <a:endParaRPr lang="en-US" altLang="en-US"/>
          </a:p>
        </p:txBody>
      </p:sp>
    </p:spTree>
    <p:extLst>
      <p:ext uri="{BB962C8B-B14F-4D97-AF65-F5344CB8AC3E}">
        <p14:creationId xmlns:p14="http://schemas.microsoft.com/office/powerpoint/2010/main" val="41191119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8641" y="273050"/>
            <a:ext cx="3609976" cy="1162050"/>
          </a:xfrm>
        </p:spPr>
        <p:txBody>
          <a:bodyPr anchor="b"/>
          <a:lstStyle>
            <a:lvl1pPr algn="l">
              <a:defRPr sz="1800" b="1"/>
            </a:lvl1pPr>
          </a:lstStyle>
          <a:p>
            <a:r>
              <a:rPr lang="en-US"/>
              <a:t>Click to edit Master title style</a:t>
            </a:r>
          </a:p>
        </p:txBody>
      </p:sp>
      <p:sp>
        <p:nvSpPr>
          <p:cNvPr id="3" name="Content Placeholder 2"/>
          <p:cNvSpPr>
            <a:spLocks noGrp="1"/>
          </p:cNvSpPr>
          <p:nvPr>
            <p:ph idx="1"/>
          </p:nvPr>
        </p:nvSpPr>
        <p:spPr>
          <a:xfrm>
            <a:off x="4290060" y="273052"/>
            <a:ext cx="6134100" cy="585311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48641" y="1435102"/>
            <a:ext cx="3609976" cy="4691063"/>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3">
            <a:extLst>
              <a:ext uri="{FF2B5EF4-FFF2-40B4-BE49-F238E27FC236}">
                <a16:creationId xmlns:a16="http://schemas.microsoft.com/office/drawing/2014/main" id="{EB03455E-C691-FF17-9379-7AA4AE3D5E03}"/>
              </a:ext>
            </a:extLst>
          </p:cNvPr>
          <p:cNvSpPr>
            <a:spLocks noGrp="1"/>
          </p:cNvSpPr>
          <p:nvPr>
            <p:ph type="dt" sz="half" idx="10"/>
          </p:nvPr>
        </p:nvSpPr>
        <p:spPr/>
        <p:txBody>
          <a:bodyPr/>
          <a:lstStyle>
            <a:lvl1pPr>
              <a:defRPr/>
            </a:lvl1pPr>
          </a:lstStyle>
          <a:p>
            <a:fld id="{CAFEA665-F1A2-435C-89BD-D6620035B3EF}" type="datetime1">
              <a:rPr lang="en-US" altLang="en-US"/>
              <a:pPr/>
              <a:t>9/2/2022</a:t>
            </a:fld>
            <a:endParaRPr lang="en-US" altLang="en-US"/>
          </a:p>
        </p:txBody>
      </p:sp>
      <p:sp>
        <p:nvSpPr>
          <p:cNvPr id="6" name="Footer Placeholder 4">
            <a:extLst>
              <a:ext uri="{FF2B5EF4-FFF2-40B4-BE49-F238E27FC236}">
                <a16:creationId xmlns:a16="http://schemas.microsoft.com/office/drawing/2014/main" id="{B45864E3-05F5-0BE6-8657-23FD1408954D}"/>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A1FFD582-EF21-6FFB-89CE-6201D783F5B4}"/>
              </a:ext>
            </a:extLst>
          </p:cNvPr>
          <p:cNvSpPr>
            <a:spLocks noGrp="1"/>
          </p:cNvSpPr>
          <p:nvPr>
            <p:ph type="sldNum" sz="quarter" idx="12"/>
          </p:nvPr>
        </p:nvSpPr>
        <p:spPr/>
        <p:txBody>
          <a:bodyPr/>
          <a:lstStyle>
            <a:lvl1pPr>
              <a:defRPr/>
            </a:lvl1pPr>
          </a:lstStyle>
          <a:p>
            <a:fld id="{03DBC6C6-C781-4B1A-94CE-047A465BB390}" type="slidenum">
              <a:rPr lang="en-US" altLang="en-US"/>
              <a:pPr/>
              <a:t>‹#›</a:t>
            </a:fld>
            <a:endParaRPr lang="en-US" altLang="en-US"/>
          </a:p>
        </p:txBody>
      </p:sp>
    </p:spTree>
    <p:extLst>
      <p:ext uri="{BB962C8B-B14F-4D97-AF65-F5344CB8AC3E}">
        <p14:creationId xmlns:p14="http://schemas.microsoft.com/office/powerpoint/2010/main" val="3144963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50745" y="4800600"/>
            <a:ext cx="6583680" cy="566738"/>
          </a:xfrm>
        </p:spPr>
        <p:txBody>
          <a:bodyPr anchor="b"/>
          <a:lstStyle>
            <a:lvl1pPr algn="l">
              <a:defRPr sz="1800" b="1"/>
            </a:lvl1pPr>
          </a:lstStyle>
          <a:p>
            <a:r>
              <a:rPr lang="en-US"/>
              <a:t>Click to edit Master title style</a:t>
            </a:r>
          </a:p>
        </p:txBody>
      </p:sp>
      <p:sp>
        <p:nvSpPr>
          <p:cNvPr id="3" name="Picture Placeholder 2"/>
          <p:cNvSpPr>
            <a:spLocks noGrp="1"/>
          </p:cNvSpPr>
          <p:nvPr>
            <p:ph type="pic" idx="1"/>
          </p:nvPr>
        </p:nvSpPr>
        <p:spPr>
          <a:xfrm>
            <a:off x="2150745" y="612775"/>
            <a:ext cx="6583680" cy="4114800"/>
          </a:xfrm>
        </p:spPr>
        <p:txBody>
          <a:bodyPr rtlCol="0">
            <a:normAutofit/>
          </a:bodyPr>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pPr lvl="0"/>
            <a:endParaRPr lang="en-US" noProof="0" dirty="0"/>
          </a:p>
        </p:txBody>
      </p:sp>
      <p:sp>
        <p:nvSpPr>
          <p:cNvPr id="4" name="Text Placeholder 3"/>
          <p:cNvSpPr>
            <a:spLocks noGrp="1"/>
          </p:cNvSpPr>
          <p:nvPr>
            <p:ph type="body" sz="half" idx="2"/>
          </p:nvPr>
        </p:nvSpPr>
        <p:spPr>
          <a:xfrm>
            <a:off x="2150745" y="5367338"/>
            <a:ext cx="6583680" cy="804862"/>
          </a:xfrm>
        </p:spPr>
        <p:txBody>
          <a:bodyPr/>
          <a:lstStyle>
            <a:lvl1pPr marL="0" indent="0">
              <a:buNone/>
              <a:defRPr sz="1260"/>
            </a:lvl1pPr>
            <a:lvl2pPr marL="411480" indent="0">
              <a:buNone/>
              <a:defRPr sz="1080"/>
            </a:lvl2pPr>
            <a:lvl3pPr marL="822960" indent="0">
              <a:buNone/>
              <a:defRPr sz="900"/>
            </a:lvl3pPr>
            <a:lvl4pPr marL="1234440" indent="0">
              <a:buNone/>
              <a:defRPr sz="810"/>
            </a:lvl4pPr>
            <a:lvl5pPr marL="1645920" indent="0">
              <a:buNone/>
              <a:defRPr sz="810"/>
            </a:lvl5pPr>
            <a:lvl6pPr marL="2057400" indent="0">
              <a:buNone/>
              <a:defRPr sz="810"/>
            </a:lvl6pPr>
            <a:lvl7pPr marL="2468880" indent="0">
              <a:buNone/>
              <a:defRPr sz="810"/>
            </a:lvl7pPr>
            <a:lvl8pPr marL="2880360" indent="0">
              <a:buNone/>
              <a:defRPr sz="810"/>
            </a:lvl8pPr>
            <a:lvl9pPr marL="3291840" indent="0">
              <a:buNone/>
              <a:defRPr sz="810"/>
            </a:lvl9pPr>
          </a:lstStyle>
          <a:p>
            <a:pPr lvl="0"/>
            <a:r>
              <a:rPr lang="en-US"/>
              <a:t>Click to edit Master text styles</a:t>
            </a:r>
          </a:p>
        </p:txBody>
      </p:sp>
      <p:sp>
        <p:nvSpPr>
          <p:cNvPr id="5" name="Date Placeholder 3">
            <a:extLst>
              <a:ext uri="{FF2B5EF4-FFF2-40B4-BE49-F238E27FC236}">
                <a16:creationId xmlns:a16="http://schemas.microsoft.com/office/drawing/2014/main" id="{1F20604B-3926-C2D7-36DC-8BD881982732}"/>
              </a:ext>
            </a:extLst>
          </p:cNvPr>
          <p:cNvSpPr>
            <a:spLocks noGrp="1"/>
          </p:cNvSpPr>
          <p:nvPr>
            <p:ph type="dt" sz="half" idx="10"/>
          </p:nvPr>
        </p:nvSpPr>
        <p:spPr/>
        <p:txBody>
          <a:bodyPr/>
          <a:lstStyle>
            <a:lvl1pPr>
              <a:defRPr/>
            </a:lvl1pPr>
          </a:lstStyle>
          <a:p>
            <a:fld id="{AB5D3454-AB99-45FF-9E15-02C5EE719C9F}" type="datetime1">
              <a:rPr lang="en-US" altLang="en-US"/>
              <a:pPr/>
              <a:t>9/2/2022</a:t>
            </a:fld>
            <a:endParaRPr lang="en-US" altLang="en-US"/>
          </a:p>
        </p:txBody>
      </p:sp>
      <p:sp>
        <p:nvSpPr>
          <p:cNvPr id="6" name="Footer Placeholder 4">
            <a:extLst>
              <a:ext uri="{FF2B5EF4-FFF2-40B4-BE49-F238E27FC236}">
                <a16:creationId xmlns:a16="http://schemas.microsoft.com/office/drawing/2014/main" id="{6712B3F6-B561-B15F-34B1-C9460C908520}"/>
              </a:ext>
            </a:extLst>
          </p:cNvPr>
          <p:cNvSpPr>
            <a:spLocks noGrp="1"/>
          </p:cNvSpPr>
          <p:nvPr>
            <p:ph type="ftr" sz="quarter" idx="11"/>
          </p:nvPr>
        </p:nvSpPr>
        <p:spPr/>
        <p:txBody>
          <a:bodyPr/>
          <a:lstStyle>
            <a:lvl1pPr>
              <a:defRPr/>
            </a:lvl1pPr>
          </a:lstStyle>
          <a:p>
            <a:endParaRPr lang="en-US" altLang="en-US"/>
          </a:p>
        </p:txBody>
      </p:sp>
      <p:sp>
        <p:nvSpPr>
          <p:cNvPr id="7" name="Slide Number Placeholder 5">
            <a:extLst>
              <a:ext uri="{FF2B5EF4-FFF2-40B4-BE49-F238E27FC236}">
                <a16:creationId xmlns:a16="http://schemas.microsoft.com/office/drawing/2014/main" id="{FBDA1B36-C6E6-5D96-E3A1-D51186D7A438}"/>
              </a:ext>
            </a:extLst>
          </p:cNvPr>
          <p:cNvSpPr>
            <a:spLocks noGrp="1"/>
          </p:cNvSpPr>
          <p:nvPr>
            <p:ph type="sldNum" sz="quarter" idx="12"/>
          </p:nvPr>
        </p:nvSpPr>
        <p:spPr/>
        <p:txBody>
          <a:bodyPr/>
          <a:lstStyle>
            <a:lvl1pPr>
              <a:defRPr/>
            </a:lvl1pPr>
          </a:lstStyle>
          <a:p>
            <a:fld id="{3E77E2FF-86C4-4134-A212-A55263B98CB2}" type="slidenum">
              <a:rPr lang="en-US" altLang="en-US"/>
              <a:pPr/>
              <a:t>‹#›</a:t>
            </a:fld>
            <a:endParaRPr lang="en-US" altLang="en-US"/>
          </a:p>
        </p:txBody>
      </p:sp>
    </p:spTree>
    <p:extLst>
      <p:ext uri="{BB962C8B-B14F-4D97-AF65-F5344CB8AC3E}">
        <p14:creationId xmlns:p14="http://schemas.microsoft.com/office/powerpoint/2010/main" val="19180672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E08F9AFA-8B50-CFB2-7A96-8306AD3D92B2}"/>
              </a:ext>
            </a:extLst>
          </p:cNvPr>
          <p:cNvSpPr>
            <a:spLocks noGrp="1"/>
          </p:cNvSpPr>
          <p:nvPr>
            <p:ph type="title"/>
          </p:nvPr>
        </p:nvSpPr>
        <p:spPr bwMode="auto">
          <a:xfrm>
            <a:off x="548640" y="274638"/>
            <a:ext cx="987552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33AE01-025E-0ED4-3728-3EB12DB2D3F1}"/>
              </a:ext>
            </a:extLst>
          </p:cNvPr>
          <p:cNvSpPr>
            <a:spLocks noGrp="1"/>
          </p:cNvSpPr>
          <p:nvPr>
            <p:ph type="body" idx="1"/>
          </p:nvPr>
        </p:nvSpPr>
        <p:spPr bwMode="auto">
          <a:xfrm>
            <a:off x="548640" y="1600202"/>
            <a:ext cx="987552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7AE762FC-55A0-7410-6236-07116E3B6C8D}"/>
              </a:ext>
            </a:extLst>
          </p:cNvPr>
          <p:cNvSpPr>
            <a:spLocks noGrp="1"/>
          </p:cNvSpPr>
          <p:nvPr>
            <p:ph type="dt" sz="half" idx="2"/>
          </p:nvPr>
        </p:nvSpPr>
        <p:spPr>
          <a:xfrm>
            <a:off x="548640" y="6356352"/>
            <a:ext cx="2560320" cy="365125"/>
          </a:xfrm>
          <a:prstGeom prst="rect">
            <a:avLst/>
          </a:prstGeom>
        </p:spPr>
        <p:txBody>
          <a:bodyPr vert="horz" wrap="square" lIns="91440" tIns="45720" rIns="91440" bIns="45720" numCol="1" anchor="ctr" anchorCtr="0" compatLnSpc="1">
            <a:prstTxWarp prst="textNoShape">
              <a:avLst/>
            </a:prstTxWarp>
          </a:bodyPr>
          <a:lstStyle>
            <a:lvl1pPr>
              <a:defRPr sz="1080">
                <a:solidFill>
                  <a:srgbClr val="898989"/>
                </a:solidFill>
              </a:defRPr>
            </a:lvl1pPr>
          </a:lstStyle>
          <a:p>
            <a:fld id="{AF8ADB38-761A-419C-AA9B-364EF82B3ADA}" type="datetime1">
              <a:rPr lang="en-US" altLang="en-US"/>
              <a:pPr/>
              <a:t>9/2/2022</a:t>
            </a:fld>
            <a:endParaRPr lang="en-US" altLang="en-US"/>
          </a:p>
        </p:txBody>
      </p:sp>
      <p:sp>
        <p:nvSpPr>
          <p:cNvPr id="5" name="Footer Placeholder 4">
            <a:extLst>
              <a:ext uri="{FF2B5EF4-FFF2-40B4-BE49-F238E27FC236}">
                <a16:creationId xmlns:a16="http://schemas.microsoft.com/office/drawing/2014/main" id="{6E99EE6D-D2EC-F039-84D2-3312257B54A8}"/>
              </a:ext>
            </a:extLst>
          </p:cNvPr>
          <p:cNvSpPr>
            <a:spLocks noGrp="1"/>
          </p:cNvSpPr>
          <p:nvPr>
            <p:ph type="ftr" sz="quarter" idx="3"/>
          </p:nvPr>
        </p:nvSpPr>
        <p:spPr>
          <a:xfrm>
            <a:off x="3749040" y="6356352"/>
            <a:ext cx="3474720" cy="365125"/>
          </a:xfrm>
          <a:prstGeom prst="rect">
            <a:avLst/>
          </a:prstGeom>
        </p:spPr>
        <p:txBody>
          <a:bodyPr vert="horz" wrap="square" lIns="91440" tIns="45720" rIns="91440" bIns="45720" numCol="1" anchor="ctr" anchorCtr="0" compatLnSpc="1">
            <a:prstTxWarp prst="textNoShape">
              <a:avLst/>
            </a:prstTxWarp>
          </a:bodyPr>
          <a:lstStyle>
            <a:lvl1pPr algn="ctr">
              <a:defRPr sz="1080">
                <a:solidFill>
                  <a:srgbClr val="898989"/>
                </a:solidFill>
              </a:defRPr>
            </a:lvl1pPr>
          </a:lstStyle>
          <a:p>
            <a:endParaRPr lang="en-US" altLang="en-US"/>
          </a:p>
        </p:txBody>
      </p:sp>
      <p:sp>
        <p:nvSpPr>
          <p:cNvPr id="6" name="Slide Number Placeholder 5">
            <a:extLst>
              <a:ext uri="{FF2B5EF4-FFF2-40B4-BE49-F238E27FC236}">
                <a16:creationId xmlns:a16="http://schemas.microsoft.com/office/drawing/2014/main" id="{330B000D-629F-A871-1F90-DD76C75B66E4}"/>
              </a:ext>
            </a:extLst>
          </p:cNvPr>
          <p:cNvSpPr>
            <a:spLocks noGrp="1"/>
          </p:cNvSpPr>
          <p:nvPr>
            <p:ph type="sldNum" sz="quarter" idx="4"/>
          </p:nvPr>
        </p:nvSpPr>
        <p:spPr>
          <a:xfrm>
            <a:off x="7863840" y="6356352"/>
            <a:ext cx="2560320" cy="365125"/>
          </a:xfrm>
          <a:prstGeom prst="rect">
            <a:avLst/>
          </a:prstGeom>
        </p:spPr>
        <p:txBody>
          <a:bodyPr vert="horz" wrap="square" lIns="91440" tIns="45720" rIns="91440" bIns="45720" numCol="1" anchor="ctr" anchorCtr="0" compatLnSpc="1">
            <a:prstTxWarp prst="textNoShape">
              <a:avLst/>
            </a:prstTxWarp>
          </a:bodyPr>
          <a:lstStyle>
            <a:lvl1pPr algn="r">
              <a:defRPr sz="1080">
                <a:solidFill>
                  <a:srgbClr val="898989"/>
                </a:solidFill>
              </a:defRPr>
            </a:lvl1pPr>
          </a:lstStyle>
          <a:p>
            <a:fld id="{0D76D48D-D21B-453B-B840-BD425CB61D9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11480" rtl="0" eaLnBrk="0" fontAlgn="base" hangingPunct="0">
        <a:spcBef>
          <a:spcPct val="0"/>
        </a:spcBef>
        <a:spcAft>
          <a:spcPct val="0"/>
        </a:spcAft>
        <a:defRPr sz="3960" kern="1200">
          <a:solidFill>
            <a:schemeClr val="tx1"/>
          </a:solidFill>
          <a:latin typeface="+mj-lt"/>
          <a:ea typeface="ＭＳ Ｐゴシック" pitchFamily="4" charset="-128"/>
          <a:cs typeface="ＭＳ Ｐゴシック" pitchFamily="4" charset="-128"/>
        </a:defRPr>
      </a:lvl1pPr>
      <a:lvl2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2pPr>
      <a:lvl3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3pPr>
      <a:lvl4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4pPr>
      <a:lvl5pPr algn="ctr" defTabSz="411480" rtl="0" eaLnBrk="0" fontAlgn="base" hangingPunct="0">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5pPr>
      <a:lvl6pPr marL="41148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6pPr>
      <a:lvl7pPr marL="82296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7pPr>
      <a:lvl8pPr marL="123444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8pPr>
      <a:lvl9pPr marL="1645920" algn="ctr" defTabSz="411480" rtl="0" fontAlgn="base">
        <a:spcBef>
          <a:spcPct val="0"/>
        </a:spcBef>
        <a:spcAft>
          <a:spcPct val="0"/>
        </a:spcAft>
        <a:defRPr sz="3960">
          <a:solidFill>
            <a:schemeClr val="tx1"/>
          </a:solidFill>
          <a:latin typeface="Calibri" pitchFamily="4" charset="0"/>
          <a:ea typeface="ＭＳ Ｐゴシック" pitchFamily="4" charset="-128"/>
          <a:cs typeface="ＭＳ Ｐゴシック" pitchFamily="4" charset="-128"/>
        </a:defRPr>
      </a:lvl9pPr>
    </p:titleStyle>
    <p:bodyStyle>
      <a:lvl1pPr marL="308610" indent="-308610" algn="l" defTabSz="411480" rtl="0" eaLnBrk="0" fontAlgn="base" hangingPunct="0">
        <a:spcBef>
          <a:spcPct val="20000"/>
        </a:spcBef>
        <a:spcAft>
          <a:spcPct val="0"/>
        </a:spcAft>
        <a:buFont typeface="Arial" panose="020B0604020202020204" pitchFamily="34" charset="0"/>
        <a:buChar char="•"/>
        <a:defRPr sz="2880" kern="1200">
          <a:solidFill>
            <a:schemeClr val="tx1"/>
          </a:solidFill>
          <a:latin typeface="+mn-lt"/>
          <a:ea typeface="ＭＳ Ｐゴシック" pitchFamily="4" charset="-128"/>
          <a:cs typeface="ＭＳ Ｐゴシック" pitchFamily="4" charset="-128"/>
        </a:defRPr>
      </a:lvl1pPr>
      <a:lvl2pPr marL="668655" indent="-257175" algn="l" defTabSz="411480" rtl="0" eaLnBrk="0" fontAlgn="base" hangingPunct="0">
        <a:spcBef>
          <a:spcPct val="20000"/>
        </a:spcBef>
        <a:spcAft>
          <a:spcPct val="0"/>
        </a:spcAft>
        <a:buFont typeface="Arial" panose="020B0604020202020204" pitchFamily="34" charset="0"/>
        <a:buChar char="–"/>
        <a:defRPr sz="2520" kern="1200">
          <a:solidFill>
            <a:schemeClr val="tx1"/>
          </a:solidFill>
          <a:latin typeface="+mn-lt"/>
          <a:ea typeface="ＭＳ Ｐゴシック" pitchFamily="4" charset="-128"/>
          <a:cs typeface="+mn-cs"/>
        </a:defRPr>
      </a:lvl2pPr>
      <a:lvl3pPr marL="1028700" indent="-205740" algn="l" defTabSz="411480" rtl="0" eaLnBrk="0" fontAlgn="base" hangingPunct="0">
        <a:spcBef>
          <a:spcPct val="20000"/>
        </a:spcBef>
        <a:spcAft>
          <a:spcPct val="0"/>
        </a:spcAft>
        <a:buFont typeface="Arial" panose="020B0604020202020204" pitchFamily="34" charset="0"/>
        <a:buChar char="•"/>
        <a:defRPr sz="2160" kern="1200">
          <a:solidFill>
            <a:schemeClr val="tx1"/>
          </a:solidFill>
          <a:latin typeface="+mn-lt"/>
          <a:ea typeface="ＭＳ Ｐゴシック" pitchFamily="4" charset="-128"/>
          <a:cs typeface="+mn-cs"/>
        </a:defRPr>
      </a:lvl3pPr>
      <a:lvl4pPr marL="1440180" indent="-205740" algn="l" defTabSz="41148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4" charset="-128"/>
          <a:cs typeface="+mn-cs"/>
        </a:defRPr>
      </a:lvl4pPr>
      <a:lvl5pPr marL="1851660" indent="-205740" algn="l" defTabSz="411480"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ＭＳ Ｐゴシック" pitchFamily="4" charset="-128"/>
          <a:cs typeface="+mn-cs"/>
        </a:defRPr>
      </a:lvl5pPr>
      <a:lvl6pPr marL="2263140" indent="-205740" algn="l" defTabSz="411480" rtl="0" eaLnBrk="1" latinLnBrk="0" hangingPunct="1">
        <a:spcBef>
          <a:spcPct val="20000"/>
        </a:spcBef>
        <a:buFont typeface="Arial"/>
        <a:buChar char="•"/>
        <a:defRPr sz="1800" kern="1200">
          <a:solidFill>
            <a:schemeClr val="tx1"/>
          </a:solidFill>
          <a:latin typeface="+mn-lt"/>
          <a:ea typeface="+mn-ea"/>
          <a:cs typeface="+mn-cs"/>
        </a:defRPr>
      </a:lvl6pPr>
      <a:lvl7pPr marL="2674620" indent="-205740" algn="l" defTabSz="411480" rtl="0" eaLnBrk="1" latinLnBrk="0" hangingPunct="1">
        <a:spcBef>
          <a:spcPct val="20000"/>
        </a:spcBef>
        <a:buFont typeface="Arial"/>
        <a:buChar char="•"/>
        <a:defRPr sz="1800" kern="1200">
          <a:solidFill>
            <a:schemeClr val="tx1"/>
          </a:solidFill>
          <a:latin typeface="+mn-lt"/>
          <a:ea typeface="+mn-ea"/>
          <a:cs typeface="+mn-cs"/>
        </a:defRPr>
      </a:lvl7pPr>
      <a:lvl8pPr marL="3086100" indent="-205740" algn="l" defTabSz="411480" rtl="0" eaLnBrk="1" latinLnBrk="0" hangingPunct="1">
        <a:spcBef>
          <a:spcPct val="20000"/>
        </a:spcBef>
        <a:buFont typeface="Arial"/>
        <a:buChar char="•"/>
        <a:defRPr sz="1800" kern="1200">
          <a:solidFill>
            <a:schemeClr val="tx1"/>
          </a:solidFill>
          <a:latin typeface="+mn-lt"/>
          <a:ea typeface="+mn-ea"/>
          <a:cs typeface="+mn-cs"/>
        </a:defRPr>
      </a:lvl8pPr>
      <a:lvl9pPr marL="3497580" indent="-205740" algn="l" defTabSz="411480" rtl="0" eaLnBrk="1" latinLnBrk="0" hangingPunct="1">
        <a:spcBef>
          <a:spcPct val="20000"/>
        </a:spcBef>
        <a:buFont typeface="Arial"/>
        <a:buChar char="•"/>
        <a:defRPr sz="1800" kern="1200">
          <a:solidFill>
            <a:schemeClr val="tx1"/>
          </a:solidFill>
          <a:latin typeface="+mn-lt"/>
          <a:ea typeface="+mn-ea"/>
          <a:cs typeface="+mn-cs"/>
        </a:defRPr>
      </a:lvl9pPr>
    </p:bodyStyle>
    <p:otherStyle>
      <a:defPPr>
        <a:defRPr lang="en-US"/>
      </a:defPPr>
      <a:lvl1pPr marL="0" algn="l" defTabSz="411480" rtl="0" eaLnBrk="1" latinLnBrk="0" hangingPunct="1">
        <a:defRPr sz="1620" kern="1200">
          <a:solidFill>
            <a:schemeClr val="tx1"/>
          </a:solidFill>
          <a:latin typeface="+mn-lt"/>
          <a:ea typeface="+mn-ea"/>
          <a:cs typeface="+mn-cs"/>
        </a:defRPr>
      </a:lvl1pPr>
      <a:lvl2pPr marL="411480" algn="l" defTabSz="411480" rtl="0" eaLnBrk="1" latinLnBrk="0" hangingPunct="1">
        <a:defRPr sz="1620" kern="1200">
          <a:solidFill>
            <a:schemeClr val="tx1"/>
          </a:solidFill>
          <a:latin typeface="+mn-lt"/>
          <a:ea typeface="+mn-ea"/>
          <a:cs typeface="+mn-cs"/>
        </a:defRPr>
      </a:lvl2pPr>
      <a:lvl3pPr marL="822960" algn="l" defTabSz="411480" rtl="0" eaLnBrk="1" latinLnBrk="0" hangingPunct="1">
        <a:defRPr sz="1620" kern="1200">
          <a:solidFill>
            <a:schemeClr val="tx1"/>
          </a:solidFill>
          <a:latin typeface="+mn-lt"/>
          <a:ea typeface="+mn-ea"/>
          <a:cs typeface="+mn-cs"/>
        </a:defRPr>
      </a:lvl3pPr>
      <a:lvl4pPr marL="1234440" algn="l" defTabSz="411480" rtl="0" eaLnBrk="1" latinLnBrk="0" hangingPunct="1">
        <a:defRPr sz="1620" kern="1200">
          <a:solidFill>
            <a:schemeClr val="tx1"/>
          </a:solidFill>
          <a:latin typeface="+mn-lt"/>
          <a:ea typeface="+mn-ea"/>
          <a:cs typeface="+mn-cs"/>
        </a:defRPr>
      </a:lvl4pPr>
      <a:lvl5pPr marL="1645920" algn="l" defTabSz="411480" rtl="0" eaLnBrk="1" latinLnBrk="0" hangingPunct="1">
        <a:defRPr sz="1620" kern="1200">
          <a:solidFill>
            <a:schemeClr val="tx1"/>
          </a:solidFill>
          <a:latin typeface="+mn-lt"/>
          <a:ea typeface="+mn-ea"/>
          <a:cs typeface="+mn-cs"/>
        </a:defRPr>
      </a:lvl5pPr>
      <a:lvl6pPr marL="2057400" algn="l" defTabSz="411480" rtl="0" eaLnBrk="1" latinLnBrk="0" hangingPunct="1">
        <a:defRPr sz="1620" kern="1200">
          <a:solidFill>
            <a:schemeClr val="tx1"/>
          </a:solidFill>
          <a:latin typeface="+mn-lt"/>
          <a:ea typeface="+mn-ea"/>
          <a:cs typeface="+mn-cs"/>
        </a:defRPr>
      </a:lvl6pPr>
      <a:lvl7pPr marL="2468880" algn="l" defTabSz="411480" rtl="0" eaLnBrk="1" latinLnBrk="0" hangingPunct="1">
        <a:defRPr sz="1620" kern="1200">
          <a:solidFill>
            <a:schemeClr val="tx1"/>
          </a:solidFill>
          <a:latin typeface="+mn-lt"/>
          <a:ea typeface="+mn-ea"/>
          <a:cs typeface="+mn-cs"/>
        </a:defRPr>
      </a:lvl7pPr>
      <a:lvl8pPr marL="2880360" algn="l" defTabSz="411480" rtl="0" eaLnBrk="1" latinLnBrk="0" hangingPunct="1">
        <a:defRPr sz="1620" kern="1200">
          <a:solidFill>
            <a:schemeClr val="tx1"/>
          </a:solidFill>
          <a:latin typeface="+mn-lt"/>
          <a:ea typeface="+mn-ea"/>
          <a:cs typeface="+mn-cs"/>
        </a:defRPr>
      </a:lvl8pPr>
      <a:lvl9pPr marL="3291840" algn="l" defTabSz="41148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4.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3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4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slide" Target="slide10.xm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slide" Target="slide10.xml"/></Relationships>
</file>

<file path=ppt/slides/_rels/slide69.xml.rels><?xml version="1.0" encoding="UTF-8" standalone="yes"?>
<Relationships xmlns="http://schemas.openxmlformats.org/package/2006/relationships"><Relationship Id="rId3" Type="http://schemas.openxmlformats.org/officeDocument/2006/relationships/hyperlink" Target="http://www.rose-publishing.com/"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hyperlink" Target="http://www.rose-publishing.com/" TargetMode="External"/><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31.png"/><Relationship Id="rId4" Type="http://schemas.openxmlformats.org/officeDocument/2006/relationships/image" Target="../media/image26.png"/><Relationship Id="rId9" Type="http://schemas.openxmlformats.org/officeDocument/2006/relationships/image" Target="../media/image30.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6F45039-36F0-D1E3-C32A-ADF735AF3D94}"/>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dirty="0">
                <a:latin typeface="Times New Roman" panose="02020603050405020304" pitchFamily="18" charset="0"/>
                <a:ea typeface="ＭＳ Ｐゴシック" panose="020B0600070205080204" pitchFamily="34" charset="-128"/>
                <a:cs typeface="Times New Roman" panose="02020603050405020304" pitchFamily="18" charset="0"/>
              </a:rPr>
              <a:t>The Whole World is Guilty</a:t>
            </a:r>
          </a:p>
        </p:txBody>
      </p:sp>
      <p:sp>
        <p:nvSpPr>
          <p:cNvPr id="66563" name="Subtitle 4">
            <a:extLst>
              <a:ext uri="{FF2B5EF4-FFF2-40B4-BE49-F238E27FC236}">
                <a16:creationId xmlns:a16="http://schemas.microsoft.com/office/drawing/2014/main" id="{868AE7A0-7DAE-F033-F3F9-8764E9725A26}"/>
              </a:ext>
            </a:extLst>
          </p:cNvPr>
          <p:cNvSpPr>
            <a:spLocks noGrp="1"/>
          </p:cNvSpPr>
          <p:nvPr>
            <p:ph type="subTitle" idx="1"/>
          </p:nvPr>
        </p:nvSpPr>
        <p:spPr>
          <a:xfrm>
            <a:off x="1988820" y="3774759"/>
            <a:ext cx="6932295" cy="718662"/>
          </a:xfrm>
        </p:spPr>
        <p:txBody>
          <a:bodyPr/>
          <a:lstStyle/>
          <a:p>
            <a:pPr eaLnBrk="1" hangingPunct="1"/>
            <a:r>
              <a:rPr lang="en-US" altLang="en-US" b="1">
                <a:solidFill>
                  <a:schemeClr val="bg1"/>
                </a:solidFill>
                <a:latin typeface="Savoye LET Plain CC.:1.0" pitchFamily="4" charset="0"/>
                <a:ea typeface="ＭＳ Ｐゴシック" panose="020B0600070205080204" pitchFamily="34" charset="-128"/>
                <a:cs typeface="Savoye LET Plain CC.:1.0" pitchFamily="4" charset="0"/>
              </a:rPr>
              <a:t>Romans 3:10–3:20</a:t>
            </a:r>
            <a:endParaRPr lang="en-US" altLang="en-US" b="1" dirty="0">
              <a:solidFill>
                <a:schemeClr val="bg1"/>
              </a:solidFill>
              <a:latin typeface="Savoye LET Plain CC.:1.0" pitchFamily="4" charset="0"/>
              <a:ea typeface="ＭＳ Ｐゴシック" panose="020B0600070205080204" pitchFamily="34" charset="-128"/>
              <a:cs typeface="Savoye LET Plain CC.:1.0" pitchFamily="4" charset="0"/>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72778063-9A1D-BAF3-E136-6C7CEA709508}"/>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 is Right to Judge and Save</a:t>
            </a:r>
          </a:p>
        </p:txBody>
      </p:sp>
      <p:sp>
        <p:nvSpPr>
          <p:cNvPr id="73731" name="Content Placeholder 2">
            <a:extLst>
              <a:ext uri="{FF2B5EF4-FFF2-40B4-BE49-F238E27FC236}">
                <a16:creationId xmlns:a16="http://schemas.microsoft.com/office/drawing/2014/main" id="{786A706B-9408-1DE4-0860-024E5E093F3C}"/>
              </a:ext>
            </a:extLst>
          </p:cNvPr>
          <p:cNvSpPr>
            <a:spLocks noGrp="1"/>
          </p:cNvSpPr>
          <p:nvPr>
            <p:ph idx="1"/>
          </p:nvPr>
        </p:nvSpPr>
        <p:spPr>
          <a:xfrm>
            <a:off x="1783080" y="1450183"/>
            <a:ext cx="740664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anger is neither irrational nor capricious.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Rather, human rebellion and willful rejection of the light God has given to both Gentiles and Jews are good reasons for his anger.</a:t>
            </a:r>
          </a:p>
        </p:txBody>
      </p:sp>
      <p:pic>
        <p:nvPicPr>
          <p:cNvPr id="7" name="Picture 6" descr="Grief_ss113430175.png">
            <a:extLst>
              <a:ext uri="{FF2B5EF4-FFF2-40B4-BE49-F238E27FC236}">
                <a16:creationId xmlns:a16="http://schemas.microsoft.com/office/drawing/2014/main" id="{30EFD4BD-870B-C32B-CC73-6BCDAAD16D4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2174" y="3831909"/>
            <a:ext cx="3649028" cy="268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4754" name="Title 1">
            <a:extLst>
              <a:ext uri="{FF2B5EF4-FFF2-40B4-BE49-F238E27FC236}">
                <a16:creationId xmlns:a16="http://schemas.microsoft.com/office/drawing/2014/main" id="{81F7680F-42D0-A0F2-B6C4-FDA1A212604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 is Right to Judge and Save</a:t>
            </a:r>
          </a:p>
        </p:txBody>
      </p:sp>
      <p:sp>
        <p:nvSpPr>
          <p:cNvPr id="74755" name="Content Placeholder 2">
            <a:extLst>
              <a:ext uri="{FF2B5EF4-FFF2-40B4-BE49-F238E27FC236}">
                <a16:creationId xmlns:a16="http://schemas.microsoft.com/office/drawing/2014/main" id="{22733B9A-19C2-344C-2132-03210568C076}"/>
              </a:ext>
            </a:extLst>
          </p:cNvPr>
          <p:cNvSpPr>
            <a:spLocks noGrp="1"/>
          </p:cNvSpPr>
          <p:nvPr>
            <p:ph idx="1"/>
          </p:nvPr>
        </p:nvSpPr>
        <p:spPr>
          <a:xfrm>
            <a:off x="1783080" y="1450183"/>
            <a:ext cx="740664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wrath is not revealed in what God does, but in what he does not do. God allows humanity, Gentiles and Jews alike, to suffer the disastrous consequences of their own evil. </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74756" name="Picture 4" descr="Grief_ss113430175.png">
            <a:extLst>
              <a:ext uri="{FF2B5EF4-FFF2-40B4-BE49-F238E27FC236}">
                <a16:creationId xmlns:a16="http://schemas.microsoft.com/office/drawing/2014/main" id="{524D6625-C472-4323-6797-D9E0A2A8E3F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952174" y="3831909"/>
            <a:ext cx="3649028" cy="2683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5778" name="Picture 5" descr="Scroll_ss149369024.png">
            <a:extLst>
              <a:ext uri="{FF2B5EF4-FFF2-40B4-BE49-F238E27FC236}">
                <a16:creationId xmlns:a16="http://schemas.microsoft.com/office/drawing/2014/main" id="{BCF4CFB1-A285-F8C5-A120-54A7D18E671B}"/>
              </a:ext>
            </a:extLst>
          </p:cNvPr>
          <p:cNvPicPr>
            <a:picLocks noChangeAspect="1"/>
          </p:cNvPicPr>
          <p:nvPr/>
        </p:nvPicPr>
        <p:blipFill>
          <a:blip r:embed="rId3">
            <a:extLst>
              <a:ext uri="{28A0092B-C50C-407E-A947-70E740481C1C}">
                <a14:useLocalDpi xmlns:a14="http://schemas.microsoft.com/office/drawing/2010/main" val="0"/>
              </a:ext>
            </a:extLst>
          </a:blip>
          <a:srcRect b="3667"/>
          <a:stretch>
            <a:fillRect/>
          </a:stretch>
        </p:blipFill>
        <p:spPr bwMode="auto">
          <a:xfrm>
            <a:off x="1371600" y="2677479"/>
            <a:ext cx="7915275" cy="3837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79" name="Title 1">
            <a:extLst>
              <a:ext uri="{FF2B5EF4-FFF2-40B4-BE49-F238E27FC236}">
                <a16:creationId xmlns:a16="http://schemas.microsoft.com/office/drawing/2014/main" id="{0C6B57EA-5E80-BB2B-42F5-6136E2AC3E9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 is Right to Judge and Save</a:t>
            </a:r>
          </a:p>
        </p:txBody>
      </p:sp>
      <p:sp>
        <p:nvSpPr>
          <p:cNvPr id="75780" name="Content Placeholder 2">
            <a:extLst>
              <a:ext uri="{FF2B5EF4-FFF2-40B4-BE49-F238E27FC236}">
                <a16:creationId xmlns:a16="http://schemas.microsoft.com/office/drawing/2014/main" id="{9DB5F997-8436-D99D-4C4F-A97A0A0B62F1}"/>
              </a:ext>
            </a:extLst>
          </p:cNvPr>
          <p:cNvSpPr>
            <a:spLocks noGrp="1"/>
          </p:cNvSpPr>
          <p:nvPr>
            <p:ph idx="1"/>
          </p:nvPr>
        </p:nvSpPr>
        <p:spPr>
          <a:xfrm>
            <a:off x="1783080" y="1450182"/>
            <a:ext cx="7465219" cy="1227296"/>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ultimate goal is to show that: </a:t>
            </a:r>
          </a:p>
        </p:txBody>
      </p:sp>
      <p:sp>
        <p:nvSpPr>
          <p:cNvPr id="75781" name="TextBox 3">
            <a:extLst>
              <a:ext uri="{FF2B5EF4-FFF2-40B4-BE49-F238E27FC236}">
                <a16:creationId xmlns:a16="http://schemas.microsoft.com/office/drawing/2014/main" id="{19B3FEFC-3C06-40ED-02E8-63B969B041C8}"/>
              </a:ext>
            </a:extLst>
          </p:cNvPr>
          <p:cNvSpPr txBox="1">
            <a:spLocks noChangeArrowheads="1"/>
          </p:cNvSpPr>
          <p:nvPr/>
        </p:nvSpPr>
        <p:spPr bwMode="auto">
          <a:xfrm>
            <a:off x="1901668" y="3276124"/>
            <a:ext cx="6327933"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58738"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r>
              <a:rPr lang="en-US" altLang="en-US" sz="2880" i="1">
                <a:latin typeface="Times New Roman" panose="02020603050405020304" pitchFamily="18" charset="0"/>
                <a:cs typeface="Times New Roman" panose="02020603050405020304" pitchFamily="18" charset="0"/>
              </a:rPr>
              <a:t>“There is no difference between Jew and Gentile, for all have sinned and fall short of the glory of God, and all are justified freely by his grace through the redemption that came by Christ Jesus.” </a:t>
            </a:r>
            <a:r>
              <a:rPr lang="en-US" altLang="en-US" sz="2520">
                <a:latin typeface="Times New Roman" panose="02020603050405020304" pitchFamily="18" charset="0"/>
                <a:cs typeface="Times New Roman" panose="02020603050405020304" pitchFamily="18" charset="0"/>
              </a:rPr>
              <a:t>—Romans 3:22–24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6802" name="Title 1">
            <a:extLst>
              <a:ext uri="{FF2B5EF4-FFF2-40B4-BE49-F238E27FC236}">
                <a16:creationId xmlns:a16="http://schemas.microsoft.com/office/drawing/2014/main" id="{29581D44-B358-C85E-D548-9E27064B372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 is Right to Judge and Save</a:t>
            </a:r>
          </a:p>
        </p:txBody>
      </p:sp>
      <p:sp>
        <p:nvSpPr>
          <p:cNvPr id="76803" name="Content Placeholder 2">
            <a:extLst>
              <a:ext uri="{FF2B5EF4-FFF2-40B4-BE49-F238E27FC236}">
                <a16:creationId xmlns:a16="http://schemas.microsoft.com/office/drawing/2014/main" id="{80AA5BBA-4C47-D0B5-5172-AF9E5E6EFD8F}"/>
              </a:ext>
            </a:extLst>
          </p:cNvPr>
          <p:cNvSpPr>
            <a:spLocks noGrp="1"/>
          </p:cNvSpPr>
          <p:nvPr>
            <p:ph idx="1"/>
          </p:nvPr>
        </p:nvSpPr>
        <p:spPr>
          <a:xfrm>
            <a:off x="1783080" y="1450183"/>
            <a:ext cx="4533424"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wants to present the power of the gospel to his readers.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Just as we can better understand the light when we contrast it with the darkness, so also the ugliness of human sin makes us long for God’s gracious help.</a:t>
            </a:r>
          </a:p>
        </p:txBody>
      </p:sp>
      <p:sp>
        <p:nvSpPr>
          <p:cNvPr id="6" name="Action Button: Custom 5">
            <a:hlinkClick r:id="rId3" action="ppaction://hlinksldjump" highlightClick="1"/>
            <a:extLst>
              <a:ext uri="{FF2B5EF4-FFF2-40B4-BE49-F238E27FC236}">
                <a16:creationId xmlns:a16="http://schemas.microsoft.com/office/drawing/2014/main" id="{0EB2CADF-EB1B-88AE-F598-9F6BEC8B47CC}"/>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pic>
        <p:nvPicPr>
          <p:cNvPr id="4" name="Picture 3" descr="Dark_light_ss87682168.jpg">
            <a:extLst>
              <a:ext uri="{FF2B5EF4-FFF2-40B4-BE49-F238E27FC236}">
                <a16:creationId xmlns:a16="http://schemas.microsoft.com/office/drawing/2014/main" id="{B6254D44-9346-6E08-E41A-7AAADF8C2BC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87979" y="1757364"/>
            <a:ext cx="2433161" cy="364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1F9FD59-A010-A304-2D85-33A4C48DE7B0}"/>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The Power of the Gospel</a:t>
            </a:r>
          </a:p>
        </p:txBody>
      </p:sp>
      <p:sp>
        <p:nvSpPr>
          <p:cNvPr id="77827" name="Subtitle 4">
            <a:extLst>
              <a:ext uri="{FF2B5EF4-FFF2-40B4-BE49-F238E27FC236}">
                <a16:creationId xmlns:a16="http://schemas.microsoft.com/office/drawing/2014/main" id="{A296F71C-33B0-175F-F962-A77187E98ECA}"/>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3:21–8:39</a:t>
            </a:r>
          </a:p>
        </p:txBody>
      </p:sp>
      <p:sp>
        <p:nvSpPr>
          <p:cNvPr id="6" name="Action Button: Custom 5">
            <a:hlinkClick r:id="rId3" action="ppaction://hlinksldjump" highlightClick="1"/>
            <a:extLst>
              <a:ext uri="{FF2B5EF4-FFF2-40B4-BE49-F238E27FC236}">
                <a16:creationId xmlns:a16="http://schemas.microsoft.com/office/drawing/2014/main" id="{4879DBFC-CF95-A1C3-5199-FC3751415D94}"/>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8850" name="Title 1">
            <a:extLst>
              <a:ext uri="{FF2B5EF4-FFF2-40B4-BE49-F238E27FC236}">
                <a16:creationId xmlns:a16="http://schemas.microsoft.com/office/drawing/2014/main" id="{13C17F8A-1E67-2763-6A23-54187865067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78851" name="Content Placeholder 2">
            <a:extLst>
              <a:ext uri="{FF2B5EF4-FFF2-40B4-BE49-F238E27FC236}">
                <a16:creationId xmlns:a16="http://schemas.microsoft.com/office/drawing/2014/main" id="{DF383A4B-C7A0-9E85-4410-0E53E0B2CB52}"/>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apostle Paul has shown that:</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 is right in being angry.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Human sin is destructive and offends God.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As Paul explains God’s solution to the horror of human sin, he focuses on a different side of God’s righteousness. </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1224D9C9-023D-9BB4-18C0-6BA6B4B9AFC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79875" name="Content Placeholder 2">
            <a:extLst>
              <a:ext uri="{FF2B5EF4-FFF2-40B4-BE49-F238E27FC236}">
                <a16:creationId xmlns:a16="http://schemas.microsoft.com/office/drawing/2014/main" id="{6589C2F2-72C1-D69B-3F13-98F06F26B7AB}"/>
              </a:ext>
            </a:extLst>
          </p:cNvPr>
          <p:cNvSpPr>
            <a:spLocks noGrp="1"/>
          </p:cNvSpPr>
          <p:nvPr>
            <p:ph idx="1"/>
          </p:nvPr>
        </p:nvSpPr>
        <p:spPr>
          <a:xfrm>
            <a:off x="1783081" y="1450183"/>
            <a:ext cx="4209098"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Righteousness is revealed in his plan of salvation.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3:21–8:39, the apostle Paul explains what the power of the gospel achieves.</a:t>
            </a:r>
          </a:p>
        </p:txBody>
      </p:sp>
      <p:sp>
        <p:nvSpPr>
          <p:cNvPr id="5" name="Rectangle 4">
            <a:extLst>
              <a:ext uri="{FF2B5EF4-FFF2-40B4-BE49-F238E27FC236}">
                <a16:creationId xmlns:a16="http://schemas.microsoft.com/office/drawing/2014/main" id="{93C931C5-8BF9-068E-E68C-63C3D1FDE148}"/>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FFFFFF"/>
                </a:solidFill>
              </a:rPr>
              <a:t>Forgiveness (3:21–4:25)</a:t>
            </a:r>
          </a:p>
          <a:p>
            <a:pPr lvl="2" eaLnBrk="1" hangingPunct="1">
              <a:buFont typeface="Calibri" panose="020F0502020204030204" pitchFamily="34" charset="0"/>
              <a:buAutoNum type="arabicPeriod"/>
            </a:pPr>
            <a:r>
              <a:rPr lang="en-US" altLang="en-US" sz="2160">
                <a:solidFill>
                  <a:srgbClr val="FFFFFF"/>
                </a:solidFill>
              </a:rPr>
              <a:t>Peace (5:1–21)</a:t>
            </a:r>
          </a:p>
          <a:p>
            <a:pPr lvl="2" eaLnBrk="1" hangingPunct="1">
              <a:buFont typeface="Calibri" panose="020F0502020204030204" pitchFamily="34" charset="0"/>
              <a:buAutoNum type="arabicPeriod"/>
            </a:pPr>
            <a:r>
              <a:rPr lang="en-US" altLang="en-US" sz="2160">
                <a:solidFill>
                  <a:srgbClr val="FFFFFF"/>
                </a:solidFill>
              </a:rPr>
              <a:t>Freedom from the power of sin (6:1–23)</a:t>
            </a:r>
          </a:p>
          <a:p>
            <a:pPr lvl="2" eaLnBrk="1" hangingPunct="1">
              <a:buFont typeface="Calibri" panose="020F0502020204030204" pitchFamily="34" charset="0"/>
              <a:buAutoNum type="arabicPeriod"/>
            </a:pPr>
            <a:r>
              <a:rPr lang="en-US" altLang="en-US" sz="2160">
                <a:solidFill>
                  <a:srgbClr val="FFFFFF"/>
                </a:solidFill>
              </a:rPr>
              <a:t>Freedom from the condemnation of the law (6:1–23)</a:t>
            </a:r>
          </a:p>
          <a:p>
            <a:pPr lvl="2" eaLnBrk="1" hangingPunct="1">
              <a:buFont typeface="Calibri" panose="020F0502020204030204" pitchFamily="34" charset="0"/>
              <a:buAutoNum type="arabicPeriod"/>
            </a:pPr>
            <a:r>
              <a:rPr lang="en-US" altLang="en-US" sz="2160">
                <a:solidFill>
                  <a:srgbClr val="FFFFFF"/>
                </a:solidFill>
              </a:rPr>
              <a:t>New life in the Spirit (8:1–39)</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80898" name="Title 1">
            <a:extLst>
              <a:ext uri="{FF2B5EF4-FFF2-40B4-BE49-F238E27FC236}">
                <a16:creationId xmlns:a16="http://schemas.microsoft.com/office/drawing/2014/main" id="{F508C355-94EE-B9AB-A1DE-3FA06394EC8B}"/>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0899" name="Content Placeholder 2">
            <a:extLst>
              <a:ext uri="{FF2B5EF4-FFF2-40B4-BE49-F238E27FC236}">
                <a16:creationId xmlns:a16="http://schemas.microsoft.com/office/drawing/2014/main" id="{3D92EEDC-DF3C-84A3-5BB2-1A42189F04C5}"/>
              </a:ext>
            </a:extLst>
          </p:cNvPr>
          <p:cNvSpPr>
            <a:spLocks noGrp="1"/>
          </p:cNvSpPr>
          <p:nvPr>
            <p:ph idx="1"/>
          </p:nvPr>
        </p:nvSpPr>
        <p:spPr>
          <a:xfrm>
            <a:off x="1783080" y="1450183"/>
            <a:ext cx="458485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of sin through the ministry of Jesus is a revelation of God’s righteousness and of the power of the gospel.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All the images the apostle used before—commercial, religious, and legal—point to this essential benefit.</a:t>
            </a:r>
          </a:p>
        </p:txBody>
      </p:sp>
      <p:sp>
        <p:nvSpPr>
          <p:cNvPr id="5" name="Rectangle 4">
            <a:extLst>
              <a:ext uri="{FF2B5EF4-FFF2-40B4-BE49-F238E27FC236}">
                <a16:creationId xmlns:a16="http://schemas.microsoft.com/office/drawing/2014/main" id="{9B13E56B-B80B-CB62-4B97-615419655247}"/>
              </a:ext>
            </a:extLst>
          </p:cNvPr>
          <p:cNvSpPr>
            <a:spLocks noChangeArrowheads="1"/>
          </p:cNvSpPr>
          <p:nvPr/>
        </p:nvSpPr>
        <p:spPr bwMode="auto">
          <a:xfrm>
            <a:off x="6313648" y="1571626"/>
            <a:ext cx="3287553" cy="4393407"/>
          </a:xfrm>
          <a:prstGeom prst="rect">
            <a:avLst/>
          </a:prstGeom>
          <a:blipFill dpi="0" rotWithShape="1">
            <a:blip r:embed="rId4"/>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FFFFFF"/>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2946" name="Title 1">
            <a:extLst>
              <a:ext uri="{FF2B5EF4-FFF2-40B4-BE49-F238E27FC236}">
                <a16:creationId xmlns:a16="http://schemas.microsoft.com/office/drawing/2014/main" id="{74CC95B5-797C-3A97-34A2-9BD1882A235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2947" name="Content Placeholder 2">
            <a:extLst>
              <a:ext uri="{FF2B5EF4-FFF2-40B4-BE49-F238E27FC236}">
                <a16:creationId xmlns:a16="http://schemas.microsoft.com/office/drawing/2014/main" id="{C4E81D2C-36C5-D60A-BF49-D219C2C3DEAC}"/>
              </a:ext>
            </a:extLst>
          </p:cNvPr>
          <p:cNvSpPr>
            <a:spLocks noGrp="1"/>
          </p:cNvSpPr>
          <p:nvPr>
            <p:ph idx="1"/>
          </p:nvPr>
        </p:nvSpPr>
        <p:spPr>
          <a:xfrm>
            <a:off x="1783081" y="1450183"/>
            <a:ext cx="4484847"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benefits of the gospel are not something people earn or deserve.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Rather, they come from God’s grace, as a gift, and are appropriated by faith.</a:t>
            </a:r>
          </a:p>
        </p:txBody>
      </p:sp>
      <p:pic>
        <p:nvPicPr>
          <p:cNvPr id="5" name="Picture 4" descr="EmtyTomb_ss256949359.jpg">
            <a:extLst>
              <a:ext uri="{FF2B5EF4-FFF2-40B4-BE49-F238E27FC236}">
                <a16:creationId xmlns:a16="http://schemas.microsoft.com/office/drawing/2014/main" id="{B50EA9B6-1CF2-7A63-BA88-43D09234763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521" y="1883093"/>
            <a:ext cx="2998947" cy="3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D9E39FDD-345D-F9A6-61B6-1D2F415D6820}"/>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3971" name="Content Placeholder 2">
            <a:extLst>
              <a:ext uri="{FF2B5EF4-FFF2-40B4-BE49-F238E27FC236}">
                <a16:creationId xmlns:a16="http://schemas.microsoft.com/office/drawing/2014/main" id="{EAE0022F-A9C1-C293-3FB1-3A9BD76D0BBB}"/>
              </a:ext>
            </a:extLst>
          </p:cNvPr>
          <p:cNvSpPr>
            <a:spLocks noGrp="1"/>
          </p:cNvSpPr>
          <p:nvPr>
            <p:ph idx="1"/>
          </p:nvPr>
        </p:nvSpPr>
        <p:spPr>
          <a:xfrm>
            <a:off x="1783081" y="1450183"/>
            <a:ext cx="4490562"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Forgiveness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Sin:</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Offends God’s holiness and justice,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breaks any possibility of a relationship with humanity,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and brings death and destruction.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first step in God’s amazing grace is to forgive people who do not deserve forgiveness.</a:t>
            </a:r>
          </a:p>
        </p:txBody>
      </p:sp>
      <p:pic>
        <p:nvPicPr>
          <p:cNvPr id="83972" name="Picture 5" descr="EmtyTomb_ss256949359.jpg">
            <a:extLst>
              <a:ext uri="{FF2B5EF4-FFF2-40B4-BE49-F238E27FC236}">
                <a16:creationId xmlns:a16="http://schemas.microsoft.com/office/drawing/2014/main" id="{67A0D062-BECD-59F1-FFF4-2F691CB1FD1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6521" y="1883093"/>
            <a:ext cx="2998947" cy="3549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DD867B9-8F54-36CE-20A4-32B618DA6BFF}"/>
              </a:ext>
            </a:extLst>
          </p:cNvPr>
          <p:cNvSpPr>
            <a:spLocks noGrp="1"/>
          </p:cNvSpPr>
          <p:nvPr>
            <p:ph type="title"/>
          </p:nvPr>
        </p:nvSpPr>
        <p:spPr>
          <a:xfrm>
            <a:off x="0" y="0"/>
            <a:ext cx="10972800" cy="705089"/>
          </a:xfrm>
        </p:spPr>
        <p:txBody>
          <a:bodyPr/>
          <a:lstStyle/>
          <a:p>
            <a:pPr eaLnBrk="1" hangingPunct="1"/>
            <a:r>
              <a:rPr lang="en-US" altLang="en-US" sz="2400" dirty="0">
                <a:latin typeface="Arial" panose="020B0604020202020204" pitchFamily="34" charset="0"/>
                <a:ea typeface="ＭＳ Ｐゴシック" panose="020B0600070205080204" pitchFamily="34" charset="-128"/>
                <a:cs typeface="Arial" panose="020B0604020202020204" pitchFamily="34" charset="0"/>
              </a:rPr>
              <a:t>Rom 3:10-18 a Sequence of 6 OT Passages Proving all are Under Sin</a:t>
            </a:r>
          </a:p>
        </p:txBody>
      </p:sp>
      <p:sp>
        <p:nvSpPr>
          <p:cNvPr id="70659" name="Content Placeholder 2">
            <a:extLst>
              <a:ext uri="{FF2B5EF4-FFF2-40B4-BE49-F238E27FC236}">
                <a16:creationId xmlns:a16="http://schemas.microsoft.com/office/drawing/2014/main" id="{7B0A01EB-D083-38FA-16BE-386250942175}"/>
              </a:ext>
            </a:extLst>
          </p:cNvPr>
          <p:cNvSpPr>
            <a:spLocks noGrp="1"/>
          </p:cNvSpPr>
          <p:nvPr>
            <p:ph idx="1"/>
          </p:nvPr>
        </p:nvSpPr>
        <p:spPr>
          <a:xfrm>
            <a:off x="1783080" y="1450182"/>
            <a:ext cx="7577896" cy="5224222"/>
          </a:xfrm>
        </p:spPr>
        <p:txBody>
          <a:bodyPr/>
          <a:lstStyle/>
          <a:p>
            <a:pPr marL="457200" indent="-457200" eaLnBrk="1" hangingPunct="1">
              <a:buFont typeface="Arial" panose="020B0604020202020204" pitchFamily="34" charset="0"/>
              <a:buChar char="•"/>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Rom 3:10-12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quotes from </a:t>
            </a: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Ps 14:1-3</a:t>
            </a:r>
          </a:p>
          <a:p>
            <a:pPr eaLnBrk="1" hangingPunct="1"/>
            <a:endPar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457200" indent="-457200" eaLnBrk="1" hangingPunct="1">
              <a:buFont typeface="Arial" panose="020B0604020202020204" pitchFamily="34" charset="0"/>
              <a:buChar char="•"/>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Rom 3:13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quotes from </a:t>
            </a: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Ps 5:9, 140:3</a:t>
            </a:r>
          </a:p>
          <a:p>
            <a:pPr eaLnBrk="1" hangingPunct="1"/>
            <a:endPar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457200" indent="-457200" eaLnBrk="1" hangingPunct="1">
              <a:buFont typeface="Arial" panose="020B0604020202020204" pitchFamily="34" charset="0"/>
              <a:buChar char="•"/>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Rom 3:14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quotes from </a:t>
            </a: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Ps 10:7</a:t>
            </a:r>
          </a:p>
          <a:p>
            <a:pPr eaLnBrk="1" hangingPunct="1"/>
            <a:endPar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457200" indent="-457200" eaLnBrk="1" hangingPunct="1">
              <a:buFont typeface="Arial" panose="020B0604020202020204" pitchFamily="34" charset="0"/>
              <a:buChar char="•"/>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Rom 3:15-17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quotes from Is 59:7-8</a:t>
            </a:r>
          </a:p>
          <a:p>
            <a:pPr eaLnBrk="1" hangingPunct="1"/>
            <a:endPar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endParaRPr>
          </a:p>
          <a:p>
            <a:pPr marL="457200" indent="-457200" eaLnBrk="1" hangingPunct="1">
              <a:buFont typeface="Arial" panose="020B0604020202020204" pitchFamily="34" charset="0"/>
              <a:buChar char="•"/>
            </a:pP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Rom 3:18 </a:t>
            </a:r>
            <a:r>
              <a:rPr lang="en-US" altLang="en-US" dirty="0">
                <a:latin typeface="Times New Roman" panose="02020603050405020304" pitchFamily="18" charset="0"/>
                <a:ea typeface="ＭＳ Ｐゴシック" panose="020B0600070205080204" pitchFamily="34" charset="-128"/>
                <a:cs typeface="Times New Roman" panose="02020603050405020304" pitchFamily="18" charset="0"/>
              </a:rPr>
              <a:t>quotes from </a:t>
            </a:r>
            <a:r>
              <a:rPr lang="en-US" altLang="en-US" i="1" dirty="0">
                <a:latin typeface="Times New Roman" panose="02020603050405020304" pitchFamily="18" charset="0"/>
                <a:ea typeface="ＭＳ Ｐゴシック" panose="020B0600070205080204" pitchFamily="34" charset="-128"/>
                <a:cs typeface="Times New Roman" panose="02020603050405020304" pitchFamily="18" charset="0"/>
              </a:rPr>
              <a:t>Ps 36:1</a:t>
            </a:r>
          </a:p>
          <a:p>
            <a:pPr lvl="1" indent="0" eaLnBrk="1" hangingPunct="1">
              <a:buNone/>
            </a:pPr>
            <a:endParaRPr lang="en-US" sz="2200" b="0" dirty="0">
              <a:solidFill>
                <a:srgbClr val="333333"/>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845228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wipe(left)">
                                      <p:cBhvr>
                                        <p:cTn id="12" dur="500"/>
                                        <p:tgtEl>
                                          <p:spTgt spid="7065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0659">
                                            <p:txEl>
                                              <p:pRg st="4" end="4"/>
                                            </p:txEl>
                                          </p:spTgt>
                                        </p:tgtEl>
                                        <p:attrNameLst>
                                          <p:attrName>style.visibility</p:attrName>
                                        </p:attrNameLst>
                                      </p:cBhvr>
                                      <p:to>
                                        <p:strVal val="visible"/>
                                      </p:to>
                                    </p:set>
                                    <p:animEffect transition="in" filter="wipe(left)">
                                      <p:cBhvr>
                                        <p:cTn id="17" dur="500"/>
                                        <p:tgtEl>
                                          <p:spTgt spid="70659">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0659">
                                            <p:txEl>
                                              <p:pRg st="6" end="6"/>
                                            </p:txEl>
                                          </p:spTgt>
                                        </p:tgtEl>
                                        <p:attrNameLst>
                                          <p:attrName>style.visibility</p:attrName>
                                        </p:attrNameLst>
                                      </p:cBhvr>
                                      <p:to>
                                        <p:strVal val="visible"/>
                                      </p:to>
                                    </p:set>
                                    <p:animEffect transition="in" filter="wipe(left)">
                                      <p:cBhvr>
                                        <p:cTn id="22" dur="500"/>
                                        <p:tgtEl>
                                          <p:spTgt spid="7065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70659">
                                            <p:txEl>
                                              <p:pRg st="8" end="8"/>
                                            </p:txEl>
                                          </p:spTgt>
                                        </p:tgtEl>
                                        <p:attrNameLst>
                                          <p:attrName>style.visibility</p:attrName>
                                        </p:attrNameLst>
                                      </p:cBhvr>
                                      <p:to>
                                        <p:strVal val="visible"/>
                                      </p:to>
                                    </p:set>
                                    <p:animEffect transition="in" filter="wipe(left)">
                                      <p:cBhvr>
                                        <p:cTn id="27" dur="500"/>
                                        <p:tgtEl>
                                          <p:spTgt spid="7065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4994" name="Title 1">
            <a:extLst>
              <a:ext uri="{FF2B5EF4-FFF2-40B4-BE49-F238E27FC236}">
                <a16:creationId xmlns:a16="http://schemas.microsoft.com/office/drawing/2014/main" id="{8F724302-F8EC-E2DA-4FB4-079DF342AA14}"/>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4995" name="Content Placeholder 2">
            <a:extLst>
              <a:ext uri="{FF2B5EF4-FFF2-40B4-BE49-F238E27FC236}">
                <a16:creationId xmlns:a16="http://schemas.microsoft.com/office/drawing/2014/main" id="{0E317791-1FFF-8133-ADBA-724F3FC3E5D9}"/>
              </a:ext>
            </a:extLst>
          </p:cNvPr>
          <p:cNvSpPr>
            <a:spLocks noGrp="1"/>
          </p:cNvSpPr>
          <p:nvPr>
            <p:ph idx="1"/>
          </p:nvPr>
        </p:nvSpPr>
        <p:spPr>
          <a:xfrm>
            <a:off x="1783080" y="1450183"/>
            <a:ext cx="440197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Because of God’s gracious forgiveness, humanity can start a new relationship with God.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enmity that sin causes between God and humans is now overcome. </a:t>
            </a:r>
          </a:p>
        </p:txBody>
      </p:sp>
      <p:sp>
        <p:nvSpPr>
          <p:cNvPr id="6" name="Rectangle 5">
            <a:extLst>
              <a:ext uri="{FF2B5EF4-FFF2-40B4-BE49-F238E27FC236}">
                <a16:creationId xmlns:a16="http://schemas.microsoft.com/office/drawing/2014/main" id="{8F04667B-B419-8C2C-958A-B5D86A089F9A}"/>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A7714D"/>
                </a:solidFill>
              </a:rPr>
              <a:t>Forgiveness (3:21–4:25)</a:t>
            </a:r>
          </a:p>
          <a:p>
            <a:pPr lvl="2" eaLnBrk="1" hangingPunct="1">
              <a:buFont typeface="Calibri" panose="020F0502020204030204" pitchFamily="34" charset="0"/>
              <a:buAutoNum type="arabicPeriod"/>
            </a:pPr>
            <a:r>
              <a:rPr lang="en-US" altLang="en-US" sz="2160">
                <a:solidFill>
                  <a:schemeClr val="bg1"/>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636BCBA8-52D1-75F3-BD1A-5B42B347907D}"/>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5" name="TextBox 4">
            <a:extLst>
              <a:ext uri="{FF2B5EF4-FFF2-40B4-BE49-F238E27FC236}">
                <a16:creationId xmlns:a16="http://schemas.microsoft.com/office/drawing/2014/main" id="{CFA6F6B0-380E-ADC9-E73C-F0EC70108A87}"/>
              </a:ext>
            </a:extLst>
          </p:cNvPr>
          <p:cNvSpPr txBox="1">
            <a:spLocks noChangeArrowheads="1"/>
          </p:cNvSpPr>
          <p:nvPr/>
        </p:nvSpPr>
        <p:spPr bwMode="auto">
          <a:xfrm>
            <a:off x="2264569" y="2314576"/>
            <a:ext cx="6399371" cy="208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3240" i="1">
                <a:solidFill>
                  <a:srgbClr val="343F36"/>
                </a:solidFill>
                <a:latin typeface="Times New Roman" panose="02020603050405020304" pitchFamily="18" charset="0"/>
                <a:cs typeface="Times New Roman" panose="02020603050405020304" pitchFamily="18" charset="0"/>
              </a:rPr>
              <a:t>“But God demonstrates his own love for us in this: While we were still sinners, Christ died for us.”</a:t>
            </a:r>
            <a:br>
              <a:rPr lang="en-US" altLang="en-US" sz="3240" i="1">
                <a:solidFill>
                  <a:srgbClr val="343F36"/>
                </a:solidFill>
                <a:latin typeface="Times New Roman" panose="02020603050405020304" pitchFamily="18" charset="0"/>
                <a:cs typeface="Times New Roman" panose="02020603050405020304" pitchFamily="18" charset="0"/>
              </a:rPr>
            </a:br>
            <a:r>
              <a:rPr lang="en-US" altLang="en-US" sz="3240" i="1">
                <a:solidFill>
                  <a:srgbClr val="343F36"/>
                </a:solidFill>
                <a:latin typeface="Times New Roman" panose="02020603050405020304" pitchFamily="18" charset="0"/>
                <a:cs typeface="Times New Roman" panose="02020603050405020304" pitchFamily="18" charset="0"/>
              </a:rPr>
              <a:t>—Romans 5:8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p:tgtEl>
                                          <p:spTgt spid="5"/>
                                        </p:tgtEl>
                                        <p:attrNameLst>
                                          <p:attrName>ppt_y</p:attrName>
                                        </p:attrNameLst>
                                      </p:cBhvr>
                                      <p:tavLst>
                                        <p:tav tm="0">
                                          <p:val>
                                            <p:strVal val="#ppt_y+#ppt_h*1.125000"/>
                                          </p:val>
                                        </p:tav>
                                        <p:tav tm="100000">
                                          <p:val>
                                            <p:strVal val="#ppt_y"/>
                                          </p:val>
                                        </p:tav>
                                      </p:tavLst>
                                    </p:anim>
                                    <p:animEffect transition="in" filter="wipe(up)">
                                      <p:cBhvr>
                                        <p:cTn id="8"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7042" name="Title 1">
            <a:extLst>
              <a:ext uri="{FF2B5EF4-FFF2-40B4-BE49-F238E27FC236}">
                <a16:creationId xmlns:a16="http://schemas.microsoft.com/office/drawing/2014/main" id="{14CBF982-397F-B963-8717-8FD48AD733CF}"/>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7043" name="Content Placeholder 2">
            <a:extLst>
              <a:ext uri="{FF2B5EF4-FFF2-40B4-BE49-F238E27FC236}">
                <a16:creationId xmlns:a16="http://schemas.microsoft.com/office/drawing/2014/main" id="{B5560A21-1C8A-F73C-8ECE-1ACE0255CAFF}"/>
              </a:ext>
            </a:extLst>
          </p:cNvPr>
          <p:cNvSpPr>
            <a:spLocks noGrp="1"/>
          </p:cNvSpPr>
          <p:nvPr>
            <p:ph idx="1"/>
          </p:nvPr>
        </p:nvSpPr>
        <p:spPr>
          <a:xfrm>
            <a:off x="1783080" y="1450183"/>
            <a:ext cx="448198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Roman audience understood the concept well because of the </a:t>
            </a:r>
            <a:r>
              <a:rPr lang="en-US" altLang="en-US" i="1">
                <a:latin typeface="Times New Roman" panose="02020603050405020304" pitchFamily="18" charset="0"/>
                <a:ea typeface="ＭＳ Ｐゴシック" panose="020B0600070205080204" pitchFamily="34" charset="-128"/>
                <a:cs typeface="Times New Roman" panose="02020603050405020304" pitchFamily="18" charset="0"/>
              </a:rPr>
              <a:t>Pax Romana—</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peace within the Roman Empire that allowed for consistent commerce, growth of cities, and peaceful travel.</a:t>
            </a:r>
            <a:endParaRPr lang="en-US" altLang="en-US" baseline="30000">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87044" name="TextBox 4">
            <a:extLst>
              <a:ext uri="{FF2B5EF4-FFF2-40B4-BE49-F238E27FC236}">
                <a16:creationId xmlns:a16="http://schemas.microsoft.com/office/drawing/2014/main" id="{7E8D8769-1673-B4BC-011D-CB4C0D46427B}"/>
              </a:ext>
            </a:extLst>
          </p:cNvPr>
          <p:cNvSpPr txBox="1">
            <a:spLocks noChangeArrowheads="1"/>
          </p:cNvSpPr>
          <p:nvPr/>
        </p:nvSpPr>
        <p:spPr bwMode="auto">
          <a:xfrm>
            <a:off x="6503670" y="3741897"/>
            <a:ext cx="2880360"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i="1"/>
              <a:t>Pax</a:t>
            </a:r>
            <a:r>
              <a:rPr lang="en-US" altLang="en-US" sz="1620"/>
              <a:t>, Latin for “Peace”</a:t>
            </a:r>
          </a:p>
        </p:txBody>
      </p:sp>
      <p:pic>
        <p:nvPicPr>
          <p:cNvPr id="7" name="Picture 6" descr="Pax_ss185219423.jpg">
            <a:extLst>
              <a:ext uri="{FF2B5EF4-FFF2-40B4-BE49-F238E27FC236}">
                <a16:creationId xmlns:a16="http://schemas.microsoft.com/office/drawing/2014/main" id="{171CE05C-C63D-613C-B121-2F320307F0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03670" y="1975962"/>
            <a:ext cx="2880360" cy="1765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0E3B278C-E51D-76D2-A475-4075CA52C60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8067" name="Content Placeholder 2">
            <a:extLst>
              <a:ext uri="{FF2B5EF4-FFF2-40B4-BE49-F238E27FC236}">
                <a16:creationId xmlns:a16="http://schemas.microsoft.com/office/drawing/2014/main" id="{A5F25966-9723-5C63-41D4-6964457D0E8F}"/>
              </a:ext>
            </a:extLst>
          </p:cNvPr>
          <p:cNvSpPr>
            <a:spLocks noGrp="1"/>
          </p:cNvSpPr>
          <p:nvPr>
            <p:ph idx="1"/>
          </p:nvPr>
        </p:nvSpPr>
        <p:spPr>
          <a:xfrm>
            <a:off x="1783080" y="1450183"/>
            <a:ext cx="4876324"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peace that Christ brings:</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Is just the beginning of a new life.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Includes perseverance, character, and hope.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Brings a new freedom that believers must learn to experience.</a:t>
            </a:r>
          </a:p>
          <a:p>
            <a:pPr lvl="1" eaLnBrk="1" hangingPunct="1">
              <a:buFont typeface="Arial" panose="020B0604020202020204" pitchFamily="34" charset="0"/>
              <a:buChar char="•"/>
            </a:pPr>
            <a:endParaRPr lang="en-US" altLang="en-US" baseline="30000">
              <a:latin typeface="Times New Roman" panose="02020603050405020304" pitchFamily="18" charset="0"/>
              <a:ea typeface="ＭＳ Ｐゴシック" panose="020B0600070205080204" pitchFamily="34" charset="-128"/>
              <a:cs typeface="Times New Roman" panose="02020603050405020304" pitchFamily="18" charset="0"/>
            </a:endParaRP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5" name="Picture 4" descr="Cross_ss274473146.jpg">
            <a:extLst>
              <a:ext uri="{FF2B5EF4-FFF2-40B4-BE49-F238E27FC236}">
                <a16:creationId xmlns:a16="http://schemas.microsoft.com/office/drawing/2014/main" id="{94D6F2F0-9FC3-6D89-449C-09CE49F2EBC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5148" y="1860233"/>
            <a:ext cx="2468880" cy="38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89090" name="Title 1">
            <a:extLst>
              <a:ext uri="{FF2B5EF4-FFF2-40B4-BE49-F238E27FC236}">
                <a16:creationId xmlns:a16="http://schemas.microsoft.com/office/drawing/2014/main" id="{9CE86349-C415-0E60-4279-965FB4C0D86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89091" name="Content Placeholder 2">
            <a:extLst>
              <a:ext uri="{FF2B5EF4-FFF2-40B4-BE49-F238E27FC236}">
                <a16:creationId xmlns:a16="http://schemas.microsoft.com/office/drawing/2014/main" id="{78655E0D-6C0C-03A9-BE7B-F58777C3FC12}"/>
              </a:ext>
            </a:extLst>
          </p:cNvPr>
          <p:cNvSpPr>
            <a:spLocks noGrp="1"/>
          </p:cNvSpPr>
          <p:nvPr>
            <p:ph idx="1"/>
          </p:nvPr>
        </p:nvSpPr>
        <p:spPr>
          <a:xfrm>
            <a:off x="1783081" y="1450182"/>
            <a:ext cx="4854893" cy="322326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There is nothing people can do to earn or merit or influence God’s decision to save us.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Salvation is an undeserved gift from God. </a:t>
            </a:r>
          </a:p>
        </p:txBody>
      </p:sp>
      <p:sp>
        <p:nvSpPr>
          <p:cNvPr id="5" name="TextBox 4">
            <a:extLst>
              <a:ext uri="{FF2B5EF4-FFF2-40B4-BE49-F238E27FC236}">
                <a16:creationId xmlns:a16="http://schemas.microsoft.com/office/drawing/2014/main" id="{54F661FC-4CA7-5D99-4A61-3AFF6909A29C}"/>
              </a:ext>
            </a:extLst>
          </p:cNvPr>
          <p:cNvSpPr txBox="1">
            <a:spLocks noChangeArrowheads="1"/>
          </p:cNvSpPr>
          <p:nvPr/>
        </p:nvSpPr>
        <p:spPr bwMode="auto">
          <a:xfrm>
            <a:off x="2047401" y="4400551"/>
            <a:ext cx="433911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984807"/>
                </a:solidFill>
                <a:latin typeface="Times New Roman" panose="02020603050405020304" pitchFamily="18" charset="0"/>
                <a:cs typeface="Times New Roman" panose="02020603050405020304" pitchFamily="18" charset="0"/>
              </a:rPr>
              <a:t>God’s offer of salvation to all people is free!</a:t>
            </a:r>
          </a:p>
        </p:txBody>
      </p:sp>
      <p:pic>
        <p:nvPicPr>
          <p:cNvPr id="89093" name="Picture 5" descr="Cross_ss274473146.jpg">
            <a:extLst>
              <a:ext uri="{FF2B5EF4-FFF2-40B4-BE49-F238E27FC236}">
                <a16:creationId xmlns:a16="http://schemas.microsoft.com/office/drawing/2014/main" id="{19518267-540B-71DC-271F-723D83D7556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95148" y="1860233"/>
            <a:ext cx="2468880" cy="385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B34FFD1C-468B-04EE-92FA-41508EB255E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0115" name="Content Placeholder 2">
            <a:extLst>
              <a:ext uri="{FF2B5EF4-FFF2-40B4-BE49-F238E27FC236}">
                <a16:creationId xmlns:a16="http://schemas.microsoft.com/office/drawing/2014/main" id="{4FFC877F-0663-8C3E-7E34-341CB5D92708}"/>
              </a:ext>
            </a:extLst>
          </p:cNvPr>
          <p:cNvSpPr>
            <a:spLocks noGrp="1"/>
          </p:cNvSpPr>
          <p:nvPr>
            <p:ph idx="1"/>
          </p:nvPr>
        </p:nvSpPr>
        <p:spPr>
          <a:xfrm>
            <a:off x="1783080" y="1450183"/>
            <a:ext cx="740664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Peace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However, this teaching raises the problem of “cheap grace”—</a:t>
            </a:r>
            <a:r>
              <a:rPr lang="en-US" altLang="en-US" i="1">
                <a:latin typeface="Times New Roman" panose="02020603050405020304" pitchFamily="18" charset="0"/>
                <a:ea typeface="ＭＳ Ｐゴシック" panose="020B0600070205080204" pitchFamily="34" charset="-128"/>
                <a:cs typeface="Times New Roman" panose="02020603050405020304" pitchFamily="18" charset="0"/>
              </a:rPr>
              <a:t>antinomianism</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gives an answer to that problem in Romans, chapters 6 and 7.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Cheap grace and legalism are two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sides of the same coin: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Both represent the inability to understand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or accept the wondrous grace of God.</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Rectangle 3">
            <a:extLst>
              <a:ext uri="{FF2B5EF4-FFF2-40B4-BE49-F238E27FC236}">
                <a16:creationId xmlns:a16="http://schemas.microsoft.com/office/drawing/2014/main" id="{950B417C-2E4A-5C86-F739-E59CC4345E09}"/>
              </a:ext>
            </a:extLst>
          </p:cNvPr>
          <p:cNvSpPr>
            <a:spLocks noChangeArrowheads="1"/>
          </p:cNvSpPr>
          <p:nvPr/>
        </p:nvSpPr>
        <p:spPr bwMode="auto">
          <a:xfrm>
            <a:off x="7119463" y="3398998"/>
            <a:ext cx="2481738" cy="2384583"/>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347663"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r>
              <a:rPr lang="en-US" altLang="en-US" sz="2160">
                <a:solidFill>
                  <a:srgbClr val="FFFFFF"/>
                </a:solidFill>
              </a:rPr>
              <a:t>Legalism: The teaching that we must obey the Law to be saved.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2"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1138" name="Title 1">
            <a:extLst>
              <a:ext uri="{FF2B5EF4-FFF2-40B4-BE49-F238E27FC236}">
                <a16:creationId xmlns:a16="http://schemas.microsoft.com/office/drawing/2014/main" id="{0C8BB1F8-56A7-9668-A685-66AF6BFB0F2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1139" name="Content Placeholder 2">
            <a:extLst>
              <a:ext uri="{FF2B5EF4-FFF2-40B4-BE49-F238E27FC236}">
                <a16:creationId xmlns:a16="http://schemas.microsoft.com/office/drawing/2014/main" id="{838B5220-C27C-9478-DF93-8CFAC7CB9AF9}"/>
              </a:ext>
            </a:extLst>
          </p:cNvPr>
          <p:cNvSpPr>
            <a:spLocks noGrp="1"/>
          </p:cNvSpPr>
          <p:nvPr>
            <p:ph idx="1"/>
          </p:nvPr>
        </p:nvSpPr>
        <p:spPr>
          <a:xfrm>
            <a:off x="1783081" y="1450183"/>
            <a:ext cx="4530567"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Power of Sin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Believers are free from the power of sin.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does not mean that Christians do not sin at all.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Rather, because of Christ’s death, sin no longer controls us; we can choose not to sin. </a:t>
            </a:r>
          </a:p>
        </p:txBody>
      </p:sp>
      <p:sp>
        <p:nvSpPr>
          <p:cNvPr id="4" name="Rectangle 3">
            <a:extLst>
              <a:ext uri="{FF2B5EF4-FFF2-40B4-BE49-F238E27FC236}">
                <a16:creationId xmlns:a16="http://schemas.microsoft.com/office/drawing/2014/main" id="{AB0109D4-AD3A-4B2E-1BC1-4F799460634A}"/>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chemeClr val="bg1"/>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2162" name="Title 1">
            <a:extLst>
              <a:ext uri="{FF2B5EF4-FFF2-40B4-BE49-F238E27FC236}">
                <a16:creationId xmlns:a16="http://schemas.microsoft.com/office/drawing/2014/main" id="{93FB6C7F-A1A7-FC56-D600-5C5A1D8EE79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2163" name="Content Placeholder 2">
            <a:extLst>
              <a:ext uri="{FF2B5EF4-FFF2-40B4-BE49-F238E27FC236}">
                <a16:creationId xmlns:a16="http://schemas.microsoft.com/office/drawing/2014/main" id="{8DCB4B48-2C7A-DB24-F55C-161FD5188F4D}"/>
              </a:ext>
            </a:extLst>
          </p:cNvPr>
          <p:cNvSpPr>
            <a:spLocks noGrp="1"/>
          </p:cNvSpPr>
          <p:nvPr>
            <p:ph idx="1"/>
          </p:nvPr>
        </p:nvSpPr>
        <p:spPr>
          <a:xfrm>
            <a:off x="1783080" y="1450183"/>
            <a:ext cx="7333774"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Power of Sin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Returning to his image of slavery, Paul affirms that we are no longer slaves to sin.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“have become slaves to righteousness” (6:18).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are free to do what is right in a world where wickedness and injustice abounds.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3186" name="Title 1">
            <a:extLst>
              <a:ext uri="{FF2B5EF4-FFF2-40B4-BE49-F238E27FC236}">
                <a16:creationId xmlns:a16="http://schemas.microsoft.com/office/drawing/2014/main" id="{DFBFEDE6-16DD-A8DF-C6C9-3C4993731961}"/>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graphicFrame>
        <p:nvGraphicFramePr>
          <p:cNvPr id="5" name="Content Placeholder 4">
            <a:extLst>
              <a:ext uri="{FF2B5EF4-FFF2-40B4-BE49-F238E27FC236}">
                <a16:creationId xmlns:a16="http://schemas.microsoft.com/office/drawing/2014/main" id="{B9C66290-59F8-E1B3-5934-D36F4AF172EE}"/>
              </a:ext>
            </a:extLst>
          </p:cNvPr>
          <p:cNvGraphicFramePr>
            <a:graphicFrameLocks noGrp="1"/>
          </p:cNvGraphicFramePr>
          <p:nvPr>
            <p:ph idx="1"/>
          </p:nvPr>
        </p:nvGraphicFramePr>
        <p:xfrm>
          <a:off x="1783080" y="1693069"/>
          <a:ext cx="7406640" cy="4229100"/>
        </p:xfrm>
        <a:graphic>
          <a:graphicData uri="http://schemas.openxmlformats.org/drawingml/2006/table">
            <a:tbl>
              <a:tblPr/>
              <a:tblGrid>
                <a:gridCol w="971550">
                  <a:extLst>
                    <a:ext uri="{9D8B030D-6E8A-4147-A177-3AD203B41FA5}">
                      <a16:colId xmlns:a16="http://schemas.microsoft.com/office/drawing/2014/main" val="672972885"/>
                    </a:ext>
                  </a:extLst>
                </a:gridCol>
                <a:gridCol w="2723198">
                  <a:extLst>
                    <a:ext uri="{9D8B030D-6E8A-4147-A177-3AD203B41FA5}">
                      <a16:colId xmlns:a16="http://schemas.microsoft.com/office/drawing/2014/main" val="618151877"/>
                    </a:ext>
                  </a:extLst>
                </a:gridCol>
                <a:gridCol w="3711893">
                  <a:extLst>
                    <a:ext uri="{9D8B030D-6E8A-4147-A177-3AD203B41FA5}">
                      <a16:colId xmlns:a16="http://schemas.microsoft.com/office/drawing/2014/main" val="1752779177"/>
                    </a:ext>
                  </a:extLst>
                </a:gridCol>
              </a:tblGrid>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Rom. 6:</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Dead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13410"/>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a:ln>
                            <a:noFill/>
                          </a:ln>
                          <a:solidFill>
                            <a:srgbClr val="FFFFFF"/>
                          </a:solidFill>
                          <a:effectLst/>
                          <a:latin typeface="Times New Roman" panose="02020603050405020304" pitchFamily="18" charset="0"/>
                          <a:ea typeface="ＭＳ Ｐゴシック" panose="020B0600070205080204" pitchFamily="34" charset="-128"/>
                          <a:cs typeface="Times New Roman" panose="02020603050405020304" pitchFamily="18" charset="0"/>
                        </a:rPr>
                        <a:t>Alive in Christ</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283827"/>
                    </a:solidFill>
                  </a:tcPr>
                </a:tc>
                <a:extLst>
                  <a:ext uri="{0D108BD9-81ED-4DB2-BD59-A6C34878D82A}">
                    <a16:rowId xmlns:a16="http://schemas.microsoft.com/office/drawing/2014/main" val="2012741549"/>
                  </a:ext>
                </a:extLst>
              </a:tr>
              <a:tr h="6309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Instruments of unrighteousness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Instruments of righteousness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2167292672"/>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14–15</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Not under the law</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Under grace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627760829"/>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16</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Sin unto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Obedience unto righteousness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3089404989"/>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18</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Free from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Enslaved to righteousness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413366461"/>
                  </a:ext>
                </a:extLst>
              </a:tr>
              <a:tr h="63093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19</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 to impurity unto wickedness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 to righteousness unto holiness</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1630442604"/>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20</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335262572"/>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21–22</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End is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End is eternal life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910776975"/>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22</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Free from sin</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9BD"/>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Slaves to God</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FD6C8"/>
                    </a:solidFill>
                  </a:tcPr>
                </a:tc>
                <a:extLst>
                  <a:ext uri="{0D108BD9-81ED-4DB2-BD59-A6C34878D82A}">
                    <a16:rowId xmlns:a16="http://schemas.microsoft.com/office/drawing/2014/main" val="1359010767"/>
                  </a:ext>
                </a:extLst>
              </a:tr>
              <a:tr h="356616">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bg1"/>
                          </a:solidFill>
                          <a:effectLst/>
                          <a:latin typeface="Times New Roman" panose="02020603050405020304" pitchFamily="18" charset="0"/>
                          <a:ea typeface="ＭＳ Ｐゴシック" panose="020B0600070205080204" pitchFamily="34" charset="-128"/>
                          <a:cs typeface="Times New Roman" panose="02020603050405020304" pitchFamily="18" charset="0"/>
                        </a:rPr>
                        <a:t>23</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595959"/>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Wages of sin is death</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ea typeface="ＭＳ Ｐゴシック" panose="020B0600070205080204" pitchFamily="34" charset="-128"/>
                          <a:cs typeface="Times New Roman" panose="02020603050405020304" pitchFamily="18" charset="0"/>
                        </a:rPr>
                        <a:t>Gift of God is eternal life</a:t>
                      </a:r>
                    </a:p>
                  </a:txBody>
                  <a:tcPr marL="82296" marR="82296" marT="41148" marB="4114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BF1DE"/>
                    </a:solidFill>
                  </a:tcPr>
                </a:tc>
                <a:extLst>
                  <a:ext uri="{0D108BD9-81ED-4DB2-BD59-A6C34878D82A}">
                    <a16:rowId xmlns:a16="http://schemas.microsoft.com/office/drawing/2014/main" val="581238086"/>
                  </a:ext>
                </a:extLst>
              </a:tr>
            </a:tbl>
          </a:graphicData>
        </a:graphic>
      </p:graphicFrame>
      <p:sp>
        <p:nvSpPr>
          <p:cNvPr id="93233" name="TextBox 3">
            <a:extLst>
              <a:ext uri="{FF2B5EF4-FFF2-40B4-BE49-F238E27FC236}">
                <a16:creationId xmlns:a16="http://schemas.microsoft.com/office/drawing/2014/main" id="{6A2DDDBD-54A0-B700-053B-9DC1D6632B36}"/>
              </a:ext>
            </a:extLst>
          </p:cNvPr>
          <p:cNvSpPr txBox="1">
            <a:spLocks noChangeArrowheads="1"/>
          </p:cNvSpPr>
          <p:nvPr/>
        </p:nvSpPr>
        <p:spPr bwMode="auto">
          <a:xfrm>
            <a:off x="2996091" y="6063615"/>
            <a:ext cx="502894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40">
                <a:solidFill>
                  <a:srgbClr val="7F7F7F"/>
                </a:solidFill>
                <a:latin typeface="Times New Roman" panose="02020603050405020304" pitchFamily="18" charset="0"/>
                <a:cs typeface="Times New Roman" panose="02020603050405020304" pitchFamily="18" charset="0"/>
              </a:rPr>
              <a:t>(Adapted from James D. G. Dunn, WBC Vol. 38A, </a:t>
            </a:r>
            <a:r>
              <a:rPr lang="en-US" altLang="en-US" sz="1440" i="1">
                <a:solidFill>
                  <a:srgbClr val="7F7F7F"/>
                </a:solidFill>
                <a:latin typeface="Times New Roman" panose="02020603050405020304" pitchFamily="18" charset="0"/>
                <a:cs typeface="Times New Roman" panose="02020603050405020304" pitchFamily="18" charset="0"/>
              </a:rPr>
              <a:t>Romans 1–8</a:t>
            </a:r>
            <a:r>
              <a:rPr lang="en-US" altLang="en-US" sz="1440">
                <a:solidFill>
                  <a:srgbClr val="7F7F7F"/>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5140214A-1F4C-051B-583C-C59BC54318CE}"/>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4211" name="Content Placeholder 2">
            <a:extLst>
              <a:ext uri="{FF2B5EF4-FFF2-40B4-BE49-F238E27FC236}">
                <a16:creationId xmlns:a16="http://schemas.microsoft.com/office/drawing/2014/main" id="{466822CD-29F2-F40D-2F31-59C09F28DA80}"/>
              </a:ext>
            </a:extLst>
          </p:cNvPr>
          <p:cNvSpPr>
            <a:spLocks noGrp="1"/>
          </p:cNvSpPr>
          <p:nvPr>
            <p:ph idx="1"/>
          </p:nvPr>
        </p:nvSpPr>
        <p:spPr>
          <a:xfrm>
            <a:off x="1783080" y="1450183"/>
            <a:ext cx="4401979"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Freedom from the condemnation of the law</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condemns us because of our sin. </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cannot remove the stain of sin nor transform our hearts so we can become free from the slavery to sin. </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But God has delivered us “through Jesus Christ our Lord!” (7:25).</a:t>
            </a:r>
          </a:p>
        </p:txBody>
      </p:sp>
      <p:sp>
        <p:nvSpPr>
          <p:cNvPr id="4" name="Rectangle 3">
            <a:extLst>
              <a:ext uri="{FF2B5EF4-FFF2-40B4-BE49-F238E27FC236}">
                <a16:creationId xmlns:a16="http://schemas.microsoft.com/office/drawing/2014/main" id="{2014F47B-9BDA-3C8B-5CC4-22DA085650F4}"/>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chemeClr val="bg1"/>
                </a:solidFill>
              </a:rPr>
              <a:t>Freedom from the condemnation of the law (6:1–23)</a:t>
            </a:r>
          </a:p>
          <a:p>
            <a:pPr lvl="2" eaLnBrk="1" hangingPunct="1">
              <a:buFont typeface="Calibri" panose="020F0502020204030204" pitchFamily="34" charset="0"/>
              <a:buAutoNum type="arabicPeriod"/>
            </a:pPr>
            <a:r>
              <a:rPr lang="en-US" altLang="en-US" sz="2160">
                <a:solidFill>
                  <a:srgbClr val="A7714D"/>
                </a:solidFill>
              </a:rPr>
              <a:t>New life in the Spirit (8:1–39)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B3E62-A1D6-6A85-5C80-5CFFFFA7CC7D}"/>
              </a:ext>
            </a:extLst>
          </p:cNvPr>
          <p:cNvSpPr>
            <a:spLocks noGrp="1"/>
          </p:cNvSpPr>
          <p:nvPr>
            <p:ph type="title"/>
          </p:nvPr>
        </p:nvSpPr>
        <p:spPr>
          <a:xfrm>
            <a:off x="548640" y="0"/>
            <a:ext cx="9875520" cy="731837"/>
          </a:xfrm>
        </p:spPr>
        <p:txBody>
          <a:bodyPr/>
          <a:lstStyle/>
          <a:p>
            <a:r>
              <a:rPr lang="en-US" dirty="0">
                <a:solidFill>
                  <a:schemeClr val="bg1"/>
                </a:solidFill>
              </a:rPr>
              <a:t>The Universality of Sin (</a:t>
            </a:r>
            <a:r>
              <a:rPr lang="en-US" b="1" i="1" dirty="0">
                <a:solidFill>
                  <a:schemeClr val="bg1"/>
                </a:solidFill>
              </a:rPr>
              <a:t>Rom 3:10-12</a:t>
            </a:r>
            <a:r>
              <a:rPr lang="en-US" dirty="0">
                <a:solidFill>
                  <a:schemeClr val="bg1"/>
                </a:solidFill>
              </a:rPr>
              <a:t>)</a:t>
            </a:r>
          </a:p>
        </p:txBody>
      </p:sp>
      <p:sp>
        <p:nvSpPr>
          <p:cNvPr id="5" name="Text Placeholder 4">
            <a:extLst>
              <a:ext uri="{FF2B5EF4-FFF2-40B4-BE49-F238E27FC236}">
                <a16:creationId xmlns:a16="http://schemas.microsoft.com/office/drawing/2014/main" id="{75C94C7B-ABEF-F647-8A9C-A593B32FC431}"/>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5D7F31C0-5664-D6FA-401C-314B23005EE5}"/>
              </a:ext>
            </a:extLst>
          </p:cNvPr>
          <p:cNvSpPr>
            <a:spLocks noGrp="1"/>
          </p:cNvSpPr>
          <p:nvPr>
            <p:ph sz="half" idx="2"/>
          </p:nvPr>
        </p:nvSpPr>
        <p:spPr>
          <a:xfrm>
            <a:off x="548641" y="1535113"/>
            <a:ext cx="4848225" cy="4591050"/>
          </a:xfrm>
        </p:spPr>
        <p:txBody>
          <a:bodyPr/>
          <a:lstStyle/>
          <a:p>
            <a:r>
              <a:rPr lang="en-US" dirty="0"/>
              <a:t>Universally evil</a:t>
            </a:r>
          </a:p>
          <a:p>
            <a:endParaRPr lang="en-US" dirty="0"/>
          </a:p>
          <a:p>
            <a:r>
              <a:rPr lang="en-US" dirty="0"/>
              <a:t>Spiritually Ignorant</a:t>
            </a:r>
          </a:p>
          <a:p>
            <a:endParaRPr lang="en-US" dirty="0"/>
          </a:p>
          <a:p>
            <a:r>
              <a:rPr lang="en-US" dirty="0"/>
              <a:t>Defiantly Rebellious</a:t>
            </a:r>
          </a:p>
          <a:p>
            <a:endParaRPr lang="en-US" dirty="0"/>
          </a:p>
          <a:p>
            <a:r>
              <a:rPr lang="en-US" dirty="0"/>
              <a:t>Naturally Wayward</a:t>
            </a:r>
          </a:p>
          <a:p>
            <a:endParaRPr lang="en-US" dirty="0"/>
          </a:p>
          <a:p>
            <a:r>
              <a:rPr lang="en-US" dirty="0"/>
              <a:t>Spiritually Useless</a:t>
            </a:r>
          </a:p>
          <a:p>
            <a:endParaRPr lang="en-US" dirty="0"/>
          </a:p>
          <a:p>
            <a:r>
              <a:rPr lang="en-US" dirty="0"/>
              <a:t>Morally Corrupt</a:t>
            </a:r>
          </a:p>
        </p:txBody>
      </p:sp>
      <p:sp>
        <p:nvSpPr>
          <p:cNvPr id="7" name="Text Placeholder 6">
            <a:extLst>
              <a:ext uri="{FF2B5EF4-FFF2-40B4-BE49-F238E27FC236}">
                <a16:creationId xmlns:a16="http://schemas.microsoft.com/office/drawing/2014/main" id="{84C6AA03-A0D3-B09C-74BB-3D0FDA8089F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7386300B-55BA-5AE0-7185-0E7602621CA0}"/>
              </a:ext>
            </a:extLst>
          </p:cNvPr>
          <p:cNvSpPr>
            <a:spLocks noGrp="1"/>
          </p:cNvSpPr>
          <p:nvPr>
            <p:ph sz="quarter" idx="4"/>
          </p:nvPr>
        </p:nvSpPr>
        <p:spPr>
          <a:xfrm>
            <a:off x="5574032" y="1535113"/>
            <a:ext cx="4850130" cy="4591050"/>
          </a:xfrm>
        </p:spPr>
        <p:txBody>
          <a:bodyPr/>
          <a:lstStyle/>
          <a:p>
            <a:r>
              <a:rPr lang="en-US" dirty="0"/>
              <a:t>“</a:t>
            </a:r>
            <a:r>
              <a:rPr lang="en-US" dirty="0">
                <a:solidFill>
                  <a:srgbClr val="000000"/>
                </a:solidFill>
                <a:latin typeface="system-ui"/>
              </a:rPr>
              <a:t>N</a:t>
            </a:r>
            <a:r>
              <a:rPr lang="en-US" b="0" i="0" dirty="0">
                <a:solidFill>
                  <a:srgbClr val="000000"/>
                </a:solidFill>
                <a:effectLst/>
                <a:latin typeface="system-ui"/>
              </a:rPr>
              <a:t>one righteous, no, not one;”</a:t>
            </a:r>
          </a:p>
          <a:p>
            <a:endParaRPr lang="en-US" dirty="0">
              <a:solidFill>
                <a:srgbClr val="000000"/>
              </a:solidFill>
              <a:latin typeface="system-ui"/>
            </a:endParaRPr>
          </a:p>
          <a:p>
            <a:r>
              <a:rPr lang="en-US" dirty="0">
                <a:solidFill>
                  <a:srgbClr val="000000"/>
                </a:solidFill>
                <a:latin typeface="system-ui"/>
              </a:rPr>
              <a:t>“None who understands”</a:t>
            </a:r>
          </a:p>
          <a:p>
            <a:endParaRPr lang="en-US" dirty="0">
              <a:solidFill>
                <a:srgbClr val="000000"/>
              </a:solidFill>
              <a:latin typeface="system-ui"/>
            </a:endParaRPr>
          </a:p>
          <a:p>
            <a:r>
              <a:rPr lang="en-US" dirty="0">
                <a:solidFill>
                  <a:srgbClr val="000000"/>
                </a:solidFill>
                <a:latin typeface="system-ui"/>
              </a:rPr>
              <a:t>“None who seeks after God”</a:t>
            </a:r>
          </a:p>
          <a:p>
            <a:endParaRPr lang="en-US" dirty="0">
              <a:solidFill>
                <a:srgbClr val="000000"/>
              </a:solidFill>
              <a:latin typeface="system-ui"/>
            </a:endParaRPr>
          </a:p>
          <a:p>
            <a:r>
              <a:rPr lang="en-US" dirty="0">
                <a:solidFill>
                  <a:srgbClr val="000000"/>
                </a:solidFill>
                <a:latin typeface="system-ui"/>
              </a:rPr>
              <a:t>“They have all turned aside”</a:t>
            </a:r>
          </a:p>
          <a:p>
            <a:endParaRPr lang="en-US" dirty="0">
              <a:solidFill>
                <a:srgbClr val="000000"/>
              </a:solidFill>
              <a:latin typeface="system-ui"/>
            </a:endParaRPr>
          </a:p>
          <a:p>
            <a:r>
              <a:rPr lang="en-US" dirty="0">
                <a:solidFill>
                  <a:srgbClr val="000000"/>
                </a:solidFill>
                <a:latin typeface="system-ui"/>
              </a:rPr>
              <a:t>“They have become unprofitable”</a:t>
            </a:r>
          </a:p>
          <a:p>
            <a:endParaRPr lang="en-US" dirty="0">
              <a:solidFill>
                <a:srgbClr val="000000"/>
              </a:solidFill>
              <a:latin typeface="system-ui"/>
            </a:endParaRPr>
          </a:p>
          <a:p>
            <a:r>
              <a:rPr lang="en-US" dirty="0">
                <a:solidFill>
                  <a:srgbClr val="000000"/>
                </a:solidFill>
                <a:latin typeface="system-ui"/>
              </a:rPr>
              <a:t>“None who does good, no not one”</a:t>
            </a:r>
            <a:endParaRPr lang="en-US" dirty="0"/>
          </a:p>
        </p:txBody>
      </p:sp>
    </p:spTree>
    <p:extLst>
      <p:ext uri="{BB962C8B-B14F-4D97-AF65-F5344CB8AC3E}">
        <p14:creationId xmlns:p14="http://schemas.microsoft.com/office/powerpoint/2010/main" val="39008068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6" end="6"/>
                                            </p:txEl>
                                          </p:spTgt>
                                        </p:tgtEl>
                                        <p:attrNameLst>
                                          <p:attrName>style.visibility</p:attrName>
                                        </p:attrNameLst>
                                      </p:cBhvr>
                                      <p:to>
                                        <p:strVal val="visible"/>
                                      </p:to>
                                    </p:set>
                                    <p:animEffect transition="in" filter="wipe(left)">
                                      <p:cBhvr>
                                        <p:cTn id="37" dur="500"/>
                                        <p:tgtEl>
                                          <p:spTgt spid="6">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6">
                                            <p:txEl>
                                              <p:pRg st="8" end="8"/>
                                            </p:txEl>
                                          </p:spTgt>
                                        </p:tgtEl>
                                        <p:attrNameLst>
                                          <p:attrName>style.visibility</p:attrName>
                                        </p:attrNameLst>
                                      </p:cBhvr>
                                      <p:to>
                                        <p:strVal val="visible"/>
                                      </p:to>
                                    </p:set>
                                    <p:animEffect transition="in" filter="wipe(left)">
                                      <p:cBhvr>
                                        <p:cTn id="47" dur="500"/>
                                        <p:tgtEl>
                                          <p:spTgt spid="6">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8">
                                            <p:txEl>
                                              <p:pRg st="8" end="8"/>
                                            </p:txEl>
                                          </p:spTgt>
                                        </p:tgtEl>
                                        <p:attrNameLst>
                                          <p:attrName>style.visibility</p:attrName>
                                        </p:attrNameLst>
                                      </p:cBhvr>
                                      <p:to>
                                        <p:strVal val="visible"/>
                                      </p:to>
                                    </p:set>
                                    <p:animEffect transition="in" filter="wipe(left)">
                                      <p:cBhvr>
                                        <p:cTn id="52" dur="500"/>
                                        <p:tgtEl>
                                          <p:spTgt spid="8">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6">
                                            <p:txEl>
                                              <p:pRg st="10" end="10"/>
                                            </p:txEl>
                                          </p:spTgt>
                                        </p:tgtEl>
                                        <p:attrNameLst>
                                          <p:attrName>style.visibility</p:attrName>
                                        </p:attrNameLst>
                                      </p:cBhvr>
                                      <p:to>
                                        <p:strVal val="visible"/>
                                      </p:to>
                                    </p:set>
                                    <p:animEffect transition="in" filter="wipe(left)">
                                      <p:cBhvr>
                                        <p:cTn id="57" dur="500"/>
                                        <p:tgtEl>
                                          <p:spTgt spid="6">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8">
                                            <p:txEl>
                                              <p:pRg st="10" end="10"/>
                                            </p:txEl>
                                          </p:spTgt>
                                        </p:tgtEl>
                                        <p:attrNameLst>
                                          <p:attrName>style.visibility</p:attrName>
                                        </p:attrNameLst>
                                      </p:cBhvr>
                                      <p:to>
                                        <p:strVal val="visible"/>
                                      </p:to>
                                    </p:set>
                                    <p:animEffect transition="in" filter="wipe(left)">
                                      <p:cBhvr>
                                        <p:cTn id="62" dur="5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5234" name="Title 1">
            <a:extLst>
              <a:ext uri="{FF2B5EF4-FFF2-40B4-BE49-F238E27FC236}">
                <a16:creationId xmlns:a16="http://schemas.microsoft.com/office/drawing/2014/main" id="{DABC746D-6F94-EBD7-27E4-32D7CBD08E1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5235" name="Content Placeholder 2">
            <a:extLst>
              <a:ext uri="{FF2B5EF4-FFF2-40B4-BE49-F238E27FC236}">
                <a16:creationId xmlns:a16="http://schemas.microsoft.com/office/drawing/2014/main" id="{8C4F1C99-57E8-E515-0786-DAB3DE3990B7}"/>
              </a:ext>
            </a:extLst>
          </p:cNvPr>
          <p:cNvSpPr>
            <a:spLocks noGrp="1"/>
          </p:cNvSpPr>
          <p:nvPr>
            <p:ph idx="1"/>
          </p:nvPr>
        </p:nvSpPr>
        <p:spPr>
          <a:xfrm>
            <a:off x="1783081" y="1450183"/>
            <a:ext cx="4386263"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law of the Spirit who gives life has set you free from the law of sin and death” (8:2).</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Romans 8, Paul neatly brings the arguments from the previous chapters to a closing—and a glorious closing it is! </a:t>
            </a:r>
          </a:p>
        </p:txBody>
      </p:sp>
      <p:sp>
        <p:nvSpPr>
          <p:cNvPr id="5" name="Rectangle 4">
            <a:extLst>
              <a:ext uri="{FF2B5EF4-FFF2-40B4-BE49-F238E27FC236}">
                <a16:creationId xmlns:a16="http://schemas.microsoft.com/office/drawing/2014/main" id="{2647B514-4540-64F1-E6AB-C7E70A31699B}"/>
              </a:ext>
            </a:extLst>
          </p:cNvPr>
          <p:cNvSpPr>
            <a:spLocks noChangeArrowheads="1"/>
          </p:cNvSpPr>
          <p:nvPr/>
        </p:nvSpPr>
        <p:spPr bwMode="auto">
          <a:xfrm>
            <a:off x="6313648" y="1571626"/>
            <a:ext cx="3287553" cy="4393407"/>
          </a:xfrm>
          <a:prstGeom prst="rect">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marL="804863" indent="-457200"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2" eaLnBrk="1" hangingPunct="1">
              <a:buFont typeface="Calibri" panose="020F0502020204030204" pitchFamily="34" charset="0"/>
              <a:buAutoNum type="arabicPeriod"/>
            </a:pPr>
            <a:r>
              <a:rPr lang="en-US" altLang="en-US" sz="2160">
                <a:solidFill>
                  <a:srgbClr val="B66C34"/>
                </a:solidFill>
              </a:rPr>
              <a:t>Forgiveness (3:21–4:25)</a:t>
            </a:r>
          </a:p>
          <a:p>
            <a:pPr lvl="2" eaLnBrk="1" hangingPunct="1">
              <a:buFont typeface="Calibri" panose="020F0502020204030204" pitchFamily="34" charset="0"/>
              <a:buAutoNum type="arabicPeriod"/>
            </a:pPr>
            <a:r>
              <a:rPr lang="en-US" altLang="en-US" sz="2160">
                <a:solidFill>
                  <a:srgbClr val="A7714D"/>
                </a:solidFill>
              </a:rPr>
              <a:t>Peace (5:1–21)</a:t>
            </a:r>
          </a:p>
          <a:p>
            <a:pPr lvl="2" eaLnBrk="1" hangingPunct="1">
              <a:buFont typeface="Calibri" panose="020F0502020204030204" pitchFamily="34" charset="0"/>
              <a:buAutoNum type="arabicPeriod"/>
            </a:pPr>
            <a:r>
              <a:rPr lang="en-US" altLang="en-US" sz="2160">
                <a:solidFill>
                  <a:srgbClr val="A7714D"/>
                </a:solidFill>
              </a:rPr>
              <a:t>Freedom from the power of sin (6:1–23)</a:t>
            </a:r>
          </a:p>
          <a:p>
            <a:pPr lvl="2" eaLnBrk="1" hangingPunct="1">
              <a:buFont typeface="Calibri" panose="020F0502020204030204" pitchFamily="34" charset="0"/>
              <a:buAutoNum type="arabicPeriod"/>
            </a:pPr>
            <a:r>
              <a:rPr lang="en-US" altLang="en-US" sz="2160">
                <a:solidFill>
                  <a:srgbClr val="A7714D"/>
                </a:solidFill>
              </a:rPr>
              <a:t>Freedom from the condemnation of the law (6:1–23)</a:t>
            </a:r>
          </a:p>
          <a:p>
            <a:pPr lvl="2" eaLnBrk="1" hangingPunct="1">
              <a:buFont typeface="Calibri" panose="020F0502020204030204" pitchFamily="34" charset="0"/>
              <a:buAutoNum type="arabicPeriod"/>
            </a:pPr>
            <a:r>
              <a:rPr lang="en-US" altLang="en-US" sz="2160">
                <a:solidFill>
                  <a:srgbClr val="FFFFFF"/>
                </a:solidFill>
              </a:rPr>
              <a:t>New life in the Spirit (8:1–39)</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96258" name="Picture 6" descr="Scroll_ss149369024.png">
            <a:extLst>
              <a:ext uri="{FF2B5EF4-FFF2-40B4-BE49-F238E27FC236}">
                <a16:creationId xmlns:a16="http://schemas.microsoft.com/office/drawing/2014/main" id="{003440BA-5522-8F78-2EDB-E0C9999C9766}"/>
              </a:ext>
            </a:extLst>
          </p:cNvPr>
          <p:cNvPicPr>
            <a:picLocks noChangeAspect="1"/>
          </p:cNvPicPr>
          <p:nvPr/>
        </p:nvPicPr>
        <p:blipFill>
          <a:blip r:embed="rId3">
            <a:extLst>
              <a:ext uri="{28A0092B-C50C-407E-A947-70E740481C1C}">
                <a14:useLocalDpi xmlns:a14="http://schemas.microsoft.com/office/drawing/2010/main" val="0"/>
              </a:ext>
            </a:extLst>
          </a:blip>
          <a:srcRect b="12166"/>
          <a:stretch>
            <a:fillRect/>
          </a:stretch>
        </p:blipFill>
        <p:spPr bwMode="auto">
          <a:xfrm>
            <a:off x="1371600" y="3016093"/>
            <a:ext cx="7915275" cy="3499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59" name="Title 1">
            <a:extLst>
              <a:ext uri="{FF2B5EF4-FFF2-40B4-BE49-F238E27FC236}">
                <a16:creationId xmlns:a16="http://schemas.microsoft.com/office/drawing/2014/main" id="{D4D10043-3A9D-8780-274B-0BC5B241D26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6260" name="Content Placeholder 2">
            <a:extLst>
              <a:ext uri="{FF2B5EF4-FFF2-40B4-BE49-F238E27FC236}">
                <a16:creationId xmlns:a16="http://schemas.microsoft.com/office/drawing/2014/main" id="{D5B085A5-803A-2D56-4527-1F2CBF80B251}"/>
              </a:ext>
            </a:extLst>
          </p:cNvPr>
          <p:cNvSpPr>
            <a:spLocks noGrp="1"/>
          </p:cNvSpPr>
          <p:nvPr>
            <p:ph idx="1"/>
          </p:nvPr>
        </p:nvSpPr>
        <p:spPr>
          <a:xfrm>
            <a:off x="1783080" y="1450182"/>
            <a:ext cx="7406640" cy="1543050"/>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God’s solution to the greatest human problem is found in Christ’s death and resurrection.</a:t>
            </a:r>
          </a:p>
        </p:txBody>
      </p:sp>
      <p:sp>
        <p:nvSpPr>
          <p:cNvPr id="96261" name="TextBox 3">
            <a:extLst>
              <a:ext uri="{FF2B5EF4-FFF2-40B4-BE49-F238E27FC236}">
                <a16:creationId xmlns:a16="http://schemas.microsoft.com/office/drawing/2014/main" id="{2FCE6A26-BC41-30FD-9694-16E2BE611197}"/>
              </a:ext>
            </a:extLst>
          </p:cNvPr>
          <p:cNvSpPr txBox="1">
            <a:spLocks noChangeArrowheads="1"/>
          </p:cNvSpPr>
          <p:nvPr/>
        </p:nvSpPr>
        <p:spPr bwMode="auto">
          <a:xfrm>
            <a:off x="1955959" y="3446145"/>
            <a:ext cx="6239351"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57150" indent="-6350"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2880" i="1">
                <a:latin typeface="Times New Roman" panose="02020603050405020304" pitchFamily="18" charset="0"/>
                <a:cs typeface="Times New Roman" panose="02020603050405020304" pitchFamily="18" charset="0"/>
              </a:rPr>
              <a:t>“</a:t>
            </a:r>
            <a:r>
              <a:rPr lang="en-US" altLang="ja-JP" sz="2880" i="1">
                <a:latin typeface="Times New Roman" panose="02020603050405020304" pitchFamily="18" charset="0"/>
                <a:cs typeface="Times New Roman" panose="02020603050405020304" pitchFamily="18" charset="0"/>
              </a:rPr>
              <a:t>We were therefore buried with him through baptism into death in order that, just as Christ was raised from the dead through the glory of the Father, we too may live a new life.</a:t>
            </a:r>
            <a:r>
              <a:rPr lang="en-US" altLang="en-US" sz="2880" i="1">
                <a:latin typeface="Times New Roman" panose="02020603050405020304" pitchFamily="18" charset="0"/>
                <a:cs typeface="Times New Roman" panose="02020603050405020304" pitchFamily="18" charset="0"/>
              </a:rPr>
              <a:t>”</a:t>
            </a:r>
            <a:r>
              <a:rPr lang="en-US" altLang="ja-JP" sz="2520">
                <a:latin typeface="Times New Roman" panose="02020603050405020304" pitchFamily="18" charset="0"/>
                <a:cs typeface="Times New Roman" panose="02020603050405020304" pitchFamily="18" charset="0"/>
              </a:rPr>
              <a:t>—Romans 6:4</a:t>
            </a:r>
            <a:endParaRPr lang="en-US" altLang="en-US" sz="2520">
              <a:latin typeface="Times New Roman" panose="02020603050405020304" pitchFamily="18"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7282" name="Title 1">
            <a:extLst>
              <a:ext uri="{FF2B5EF4-FFF2-40B4-BE49-F238E27FC236}">
                <a16:creationId xmlns:a16="http://schemas.microsoft.com/office/drawing/2014/main" id="{418E43C4-758E-537A-B3CB-362843CDF49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7283" name="Content Placeholder 2">
            <a:extLst>
              <a:ext uri="{FF2B5EF4-FFF2-40B4-BE49-F238E27FC236}">
                <a16:creationId xmlns:a16="http://schemas.microsoft.com/office/drawing/2014/main" id="{33724CF7-1444-2EE7-82B8-4FFC90185AA9}"/>
              </a:ext>
            </a:extLst>
          </p:cNvPr>
          <p:cNvSpPr>
            <a:spLocks noGrp="1"/>
          </p:cNvSpPr>
          <p:nvPr>
            <p:ph idx="1"/>
          </p:nvPr>
        </p:nvSpPr>
        <p:spPr>
          <a:xfrm>
            <a:off x="1783080" y="1450182"/>
            <a:ext cx="5053489" cy="3313271"/>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 we see the benefits of Christ’s death and resurrection in the life of believers? The answer is found in chapter 8.</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For those who are led by the Spirit of God are the children of God</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(8:14).</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4" name="Picture 3" descr="HolySpirit_ss_2102494.png">
            <a:extLst>
              <a:ext uri="{FF2B5EF4-FFF2-40B4-BE49-F238E27FC236}">
                <a16:creationId xmlns:a16="http://schemas.microsoft.com/office/drawing/2014/main" id="{9D513F2E-E1BC-E023-D049-B32D7E773C1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9416" y="1787367"/>
            <a:ext cx="2561748" cy="240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F104F58B-46EB-C9B9-59ED-7BFFACB33AC6}"/>
              </a:ext>
            </a:extLst>
          </p:cNvPr>
          <p:cNvSpPr txBox="1">
            <a:spLocks noChangeArrowheads="1"/>
          </p:cNvSpPr>
          <p:nvPr/>
        </p:nvSpPr>
        <p:spPr bwMode="auto">
          <a:xfrm>
            <a:off x="2674620" y="4933476"/>
            <a:ext cx="5927884" cy="53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984807"/>
                </a:solidFill>
                <a:latin typeface="Times New Roman" panose="02020603050405020304" pitchFamily="18" charset="0"/>
                <a:cs typeface="Times New Roman" panose="02020603050405020304" pitchFamily="18" charset="0"/>
              </a:rPr>
              <a:t>God gives us new life in the spirit!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nodeType="afterGroup">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8306" name="Title 1">
            <a:extLst>
              <a:ext uri="{FF2B5EF4-FFF2-40B4-BE49-F238E27FC236}">
                <a16:creationId xmlns:a16="http://schemas.microsoft.com/office/drawing/2014/main" id="{4FADD7E5-7F89-5CC3-B9F0-4F1461D0ADE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8307" name="Content Placeholder 2">
            <a:extLst>
              <a:ext uri="{FF2B5EF4-FFF2-40B4-BE49-F238E27FC236}">
                <a16:creationId xmlns:a16="http://schemas.microsoft.com/office/drawing/2014/main" id="{AB20AD6B-41D0-7D59-E67C-51852CA7D132}"/>
              </a:ext>
            </a:extLst>
          </p:cNvPr>
          <p:cNvSpPr>
            <a:spLocks noGrp="1"/>
          </p:cNvSpPr>
          <p:nvPr>
            <p:ph idx="1"/>
          </p:nvPr>
        </p:nvSpPr>
        <p:spPr>
          <a:xfrm>
            <a:off x="1783081" y="1450183"/>
            <a:ext cx="5016342"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salvation that the Spirit makes active in the believers has consequences beyond the individual. It has cosmic consequences!</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entire universe groans for God’s deliverance, just as believers groan for God’s deliverance and the Spirit groans as he intercedes for us (8:22, 23, 26). </a:t>
            </a:r>
          </a:p>
        </p:txBody>
      </p:sp>
      <p:pic>
        <p:nvPicPr>
          <p:cNvPr id="98308" name="Picture 3" descr="HolySpirit_ss_2102494.png">
            <a:extLst>
              <a:ext uri="{FF2B5EF4-FFF2-40B4-BE49-F238E27FC236}">
                <a16:creationId xmlns:a16="http://schemas.microsoft.com/office/drawing/2014/main" id="{7225FFE6-7C9F-34C6-61B6-9D0D6AB4BB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39416" y="1787367"/>
            <a:ext cx="2561748" cy="2404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9330" name="Title 1">
            <a:extLst>
              <a:ext uri="{FF2B5EF4-FFF2-40B4-BE49-F238E27FC236}">
                <a16:creationId xmlns:a16="http://schemas.microsoft.com/office/drawing/2014/main" id="{0C232F88-ED7E-2005-FCAB-4E833EDB562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99331" name="Content Placeholder 2">
            <a:extLst>
              <a:ext uri="{FF2B5EF4-FFF2-40B4-BE49-F238E27FC236}">
                <a16:creationId xmlns:a16="http://schemas.microsoft.com/office/drawing/2014/main" id="{214D2A92-9A08-5905-0087-BBBB797CA756}"/>
              </a:ext>
            </a:extLst>
          </p:cNvPr>
          <p:cNvSpPr>
            <a:spLocks noGrp="1"/>
          </p:cNvSpPr>
          <p:nvPr>
            <p:ph idx="1"/>
          </p:nvPr>
        </p:nvSpPr>
        <p:spPr>
          <a:xfrm>
            <a:off x="1783081" y="1450183"/>
            <a:ext cx="4820603"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Even in this context of suffering in life, Paul offers encouragement and comfort by reminding us that we, as believers, are safe in God’s loving hands. </a:t>
            </a:r>
          </a:p>
        </p:txBody>
      </p:sp>
      <p:pic>
        <p:nvPicPr>
          <p:cNvPr id="5" name="Picture 4" descr="Tree_ss45237970.jpg">
            <a:extLst>
              <a:ext uri="{FF2B5EF4-FFF2-40B4-BE49-F238E27FC236}">
                <a16:creationId xmlns:a16="http://schemas.microsoft.com/office/drawing/2014/main" id="{5C0C4B25-C156-B90F-D326-38F18E6C52C0}"/>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894523"/>
            <a:ext cx="246888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1CE4E1E5-B191-E0A3-86E4-ED3EBD4ACD0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Power of the Gospel</a:t>
            </a:r>
          </a:p>
        </p:txBody>
      </p:sp>
      <p:sp>
        <p:nvSpPr>
          <p:cNvPr id="100355" name="Content Placeholder 2">
            <a:extLst>
              <a:ext uri="{FF2B5EF4-FFF2-40B4-BE49-F238E27FC236}">
                <a16:creationId xmlns:a16="http://schemas.microsoft.com/office/drawing/2014/main" id="{97B216AB-6FE3-2247-3AB3-0C8C33EE552B}"/>
              </a:ext>
            </a:extLst>
          </p:cNvPr>
          <p:cNvSpPr>
            <a:spLocks noGrp="1"/>
          </p:cNvSpPr>
          <p:nvPr>
            <p:ph idx="1"/>
          </p:nvPr>
        </p:nvSpPr>
        <p:spPr>
          <a:xfrm>
            <a:off x="1783081" y="1450183"/>
            <a:ext cx="4770597" cy="4613433"/>
          </a:xfrm>
        </p:spPr>
        <p:txBody>
          <a:bodyPr/>
          <a:lstStyle/>
          <a:p>
            <a:pPr indent="-205740"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Life in the Spirit</a:t>
            </a:r>
          </a:p>
          <a:p>
            <a:pPr lvl="1" indent="-205740"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Because of what Christ did on the cross and the presence of the Spirit in our lives, we can proclaim along with the Paul:</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all these things [trouble, hardship, persecution, famine, nakedness, danger, sword (8:35)] we are more than conquerors through him who loved us” (8:37).</a:t>
            </a:r>
          </a:p>
        </p:txBody>
      </p:sp>
      <p:sp>
        <p:nvSpPr>
          <p:cNvPr id="5" name="Action Button: Custom 4">
            <a:hlinkClick r:id="rId3" action="ppaction://hlinksldjump" highlightClick="1"/>
            <a:extLst>
              <a:ext uri="{FF2B5EF4-FFF2-40B4-BE49-F238E27FC236}">
                <a16:creationId xmlns:a16="http://schemas.microsoft.com/office/drawing/2014/main" id="{45AE0021-D3E4-FF48-EABF-A809E47C1D1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pic>
        <p:nvPicPr>
          <p:cNvPr id="100357" name="Picture 6" descr="Tree_ss45237970.jpg">
            <a:extLst>
              <a:ext uri="{FF2B5EF4-FFF2-40B4-BE49-F238E27FC236}">
                <a16:creationId xmlns:a16="http://schemas.microsoft.com/office/drawing/2014/main" id="{5265B655-67BC-CE0C-EF79-305D4B12CC3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20840" y="1894523"/>
            <a:ext cx="2468880"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A1A40FC-FB2D-80BC-76A7-09A78FEE3331}"/>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God’s Righteous Plan for </a:t>
            </a:r>
            <a:b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Israel and Gentiles</a:t>
            </a:r>
          </a:p>
        </p:txBody>
      </p:sp>
      <p:sp>
        <p:nvSpPr>
          <p:cNvPr id="101379" name="Subtitle 4">
            <a:extLst>
              <a:ext uri="{FF2B5EF4-FFF2-40B4-BE49-F238E27FC236}">
                <a16:creationId xmlns:a16="http://schemas.microsoft.com/office/drawing/2014/main" id="{6A48628A-1F15-6FE3-49A9-8F371135DC43}"/>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9:1–11:36</a:t>
            </a:r>
          </a:p>
        </p:txBody>
      </p:sp>
      <p:sp>
        <p:nvSpPr>
          <p:cNvPr id="6" name="Action Button: Custom 5">
            <a:hlinkClick r:id="rId3" action="ppaction://hlinksldjump" highlightClick="1"/>
            <a:extLst>
              <a:ext uri="{FF2B5EF4-FFF2-40B4-BE49-F238E27FC236}">
                <a16:creationId xmlns:a16="http://schemas.microsoft.com/office/drawing/2014/main" id="{7D93A170-59CB-A4F3-A462-2E924DFD0224}"/>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2402" name="Title 1">
            <a:extLst>
              <a:ext uri="{FF2B5EF4-FFF2-40B4-BE49-F238E27FC236}">
                <a16:creationId xmlns:a16="http://schemas.microsoft.com/office/drawing/2014/main" id="{8ACD31AC-57FE-3031-B9CD-3D4CB1D3005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2403" name="Content Placeholder 2">
            <a:extLst>
              <a:ext uri="{FF2B5EF4-FFF2-40B4-BE49-F238E27FC236}">
                <a16:creationId xmlns:a16="http://schemas.microsoft.com/office/drawing/2014/main" id="{F9DD3D2E-D566-E32A-FC9C-4DA52DB88BB1}"/>
              </a:ext>
            </a:extLst>
          </p:cNvPr>
          <p:cNvSpPr>
            <a:spLocks noGrp="1"/>
          </p:cNvSpPr>
          <p:nvPr>
            <p:ph idx="1"/>
          </p:nvPr>
        </p:nvSpPr>
        <p:spPr>
          <a:xfrm>
            <a:off x="1783081" y="1450183"/>
            <a:ext cx="7249478"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now deals with a vital and practical problem in the church: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 between the Roman Gentiles and Jewish Christians.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Divisions within the body oppose </a:t>
            </a:r>
            <a:b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very gospel that Paul describes. </a:t>
            </a:r>
          </a:p>
        </p:txBody>
      </p:sp>
      <p:pic>
        <p:nvPicPr>
          <p:cNvPr id="6" name="Picture 5" descr="Pottery_ss62903506.png">
            <a:extLst>
              <a:ext uri="{FF2B5EF4-FFF2-40B4-BE49-F238E27FC236}">
                <a16:creationId xmlns:a16="http://schemas.microsoft.com/office/drawing/2014/main" id="{44F0745C-C944-CA37-CDCD-706BEE43948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9436" y="3710465"/>
            <a:ext cx="2443163" cy="274605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360"/>
                                          </p:val>
                                        </p:tav>
                                        <p:tav tm="100000">
                                          <p:val>
                                            <p:fltVal val="0"/>
                                          </p:val>
                                        </p:tav>
                                      </p:tavLst>
                                    </p:anim>
                                    <p:animEffect transition="in" filter="fad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3426" name="Title 1">
            <a:extLst>
              <a:ext uri="{FF2B5EF4-FFF2-40B4-BE49-F238E27FC236}">
                <a16:creationId xmlns:a16="http://schemas.microsoft.com/office/drawing/2014/main" id="{F017AE17-C4AB-D3F2-0C39-1B099020343F}"/>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3427" name="Content Placeholder 2">
            <a:extLst>
              <a:ext uri="{FF2B5EF4-FFF2-40B4-BE49-F238E27FC236}">
                <a16:creationId xmlns:a16="http://schemas.microsoft.com/office/drawing/2014/main" id="{C10649E2-F0D5-7A53-B31D-E7C82282E530}"/>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refutes questions about Israel’s place in God’s plans: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Did God’s plans fail?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Is God still faithful to his promises to Israel?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Are Gentile Christians above the Jews now?</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If God’s faithfulness to Israel changed, </a:t>
            </a:r>
            <a:b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could his faithfulness to believers, </a:t>
            </a:r>
            <a:b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as expressed in 8:31–39, also change? </a:t>
            </a:r>
          </a:p>
          <a:p>
            <a:pPr lvl="2" eaLnBrk="1" hangingPunct="1">
              <a:buFont typeface="Wingdings" panose="05000000000000000000" pitchFamily="2" charset="2"/>
              <a:buChar char="§"/>
            </a:pPr>
            <a:r>
              <a:rPr lang="en-US" altLang="en-US">
                <a:solidFill>
                  <a:srgbClr val="10253F"/>
                </a:solidFill>
                <a:latin typeface="Times New Roman" panose="02020603050405020304" pitchFamily="18" charset="0"/>
                <a:ea typeface="ＭＳ Ｐゴシック" panose="020B0600070205080204" pitchFamily="34" charset="-128"/>
                <a:cs typeface="Times New Roman" panose="02020603050405020304" pitchFamily="18" charset="0"/>
              </a:rPr>
              <a:t>Are we truly safe in his hands?</a:t>
            </a:r>
          </a:p>
        </p:txBody>
      </p:sp>
      <p:pic>
        <p:nvPicPr>
          <p:cNvPr id="5" name="Picture 4" descr="Pottery_ss62903506.png">
            <a:extLst>
              <a:ext uri="{FF2B5EF4-FFF2-40B4-BE49-F238E27FC236}">
                <a16:creationId xmlns:a16="http://schemas.microsoft.com/office/drawing/2014/main" id="{49EE6798-CE9B-CC9D-B8EE-C7CB7D7B8DE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09436" y="3710465"/>
            <a:ext cx="2443163" cy="2746058"/>
          </a:xfrm>
          <a:prstGeom prst="rect">
            <a:avLst/>
          </a:prstGeom>
          <a:noFill/>
          <a:ln>
            <a:noFill/>
          </a:ln>
          <a:effectLst>
            <a:outerShdw blurRad="50800" dist="38100" dir="2700000" algn="tl" rotWithShape="0">
              <a:srgbClr val="808080">
                <a:alpha val="39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4450" name="Title 1">
            <a:extLst>
              <a:ext uri="{FF2B5EF4-FFF2-40B4-BE49-F238E27FC236}">
                <a16:creationId xmlns:a16="http://schemas.microsoft.com/office/drawing/2014/main" id="{DEA871F4-9EB7-706C-CE81-D5E6924EB8F6}"/>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3" name="Rectangle 2">
            <a:extLst>
              <a:ext uri="{FF2B5EF4-FFF2-40B4-BE49-F238E27FC236}">
                <a16:creationId xmlns:a16="http://schemas.microsoft.com/office/drawing/2014/main" id="{2D4DBC40-F64F-FA8D-EFFD-52C17A242A3B}"/>
              </a:ext>
            </a:extLst>
          </p:cNvPr>
          <p:cNvSpPr>
            <a:spLocks noChangeArrowheads="1"/>
          </p:cNvSpPr>
          <p:nvPr/>
        </p:nvSpPr>
        <p:spPr bwMode="auto">
          <a:xfrm>
            <a:off x="1648779" y="1747363"/>
            <a:ext cx="3707607" cy="2065973"/>
          </a:xfrm>
          <a:prstGeom prst="rect">
            <a:avLst/>
          </a:prstGeom>
          <a:solidFill>
            <a:srgbClr val="B6BFCF"/>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520">
                <a:latin typeface="Times New Roman" panose="02020603050405020304" pitchFamily="18" charset="0"/>
                <a:cs typeface="Times New Roman" panose="02020603050405020304" pitchFamily="18" charset="0"/>
              </a:rPr>
              <a:t>For most of his ministry, Paul dealt with the problem of </a:t>
            </a:r>
            <a:r>
              <a:rPr lang="en-US" altLang="en-US" sz="2520" b="1">
                <a:latin typeface="Times New Roman" panose="02020603050405020304" pitchFamily="18" charset="0"/>
                <a:cs typeface="Times New Roman" panose="02020603050405020304" pitchFamily="18" charset="0"/>
              </a:rPr>
              <a:t>Jewish Christians wanting Gentiles to follow Jewish laws.</a:t>
            </a:r>
          </a:p>
        </p:txBody>
      </p:sp>
      <p:sp>
        <p:nvSpPr>
          <p:cNvPr id="4" name="Rectangle 3">
            <a:extLst>
              <a:ext uri="{FF2B5EF4-FFF2-40B4-BE49-F238E27FC236}">
                <a16:creationId xmlns:a16="http://schemas.microsoft.com/office/drawing/2014/main" id="{0209D1AF-C26F-CEB1-0B76-E1981B073A6B}"/>
              </a:ext>
            </a:extLst>
          </p:cNvPr>
          <p:cNvSpPr>
            <a:spLocks noChangeArrowheads="1"/>
          </p:cNvSpPr>
          <p:nvPr/>
        </p:nvSpPr>
        <p:spPr bwMode="auto">
          <a:xfrm>
            <a:off x="5682139" y="1747363"/>
            <a:ext cx="3639026" cy="2065973"/>
          </a:xfrm>
          <a:prstGeom prst="rect">
            <a:avLst/>
          </a:prstGeom>
          <a:solidFill>
            <a:srgbClr val="B6BFCF"/>
          </a:solidFill>
          <a:ln w="9525">
            <a:solidFill>
              <a:srgbClr val="000000"/>
            </a:solidFill>
            <a:miter lim="800000"/>
            <a:headEnd/>
            <a:tailEnd/>
          </a:ln>
          <a:effectLst>
            <a:outerShdw blurRad="40000" dist="23000" dir="5400000" rotWithShape="0">
              <a:srgbClr val="808080">
                <a:alpha val="34999"/>
              </a:srgbClr>
            </a:outerShdw>
          </a:effec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520">
                <a:solidFill>
                  <a:srgbClr val="000000"/>
                </a:solidFill>
                <a:latin typeface="Times New Roman" panose="02020603050405020304" pitchFamily="18" charset="0"/>
                <a:cs typeface="Times New Roman" panose="02020603050405020304" pitchFamily="18" charset="0"/>
              </a:rPr>
              <a:t>In his letter to the Romans, Paul deals with the opposite problem: </a:t>
            </a:r>
            <a:r>
              <a:rPr lang="en-US" altLang="en-US" sz="2520" b="1">
                <a:solidFill>
                  <a:srgbClr val="000000"/>
                </a:solidFill>
                <a:latin typeface="Times New Roman" panose="02020603050405020304" pitchFamily="18" charset="0"/>
                <a:cs typeface="Times New Roman" panose="02020603050405020304" pitchFamily="18" charset="0"/>
              </a:rPr>
              <a:t>Gentile Christians who seem to regard Jews as inferior.</a:t>
            </a:r>
          </a:p>
        </p:txBody>
      </p:sp>
      <p:pic>
        <p:nvPicPr>
          <p:cNvPr id="5" name="Picture 4" descr="Law_ss235921768.jpg">
            <a:extLst>
              <a:ext uri="{FF2B5EF4-FFF2-40B4-BE49-F238E27FC236}">
                <a16:creationId xmlns:a16="http://schemas.microsoft.com/office/drawing/2014/main" id="{05FCFDAB-47D3-EDA1-6EB1-9B97F1D78BE0}"/>
              </a:ext>
            </a:extLst>
          </p:cNvPr>
          <p:cNvPicPr>
            <a:picLocks noChangeAspect="1"/>
          </p:cNvPicPr>
          <p:nvPr/>
        </p:nvPicPr>
        <p:blipFill>
          <a:blip r:embed="rId3">
            <a:extLst>
              <a:ext uri="{28A0092B-C50C-407E-A947-70E740481C1C}">
                <a14:useLocalDpi xmlns:a14="http://schemas.microsoft.com/office/drawing/2010/main" val="0"/>
              </a:ext>
            </a:extLst>
          </a:blip>
          <a:srcRect t="8904" b="8820"/>
          <a:stretch>
            <a:fillRect/>
          </a:stretch>
        </p:blipFill>
        <p:spPr bwMode="auto">
          <a:xfrm>
            <a:off x="1648779" y="3821907"/>
            <a:ext cx="3707607" cy="204025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descr="Fish_ss361634.jpg">
            <a:extLst>
              <a:ext uri="{FF2B5EF4-FFF2-40B4-BE49-F238E27FC236}">
                <a16:creationId xmlns:a16="http://schemas.microsoft.com/office/drawing/2014/main" id="{8B0A3EC5-2981-2F07-B57C-CF58AFEB3CE7}"/>
              </a:ext>
            </a:extLst>
          </p:cNvPr>
          <p:cNvPicPr>
            <a:picLocks noChangeAspect="1"/>
          </p:cNvPicPr>
          <p:nvPr/>
        </p:nvPicPr>
        <p:blipFill>
          <a:blip r:embed="rId4">
            <a:extLst>
              <a:ext uri="{28A0092B-C50C-407E-A947-70E740481C1C}">
                <a14:useLocalDpi xmlns:a14="http://schemas.microsoft.com/office/drawing/2010/main" val="0"/>
              </a:ext>
            </a:extLst>
          </a:blip>
          <a:srcRect t="7524" b="5734"/>
          <a:stretch>
            <a:fillRect/>
          </a:stretch>
        </p:blipFill>
        <p:spPr bwMode="auto">
          <a:xfrm>
            <a:off x="5682139" y="3813334"/>
            <a:ext cx="3639026" cy="20574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par>
                                <p:cTn id="10" presetID="55"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par>
                                <p:cTn id="22" presetID="55" presetClass="entr" presetSubtype="0" fill="hold"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strVal val="#ppt_w*0.70"/>
                                          </p:val>
                                        </p:tav>
                                        <p:tav tm="100000">
                                          <p:val>
                                            <p:strVal val="#ppt_w"/>
                                          </p:val>
                                        </p:tav>
                                      </p:tavLst>
                                    </p:anim>
                                    <p:anim calcmode="lin" valueType="num">
                                      <p:cBhvr>
                                        <p:cTn id="25" dur="1000" fill="hold"/>
                                        <p:tgtEl>
                                          <p:spTgt spid="6"/>
                                        </p:tgtEl>
                                        <p:attrNameLst>
                                          <p:attrName>ppt_h</p:attrName>
                                        </p:attrNameLst>
                                      </p:cBhvr>
                                      <p:tavLst>
                                        <p:tav tm="0">
                                          <p:val>
                                            <p:strVal val="#ppt_h"/>
                                          </p:val>
                                        </p:tav>
                                        <p:tav tm="100000">
                                          <p:val>
                                            <p:strVal val="#ppt_h"/>
                                          </p:val>
                                        </p:tav>
                                      </p:tavLst>
                                    </p:anim>
                                    <p:animEffect transition="in" filter="fade">
                                      <p:cBhvr>
                                        <p:cTn id="26"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B3E62-A1D6-6A85-5C80-5CFFFFA7CC7D}"/>
              </a:ext>
            </a:extLst>
          </p:cNvPr>
          <p:cNvSpPr>
            <a:spLocks noGrp="1"/>
          </p:cNvSpPr>
          <p:nvPr>
            <p:ph type="title"/>
          </p:nvPr>
        </p:nvSpPr>
        <p:spPr>
          <a:xfrm>
            <a:off x="548640" y="0"/>
            <a:ext cx="9875520" cy="731837"/>
          </a:xfrm>
        </p:spPr>
        <p:txBody>
          <a:bodyPr/>
          <a:lstStyle/>
          <a:p>
            <a:r>
              <a:rPr lang="en-US" dirty="0">
                <a:solidFill>
                  <a:schemeClr val="bg1"/>
                </a:solidFill>
              </a:rPr>
              <a:t>The Speech of Sin (</a:t>
            </a:r>
            <a:r>
              <a:rPr lang="en-US" b="1" i="1" dirty="0">
                <a:solidFill>
                  <a:schemeClr val="bg1"/>
                </a:solidFill>
              </a:rPr>
              <a:t>Rom 3:13-14</a:t>
            </a:r>
            <a:r>
              <a:rPr lang="en-US" dirty="0">
                <a:solidFill>
                  <a:schemeClr val="bg1"/>
                </a:solidFill>
              </a:rPr>
              <a:t>)</a:t>
            </a:r>
          </a:p>
        </p:txBody>
      </p:sp>
      <p:sp>
        <p:nvSpPr>
          <p:cNvPr id="5" name="Text Placeholder 4">
            <a:extLst>
              <a:ext uri="{FF2B5EF4-FFF2-40B4-BE49-F238E27FC236}">
                <a16:creationId xmlns:a16="http://schemas.microsoft.com/office/drawing/2014/main" id="{75C94C7B-ABEF-F647-8A9C-A593B32FC431}"/>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5D7F31C0-5664-D6FA-401C-314B23005EE5}"/>
              </a:ext>
            </a:extLst>
          </p:cNvPr>
          <p:cNvSpPr>
            <a:spLocks noGrp="1"/>
          </p:cNvSpPr>
          <p:nvPr>
            <p:ph sz="half" idx="2"/>
          </p:nvPr>
        </p:nvSpPr>
        <p:spPr>
          <a:xfrm>
            <a:off x="548641" y="1535113"/>
            <a:ext cx="4848225" cy="4591050"/>
          </a:xfrm>
        </p:spPr>
        <p:txBody>
          <a:bodyPr/>
          <a:lstStyle/>
          <a:p>
            <a:r>
              <a:rPr lang="en-US" dirty="0"/>
              <a:t>Spiritually Dead</a:t>
            </a:r>
          </a:p>
          <a:p>
            <a:endParaRPr lang="en-US" dirty="0"/>
          </a:p>
          <a:p>
            <a:r>
              <a:rPr lang="en-US" dirty="0"/>
              <a:t>Deceitful</a:t>
            </a:r>
          </a:p>
          <a:p>
            <a:endParaRPr lang="en-US" dirty="0"/>
          </a:p>
          <a:p>
            <a:endParaRPr lang="en-US" dirty="0"/>
          </a:p>
          <a:p>
            <a:r>
              <a:rPr lang="en-US" dirty="0"/>
              <a:t>Deadly 	</a:t>
            </a:r>
          </a:p>
          <a:p>
            <a:endParaRPr lang="en-US" dirty="0"/>
          </a:p>
          <a:p>
            <a:r>
              <a:rPr lang="en-US" dirty="0"/>
              <a:t>Hostile Defamation</a:t>
            </a:r>
          </a:p>
        </p:txBody>
      </p:sp>
      <p:sp>
        <p:nvSpPr>
          <p:cNvPr id="7" name="Text Placeholder 6">
            <a:extLst>
              <a:ext uri="{FF2B5EF4-FFF2-40B4-BE49-F238E27FC236}">
                <a16:creationId xmlns:a16="http://schemas.microsoft.com/office/drawing/2014/main" id="{84C6AA03-A0D3-B09C-74BB-3D0FDA8089F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7386300B-55BA-5AE0-7185-0E7602621CA0}"/>
              </a:ext>
            </a:extLst>
          </p:cNvPr>
          <p:cNvSpPr>
            <a:spLocks noGrp="1"/>
          </p:cNvSpPr>
          <p:nvPr>
            <p:ph sz="quarter" idx="4"/>
          </p:nvPr>
        </p:nvSpPr>
        <p:spPr>
          <a:xfrm>
            <a:off x="5574032" y="1535113"/>
            <a:ext cx="4850130" cy="4591050"/>
          </a:xfrm>
        </p:spPr>
        <p:txBody>
          <a:bodyPr/>
          <a:lstStyle/>
          <a:p>
            <a:r>
              <a:rPr lang="en-US" dirty="0"/>
              <a:t>“</a:t>
            </a:r>
            <a:r>
              <a:rPr lang="en-US" dirty="0">
                <a:solidFill>
                  <a:srgbClr val="000000"/>
                </a:solidFill>
                <a:latin typeface="system-ui"/>
              </a:rPr>
              <a:t>Their throat is an open tomb”</a:t>
            </a:r>
          </a:p>
          <a:p>
            <a:endParaRPr lang="en-US" dirty="0">
              <a:solidFill>
                <a:srgbClr val="000000"/>
              </a:solidFill>
              <a:latin typeface="system-ui"/>
            </a:endParaRPr>
          </a:p>
          <a:p>
            <a:r>
              <a:rPr lang="en-US" dirty="0">
                <a:solidFill>
                  <a:srgbClr val="000000"/>
                </a:solidFill>
                <a:latin typeface="system-ui"/>
              </a:rPr>
              <a:t>“With their tongues they have practiced deceit”</a:t>
            </a:r>
          </a:p>
          <a:p>
            <a:endParaRPr lang="en-US" dirty="0">
              <a:solidFill>
                <a:srgbClr val="000000"/>
              </a:solidFill>
              <a:latin typeface="system-ui"/>
            </a:endParaRPr>
          </a:p>
          <a:p>
            <a:r>
              <a:rPr lang="en-US" dirty="0">
                <a:solidFill>
                  <a:srgbClr val="000000"/>
                </a:solidFill>
                <a:latin typeface="system-ui"/>
              </a:rPr>
              <a:t>“The poison of asps is under their lips”</a:t>
            </a:r>
          </a:p>
          <a:p>
            <a:endParaRPr lang="en-US" dirty="0">
              <a:solidFill>
                <a:srgbClr val="000000"/>
              </a:solidFill>
              <a:latin typeface="system-ui"/>
            </a:endParaRPr>
          </a:p>
          <a:p>
            <a:r>
              <a:rPr lang="en-US" dirty="0">
                <a:solidFill>
                  <a:srgbClr val="000000"/>
                </a:solidFill>
                <a:latin typeface="system-ui"/>
              </a:rPr>
              <a:t>“Mouth is full of cursing and bitterness”</a:t>
            </a:r>
            <a:endParaRPr lang="en-US" dirty="0"/>
          </a:p>
        </p:txBody>
      </p:sp>
    </p:spTree>
    <p:extLst>
      <p:ext uri="{BB962C8B-B14F-4D97-AF65-F5344CB8AC3E}">
        <p14:creationId xmlns:p14="http://schemas.microsoft.com/office/powerpoint/2010/main" val="14801435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Effect transition="in" filter="wipe(left)">
                                      <p:cBhvr>
                                        <p:cTn id="27" dur="500"/>
                                        <p:tgtEl>
                                          <p:spTgt spid="6">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wipe(left)">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8">
                                            <p:txEl>
                                              <p:pRg st="6" end="6"/>
                                            </p:txEl>
                                          </p:spTgt>
                                        </p:tgtEl>
                                        <p:attrNameLst>
                                          <p:attrName>style.visibility</p:attrName>
                                        </p:attrNameLst>
                                      </p:cBhvr>
                                      <p:to>
                                        <p:strVal val="visible"/>
                                      </p:to>
                                    </p:set>
                                    <p:animEffect transition="in" filter="wipe(left)">
                                      <p:cBhvr>
                                        <p:cTn id="42"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5474" name="Title 1">
            <a:extLst>
              <a:ext uri="{FF2B5EF4-FFF2-40B4-BE49-F238E27FC236}">
                <a16:creationId xmlns:a16="http://schemas.microsoft.com/office/drawing/2014/main" id="{547398F0-F4CB-3949-4A0B-827647A1FF2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5475" name="Content Placeholder 2">
            <a:extLst>
              <a:ext uri="{FF2B5EF4-FFF2-40B4-BE49-F238E27FC236}">
                <a16:creationId xmlns:a16="http://schemas.microsoft.com/office/drawing/2014/main" id="{CDC54C61-1374-BF32-8B77-1D0C4415B503}"/>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appeal to believers is a personal one, as an apostle of the Lord and as a Jew.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the previous section, Paul used examples from the life of Abraham and Adam to connect more directly with the Gentile experience.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chapters 9–11, Paul argues using many Old Testament quotations and allusions. </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A52FCCD9-874E-75BE-2662-AB62BAF23C4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6499" name="Content Placeholder 2">
            <a:extLst>
              <a:ext uri="{FF2B5EF4-FFF2-40B4-BE49-F238E27FC236}">
                <a16:creationId xmlns:a16="http://schemas.microsoft.com/office/drawing/2014/main" id="{F0D96869-B5D7-FB42-765D-46154E5FDEBB}"/>
              </a:ext>
            </a:extLst>
          </p:cNvPr>
          <p:cNvSpPr>
            <a:spLocks noGrp="1"/>
          </p:cNvSpPr>
          <p:nvPr>
            <p:ph idx="1"/>
          </p:nvPr>
        </p:nvSpPr>
        <p:spPr>
          <a:xfrm>
            <a:off x="1783081" y="1450183"/>
            <a:ext cx="4547712"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begins with alluding to Moses’ own appeal on behalf of God’s people in the aftermath of the golden calf catastrophe (Ex. 32:32):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For I could wish that I myself were cursed and cut off from Christ for the sake of my people, those of my own race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(Rom. 9:3).</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06500" name="Picture 4" descr="Golden_Calf_ss64449124.jpg">
            <a:extLst>
              <a:ext uri="{FF2B5EF4-FFF2-40B4-BE49-F238E27FC236}">
                <a16:creationId xmlns:a16="http://schemas.microsoft.com/office/drawing/2014/main" id="{4B1DF476-738E-1861-B73A-5A29A2FB691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818" y="1688783"/>
            <a:ext cx="2591753" cy="32932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7522" name="Title 1">
            <a:extLst>
              <a:ext uri="{FF2B5EF4-FFF2-40B4-BE49-F238E27FC236}">
                <a16:creationId xmlns:a16="http://schemas.microsoft.com/office/drawing/2014/main" id="{D9EAF94D-BAC7-C5B0-891A-116F43EF9C0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7523" name="Content Placeholder 2">
            <a:extLst>
              <a:ext uri="{FF2B5EF4-FFF2-40B4-BE49-F238E27FC236}">
                <a16:creationId xmlns:a16="http://schemas.microsoft.com/office/drawing/2014/main" id="{794621B2-B859-E507-DE1A-56189757D42E}"/>
              </a:ext>
            </a:extLst>
          </p:cNvPr>
          <p:cNvSpPr>
            <a:spLocks noGrp="1"/>
          </p:cNvSpPr>
          <p:nvPr>
            <p:ph idx="1"/>
          </p:nvPr>
        </p:nvSpPr>
        <p:spPr>
          <a:xfrm>
            <a:off x="1783081" y="1450183"/>
            <a:ext cx="4787742"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presents a three-part salvation plan: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God rejects Israel for the sake of the Gentiles (11:11–12).</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Gentiles will be saved “until the full number of the Gentiles has come in” (11:25).</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Then “all Israel will be saved” (11:26). </a:t>
            </a:r>
          </a:p>
        </p:txBody>
      </p:sp>
      <p:pic>
        <p:nvPicPr>
          <p:cNvPr id="4" name="Picture 3" descr="Jewish_ss155043752.jpg">
            <a:extLst>
              <a:ext uri="{FF2B5EF4-FFF2-40B4-BE49-F238E27FC236}">
                <a16:creationId xmlns:a16="http://schemas.microsoft.com/office/drawing/2014/main" id="{B9764DD2-E610-9BD9-145D-A00F5ABB17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26A4555E-4FFE-413E-0190-5F39E89B682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8547" name="Content Placeholder 2">
            <a:extLst>
              <a:ext uri="{FF2B5EF4-FFF2-40B4-BE49-F238E27FC236}">
                <a16:creationId xmlns:a16="http://schemas.microsoft.com/office/drawing/2014/main" id="{8C103248-2D4B-4CDD-11C7-1CEB8FB62050}"/>
              </a:ext>
            </a:extLst>
          </p:cNvPr>
          <p:cNvSpPr>
            <a:spLocks noGrp="1"/>
          </p:cNvSpPr>
          <p:nvPr>
            <p:ph idx="1"/>
          </p:nvPr>
        </p:nvSpPr>
        <p:spPr>
          <a:xfrm>
            <a:off x="1783080" y="1450183"/>
            <a:ext cx="4744879"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conclusions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Rejection of Israel is temporary and has a vital purpose.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But if their transgression means riches for the world, and their loss means riches for the Gentiles, how much greater riches will their full inclusion bring!</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(11:12).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08548" name="Picture 4" descr="Jewish_ss155043752.jpg">
            <a:extLst>
              <a:ext uri="{FF2B5EF4-FFF2-40B4-BE49-F238E27FC236}">
                <a16:creationId xmlns:a16="http://schemas.microsoft.com/office/drawing/2014/main" id="{F5D22911-C26E-DE49-6365-B9D5DBF7C6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09570" name="Title 1">
            <a:extLst>
              <a:ext uri="{FF2B5EF4-FFF2-40B4-BE49-F238E27FC236}">
                <a16:creationId xmlns:a16="http://schemas.microsoft.com/office/drawing/2014/main" id="{B14B29C6-B9F0-43FA-4E05-FC3E97384548}"/>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09571" name="Content Placeholder 2">
            <a:extLst>
              <a:ext uri="{FF2B5EF4-FFF2-40B4-BE49-F238E27FC236}">
                <a16:creationId xmlns:a16="http://schemas.microsoft.com/office/drawing/2014/main" id="{4DE45F47-4E68-BB62-8CC5-FC7F938B3A68}"/>
              </a:ext>
            </a:extLst>
          </p:cNvPr>
          <p:cNvSpPr>
            <a:spLocks noGrp="1"/>
          </p:cNvSpPr>
          <p:nvPr>
            <p:ph idx="1"/>
          </p:nvPr>
        </p:nvSpPr>
        <p:spPr>
          <a:xfrm>
            <a:off x="1783081" y="1450183"/>
            <a:ext cx="4592003"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Paul’s conclusions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Gentiles should not feel superior to the Jews.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Salvation is not by works, so no one can boast about it.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Gentiles’ attitude toward Jews should be one of humility and hope. </a:t>
            </a:r>
          </a:p>
        </p:txBody>
      </p:sp>
      <p:pic>
        <p:nvPicPr>
          <p:cNvPr id="109572" name="Picture 3" descr="Jewish_ss155043752.jpg">
            <a:extLst>
              <a:ext uri="{FF2B5EF4-FFF2-40B4-BE49-F238E27FC236}">
                <a16:creationId xmlns:a16="http://schemas.microsoft.com/office/drawing/2014/main" id="{1C5A6AA5-DA1E-AB6D-CDA1-74F44A2A1A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7979" y="1664495"/>
            <a:ext cx="2501741" cy="3631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FF3AAA3B-C12C-E0E3-E8CA-CBB697609B30}"/>
              </a:ext>
            </a:extLst>
          </p:cNvPr>
          <p:cNvPicPr>
            <a:picLocks noChangeAspect="1"/>
          </p:cNvPicPr>
          <p:nvPr/>
        </p:nvPicPr>
        <p:blipFill>
          <a:blip r:embed="rId3">
            <a:extLst>
              <a:ext uri="{28A0092B-C50C-407E-A947-70E740481C1C}">
                <a14:useLocalDpi xmlns:a14="http://schemas.microsoft.com/office/drawing/2010/main" val="0"/>
              </a:ext>
            </a:extLst>
          </a:blip>
          <a:srcRect l="14655" t="-2" b="-372"/>
          <a:stretch>
            <a:fillRect/>
          </a:stretch>
        </p:blipFill>
        <p:spPr bwMode="auto">
          <a:xfrm>
            <a:off x="1371600" y="2516029"/>
            <a:ext cx="6755130" cy="39990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itle 1">
            <a:extLst>
              <a:ext uri="{FF2B5EF4-FFF2-40B4-BE49-F238E27FC236}">
                <a16:creationId xmlns:a16="http://schemas.microsoft.com/office/drawing/2014/main" id="{26B7D789-D2CB-2230-89A1-FD098A02F853}"/>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God’s Righteous Plan</a:t>
            </a:r>
          </a:p>
        </p:txBody>
      </p:sp>
      <p:sp>
        <p:nvSpPr>
          <p:cNvPr id="110596" name="Content Placeholder 2">
            <a:extLst>
              <a:ext uri="{FF2B5EF4-FFF2-40B4-BE49-F238E27FC236}">
                <a16:creationId xmlns:a16="http://schemas.microsoft.com/office/drawing/2014/main" id="{30C52A86-D338-BC5A-9B4E-D94153CAE887}"/>
              </a:ext>
            </a:extLst>
          </p:cNvPr>
          <p:cNvSpPr>
            <a:spLocks noGrp="1"/>
          </p:cNvSpPr>
          <p:nvPr>
            <p:ph idx="1"/>
          </p:nvPr>
        </p:nvSpPr>
        <p:spPr>
          <a:xfrm>
            <a:off x="1783080" y="1450183"/>
            <a:ext cx="7406640" cy="1534478"/>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beautiful doxology at the end of the section suggests this attitude of humility (11:33–36).</a:t>
            </a:r>
          </a:p>
        </p:txBody>
      </p:sp>
      <p:sp>
        <p:nvSpPr>
          <p:cNvPr id="110597" name="TextBox 4">
            <a:extLst>
              <a:ext uri="{FF2B5EF4-FFF2-40B4-BE49-F238E27FC236}">
                <a16:creationId xmlns:a16="http://schemas.microsoft.com/office/drawing/2014/main" id="{D0BD9329-3739-1316-E9CC-314C1EC43262}"/>
              </a:ext>
            </a:extLst>
          </p:cNvPr>
          <p:cNvSpPr txBox="1">
            <a:spLocks noChangeArrowheads="1"/>
          </p:cNvSpPr>
          <p:nvPr/>
        </p:nvSpPr>
        <p:spPr bwMode="auto">
          <a:xfrm>
            <a:off x="1841660" y="3234690"/>
            <a:ext cx="510635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2880" i="1">
                <a:latin typeface="Times New Roman" panose="02020603050405020304" pitchFamily="18" charset="0"/>
                <a:cs typeface="Times New Roman" panose="02020603050405020304" pitchFamily="18" charset="0"/>
              </a:rPr>
              <a:t>“Oh, the depth of the riches of the wisdom and knowledge of God! How unsearchable his judgments, and his paths beyond tracing out!</a:t>
            </a:r>
            <a:r>
              <a:rPr lang="en-US" altLang="en-US" sz="2880">
                <a:latin typeface="Times New Roman" panose="02020603050405020304" pitchFamily="18" charset="0"/>
                <a:cs typeface="Times New Roman" panose="02020603050405020304" pitchFamily="18" charset="0"/>
              </a:rPr>
              <a:t>”</a:t>
            </a:r>
            <a:r>
              <a:rPr lang="en-US" altLang="ja-JP" sz="2520">
                <a:latin typeface="Times New Roman" panose="02020603050405020304" pitchFamily="18" charset="0"/>
                <a:cs typeface="Times New Roman" panose="02020603050405020304" pitchFamily="18" charset="0"/>
              </a:rPr>
              <a:t>—Romans 11:33 </a:t>
            </a:r>
            <a:endParaRPr lang="en-US" altLang="en-US" sz="2520">
              <a:latin typeface="Times New Roman" panose="02020603050405020304" pitchFamily="18" charset="0"/>
              <a:cs typeface="Times New Roman" panose="02020603050405020304" pitchFamily="18" charset="0"/>
            </a:endParaRPr>
          </a:p>
        </p:txBody>
      </p:sp>
      <p:sp>
        <p:nvSpPr>
          <p:cNvPr id="6" name="Action Button: Custom 5">
            <a:hlinkClick r:id="rId4" action="ppaction://hlinksldjump" highlightClick="1"/>
            <a:extLst>
              <a:ext uri="{FF2B5EF4-FFF2-40B4-BE49-F238E27FC236}">
                <a16:creationId xmlns:a16="http://schemas.microsoft.com/office/drawing/2014/main" id="{B91E1094-DC1D-03C5-E02E-8E6F4786761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1000" fill="hold"/>
                                        <p:tgtEl>
                                          <p:spTgt spid="7"/>
                                        </p:tgtEl>
                                        <p:attrNameLst>
                                          <p:attrName>ppt_w</p:attrName>
                                        </p:attrNameLst>
                                      </p:cBhvr>
                                      <p:tavLst>
                                        <p:tav tm="0">
                                          <p:val>
                                            <p:strVal val="#ppt_w*0.70"/>
                                          </p:val>
                                        </p:tav>
                                        <p:tav tm="100000">
                                          <p:val>
                                            <p:strVal val="#ppt_w"/>
                                          </p:val>
                                        </p:tav>
                                      </p:tavLst>
                                    </p:anim>
                                    <p:anim calcmode="lin" valueType="num">
                                      <p:cBhvr>
                                        <p:cTn id="8" dur="1000" fill="hold"/>
                                        <p:tgtEl>
                                          <p:spTgt spid="7"/>
                                        </p:tgtEl>
                                        <p:attrNameLst>
                                          <p:attrName>ppt_h</p:attrName>
                                        </p:attrNameLst>
                                      </p:cBhvr>
                                      <p:tavLst>
                                        <p:tav tm="0">
                                          <p:val>
                                            <p:strVal val="#ppt_h"/>
                                          </p:val>
                                        </p:tav>
                                        <p:tav tm="100000">
                                          <p:val>
                                            <p:strVal val="#ppt_h"/>
                                          </p:val>
                                        </p:tav>
                                      </p:tavLst>
                                    </p:anim>
                                    <p:animEffect transition="in" filter="fade">
                                      <p:cBhvr>
                                        <p:cTn id="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8A3271B-52DB-7CE1-D617-F69C4D099E93}"/>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The Power of the Gospel </a:t>
            </a:r>
            <a:b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br>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in the Life of Believers</a:t>
            </a:r>
          </a:p>
        </p:txBody>
      </p:sp>
      <p:sp>
        <p:nvSpPr>
          <p:cNvPr id="111619" name="Subtitle 4">
            <a:extLst>
              <a:ext uri="{FF2B5EF4-FFF2-40B4-BE49-F238E27FC236}">
                <a16:creationId xmlns:a16="http://schemas.microsoft.com/office/drawing/2014/main" id="{819D0784-C1CD-0FB5-D0E4-5D562475E337}"/>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12:1–15:13</a:t>
            </a:r>
          </a:p>
        </p:txBody>
      </p:sp>
      <p:sp>
        <p:nvSpPr>
          <p:cNvPr id="6" name="Action Button: Custom 5">
            <a:hlinkClick r:id="rId3" action="ppaction://hlinksldjump" highlightClick="1"/>
            <a:extLst>
              <a:ext uri="{FF2B5EF4-FFF2-40B4-BE49-F238E27FC236}">
                <a16:creationId xmlns:a16="http://schemas.microsoft.com/office/drawing/2014/main" id="{7E306EC9-2BDB-226A-EAAA-D4D4A9373F22}"/>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B6C124E2-784F-8128-0360-72B3A650C4C6}"/>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2643" name="Content Placeholder 2">
            <a:extLst>
              <a:ext uri="{FF2B5EF4-FFF2-40B4-BE49-F238E27FC236}">
                <a16:creationId xmlns:a16="http://schemas.microsoft.com/office/drawing/2014/main" id="{8C31DCA2-53DD-B6CF-E7F8-49EC7ACFEBCC}"/>
              </a:ext>
            </a:extLst>
          </p:cNvPr>
          <p:cNvSpPr>
            <a:spLocks noGrp="1"/>
          </p:cNvSpPr>
          <p:nvPr>
            <p:ph idx="1"/>
          </p:nvPr>
        </p:nvSpPr>
        <p:spPr>
          <a:xfrm>
            <a:off x="1783081" y="1450183"/>
            <a:ext cx="4724877"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So far, the apostle Paul has covered much doctrinal ground in this most impressive letter. He has explained: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basis for his gospel.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role of Israel in the history of salvation.</a:t>
            </a:r>
          </a:p>
        </p:txBody>
      </p:sp>
      <p:pic>
        <p:nvPicPr>
          <p:cNvPr id="5" name="Picture 4" descr="Dome_ss147995039.jpg">
            <a:extLst>
              <a:ext uri="{FF2B5EF4-FFF2-40B4-BE49-F238E27FC236}">
                <a16:creationId xmlns:a16="http://schemas.microsoft.com/office/drawing/2014/main" id="{4E1463C5-F4AF-2CC0-E212-72327BED54F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798797"/>
            <a:ext cx="2468880"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3666" name="Title 1">
            <a:extLst>
              <a:ext uri="{FF2B5EF4-FFF2-40B4-BE49-F238E27FC236}">
                <a16:creationId xmlns:a16="http://schemas.microsoft.com/office/drawing/2014/main" id="{8C56EB1A-C146-7919-5BFD-04C36DA5DFF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3667" name="Content Placeholder 2">
            <a:extLst>
              <a:ext uri="{FF2B5EF4-FFF2-40B4-BE49-F238E27FC236}">
                <a16:creationId xmlns:a16="http://schemas.microsoft.com/office/drawing/2014/main" id="{11F84B78-FACF-D75C-8E61-C4C318535A82}"/>
              </a:ext>
            </a:extLst>
          </p:cNvPr>
          <p:cNvSpPr>
            <a:spLocks noGrp="1"/>
          </p:cNvSpPr>
          <p:nvPr>
            <p:ph idx="1"/>
          </p:nvPr>
        </p:nvSpPr>
        <p:spPr>
          <a:xfrm>
            <a:off x="1783081" y="1450183"/>
            <a:ext cx="4724877"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now turns to the consequences of all he has taught.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power of the gospel has concrete and decisive effects in the lives of believers. </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pic>
        <p:nvPicPr>
          <p:cNvPr id="113668" name="Picture 4" descr="Dome_ss147995039.jpg">
            <a:extLst>
              <a:ext uri="{FF2B5EF4-FFF2-40B4-BE49-F238E27FC236}">
                <a16:creationId xmlns:a16="http://schemas.microsoft.com/office/drawing/2014/main" id="{05A26E8D-76F2-6EDA-DCA5-050B4B7D9B3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20840" y="1798797"/>
            <a:ext cx="2468880" cy="3703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EEDB3659-2918-748D-B5F0-FB8F30D2BB81}"/>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6" name="Rectangle 5">
            <a:extLst>
              <a:ext uri="{FF2B5EF4-FFF2-40B4-BE49-F238E27FC236}">
                <a16:creationId xmlns:a16="http://schemas.microsoft.com/office/drawing/2014/main" id="{0DE0340C-B4E7-BA43-36C5-3922BA44996E}"/>
              </a:ext>
            </a:extLst>
          </p:cNvPr>
          <p:cNvSpPr/>
          <p:nvPr/>
        </p:nvSpPr>
        <p:spPr>
          <a:xfrm>
            <a:off x="2307432" y="1653064"/>
            <a:ext cx="5572125"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1620"/>
              <a:t>The basis for Christian living apart from the Mosaic law (12:1–2)</a:t>
            </a:r>
          </a:p>
        </p:txBody>
      </p:sp>
      <p:sp>
        <p:nvSpPr>
          <p:cNvPr id="7" name="Rectangle 6">
            <a:extLst>
              <a:ext uri="{FF2B5EF4-FFF2-40B4-BE49-F238E27FC236}">
                <a16:creationId xmlns:a16="http://schemas.microsoft.com/office/drawing/2014/main" id="{194F6368-400D-730D-F9CB-D0701B7ACBD4}"/>
              </a:ext>
            </a:extLst>
          </p:cNvPr>
          <p:cNvSpPr/>
          <p:nvPr/>
        </p:nvSpPr>
        <p:spPr>
          <a:xfrm>
            <a:off x="2713198" y="2181702"/>
            <a:ext cx="5837873" cy="370046"/>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The body of Christ as the social expression of God’s people (12:3–8)</a:t>
            </a:r>
          </a:p>
        </p:txBody>
      </p:sp>
      <p:sp>
        <p:nvSpPr>
          <p:cNvPr id="8" name="Rectangle 7">
            <a:extLst>
              <a:ext uri="{FF2B5EF4-FFF2-40B4-BE49-F238E27FC236}">
                <a16:creationId xmlns:a16="http://schemas.microsoft.com/office/drawing/2014/main" id="{A65A2B49-36B1-6F12-1350-2E6D44947B54}"/>
              </a:ext>
            </a:extLst>
          </p:cNvPr>
          <p:cNvSpPr/>
          <p:nvPr/>
        </p:nvSpPr>
        <p:spPr>
          <a:xfrm>
            <a:off x="3123248" y="2746058"/>
            <a:ext cx="5977890"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eaLnBrk="1" hangingPunct="1"/>
            <a:r>
              <a:rPr lang="en-US" altLang="en-US" sz="1620">
                <a:solidFill>
                  <a:srgbClr val="000000"/>
                </a:solidFill>
              </a:rPr>
              <a:t>Love as the fundamental moral rule in human relationships (12:9–21)</a:t>
            </a:r>
          </a:p>
        </p:txBody>
      </p:sp>
      <p:sp>
        <p:nvSpPr>
          <p:cNvPr id="9" name="Rectangle 8">
            <a:extLst>
              <a:ext uri="{FF2B5EF4-FFF2-40B4-BE49-F238E27FC236}">
                <a16:creationId xmlns:a16="http://schemas.microsoft.com/office/drawing/2014/main" id="{5CAA4811-0A83-0D3E-9102-77B2B7DF1A14}"/>
              </a:ext>
            </a:extLst>
          </p:cNvPr>
          <p:cNvSpPr/>
          <p:nvPr/>
        </p:nvSpPr>
        <p:spPr>
          <a:xfrm>
            <a:off x="3211830" y="4141948"/>
            <a:ext cx="5977890" cy="561498"/>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1620">
                <a:solidFill>
                  <a:srgbClr val="000000"/>
                </a:solidFill>
              </a:rPr>
              <a:t>Love of neighbor as the fulfillment of the law in human relationships (13:8–10)</a:t>
            </a:r>
          </a:p>
        </p:txBody>
      </p:sp>
      <p:sp>
        <p:nvSpPr>
          <p:cNvPr id="10" name="Rectangle 9">
            <a:extLst>
              <a:ext uri="{FF2B5EF4-FFF2-40B4-BE49-F238E27FC236}">
                <a16:creationId xmlns:a16="http://schemas.microsoft.com/office/drawing/2014/main" id="{7AA5A759-F404-C0BA-1DE1-C37EBC25308C}"/>
              </a:ext>
            </a:extLst>
          </p:cNvPr>
          <p:cNvSpPr/>
          <p:nvPr/>
        </p:nvSpPr>
        <p:spPr>
          <a:xfrm>
            <a:off x="2703196" y="4833462"/>
            <a:ext cx="4484847" cy="371475"/>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Christ as the pattern of Christian living (13:11–14)</a:t>
            </a:r>
          </a:p>
        </p:txBody>
      </p:sp>
      <p:sp>
        <p:nvSpPr>
          <p:cNvPr id="11" name="Rectangle 10">
            <a:extLst>
              <a:ext uri="{FF2B5EF4-FFF2-40B4-BE49-F238E27FC236}">
                <a16:creationId xmlns:a16="http://schemas.microsoft.com/office/drawing/2014/main" id="{31134E25-5D95-BAB6-6DFD-B6AAABFAD657}"/>
              </a:ext>
            </a:extLst>
          </p:cNvPr>
          <p:cNvSpPr/>
          <p:nvPr/>
        </p:nvSpPr>
        <p:spPr>
          <a:xfrm>
            <a:off x="2363154" y="5276374"/>
            <a:ext cx="6353652" cy="370046"/>
          </a:xfrm>
          <a:prstGeom prst="rect">
            <a:avLst/>
          </a:prstGeom>
          <a:noFill/>
          <a:ln cap="rnd">
            <a:noFill/>
          </a:ln>
          <a:effectLst/>
        </p:spPr>
        <p:style>
          <a:lnRef idx="1">
            <a:schemeClr val="accent1"/>
          </a:lnRef>
          <a:fillRef idx="3">
            <a:schemeClr val="accent1"/>
          </a:fillRef>
          <a:effectRef idx="2">
            <a:schemeClr val="accent1"/>
          </a:effectRef>
          <a:fontRef idx="minor">
            <a:schemeClr val="lt1"/>
          </a:fontRef>
        </p:style>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17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lvl="1" eaLnBrk="1" hangingPunct="1"/>
            <a:r>
              <a:rPr lang="en-US" altLang="en-US" sz="1620">
                <a:solidFill>
                  <a:srgbClr val="000000"/>
                </a:solidFill>
              </a:rPr>
              <a:t>The basis for social interaction apart from the Mosaic law (14:1–15:13)</a:t>
            </a:r>
          </a:p>
        </p:txBody>
      </p:sp>
      <p:sp>
        <p:nvSpPr>
          <p:cNvPr id="114697" name="TextBox 3">
            <a:extLst>
              <a:ext uri="{FF2B5EF4-FFF2-40B4-BE49-F238E27FC236}">
                <a16:creationId xmlns:a16="http://schemas.microsoft.com/office/drawing/2014/main" id="{AD130EA9-E8D2-2E48-288B-125773271A6D}"/>
              </a:ext>
            </a:extLst>
          </p:cNvPr>
          <p:cNvSpPr txBox="1">
            <a:spLocks noChangeArrowheads="1"/>
          </p:cNvSpPr>
          <p:nvPr/>
        </p:nvSpPr>
        <p:spPr bwMode="auto">
          <a:xfrm>
            <a:off x="1371600" y="990124"/>
            <a:ext cx="2127505" cy="369332"/>
          </a:xfrm>
          <a:prstGeom prst="rect">
            <a:avLst/>
          </a:prstGeom>
          <a:solidFill>
            <a:srgbClr val="F2F2F2">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800" b="1">
                <a:latin typeface="Times New Roman" panose="02020603050405020304" pitchFamily="18" charset="0"/>
                <a:cs typeface="Times New Roman" panose="02020603050405020304" pitchFamily="18" charset="0"/>
              </a:rPr>
              <a:t>Romans 12:1–15:13</a:t>
            </a:r>
          </a:p>
        </p:txBody>
      </p:sp>
      <p:grpSp>
        <p:nvGrpSpPr>
          <p:cNvPr id="114698" name="Group 34">
            <a:extLst>
              <a:ext uri="{FF2B5EF4-FFF2-40B4-BE49-F238E27FC236}">
                <a16:creationId xmlns:a16="http://schemas.microsoft.com/office/drawing/2014/main" id="{767B8EF3-D5CF-D099-3861-A243D8A4F7A8}"/>
              </a:ext>
            </a:extLst>
          </p:cNvPr>
          <p:cNvGrpSpPr>
            <a:grpSpLocks/>
          </p:cNvGrpSpPr>
          <p:nvPr/>
        </p:nvGrpSpPr>
        <p:grpSpPr bwMode="auto">
          <a:xfrm>
            <a:off x="2254569" y="3809049"/>
            <a:ext cx="477203" cy="1740218"/>
            <a:chOff x="981761" y="3851494"/>
            <a:chExt cx="528964" cy="1932627"/>
          </a:xfrm>
        </p:grpSpPr>
        <p:cxnSp>
          <p:nvCxnSpPr>
            <p:cNvPr id="25" name="Straight Connector 24">
              <a:extLst>
                <a:ext uri="{FF2B5EF4-FFF2-40B4-BE49-F238E27FC236}">
                  <a16:creationId xmlns:a16="http://schemas.microsoft.com/office/drawing/2014/main" id="{01516EA9-D05D-4B89-686B-12D9E2F35B84}"/>
                </a:ext>
              </a:extLst>
            </p:cNvPr>
            <p:cNvCxnSpPr>
              <a:cxnSpLocks noChangeShapeType="1"/>
            </p:cNvCxnSpPr>
            <p:nvPr/>
          </p:nvCxnSpPr>
          <p:spPr bwMode="auto">
            <a:xfrm flipH="1">
              <a:off x="1059364" y="3851494"/>
              <a:ext cx="451361" cy="1877092"/>
            </a:xfrm>
            <a:prstGeom prst="line">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2" name="Oval 11">
              <a:extLst>
                <a:ext uri="{FF2B5EF4-FFF2-40B4-BE49-F238E27FC236}">
                  <a16:creationId xmlns:a16="http://schemas.microsoft.com/office/drawing/2014/main" id="{0380BB09-7D60-4C1C-28CA-DF9E6358A5A8}"/>
                </a:ext>
              </a:extLst>
            </p:cNvPr>
            <p:cNvSpPr>
              <a:spLocks noChangeArrowheads="1"/>
            </p:cNvSpPr>
            <p:nvPr/>
          </p:nvSpPr>
          <p:spPr bwMode="auto">
            <a:xfrm>
              <a:off x="981761" y="5634969"/>
              <a:ext cx="161540" cy="149152"/>
            </a:xfrm>
            <a:prstGeom prst="ellipse">
              <a:avLst/>
            </a:prstGeom>
            <a:solidFill>
              <a:srgbClr val="00009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699" name="Group 33">
            <a:extLst>
              <a:ext uri="{FF2B5EF4-FFF2-40B4-BE49-F238E27FC236}">
                <a16:creationId xmlns:a16="http://schemas.microsoft.com/office/drawing/2014/main" id="{93003424-A04A-FE96-EE5F-4A1DEA0EE8C2}"/>
              </a:ext>
            </a:extLst>
          </p:cNvPr>
          <p:cNvGrpSpPr>
            <a:grpSpLocks/>
          </p:cNvGrpSpPr>
          <p:nvPr/>
        </p:nvGrpSpPr>
        <p:grpSpPr bwMode="auto">
          <a:xfrm>
            <a:off x="2205990" y="1780224"/>
            <a:ext cx="470059" cy="1661637"/>
            <a:chOff x="927586" y="1318513"/>
            <a:chExt cx="522583" cy="1846480"/>
          </a:xfrm>
        </p:grpSpPr>
        <p:cxnSp>
          <p:nvCxnSpPr>
            <p:cNvPr id="23" name="Straight Connector 22">
              <a:extLst>
                <a:ext uri="{FF2B5EF4-FFF2-40B4-BE49-F238E27FC236}">
                  <a16:creationId xmlns:a16="http://schemas.microsoft.com/office/drawing/2014/main" id="{57CF4AC9-6D72-0314-DB7D-246A7C1F672D}"/>
                </a:ext>
              </a:extLst>
            </p:cNvPr>
            <p:cNvCxnSpPr>
              <a:cxnSpLocks noChangeShapeType="1"/>
            </p:cNvCxnSpPr>
            <p:nvPr/>
          </p:nvCxnSpPr>
          <p:spPr bwMode="auto">
            <a:xfrm>
              <a:off x="1008595" y="1343916"/>
              <a:ext cx="441574" cy="1821077"/>
            </a:xfrm>
            <a:prstGeom prst="line">
              <a:avLst/>
            </a:prstGeom>
            <a:noFill/>
            <a:ln w="25400">
              <a:solidFill>
                <a:srgbClr val="00009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1" name="Oval 20">
              <a:extLst>
                <a:ext uri="{FF2B5EF4-FFF2-40B4-BE49-F238E27FC236}">
                  <a16:creationId xmlns:a16="http://schemas.microsoft.com/office/drawing/2014/main" id="{5DBB47E4-7473-98EF-53D0-D7968C9D4EBD}"/>
                </a:ext>
              </a:extLst>
            </p:cNvPr>
            <p:cNvSpPr>
              <a:spLocks noChangeArrowheads="1"/>
            </p:cNvSpPr>
            <p:nvPr/>
          </p:nvSpPr>
          <p:spPr bwMode="auto">
            <a:xfrm>
              <a:off x="927586" y="1318513"/>
              <a:ext cx="160429" cy="149243"/>
            </a:xfrm>
            <a:prstGeom prst="ellipse">
              <a:avLst/>
            </a:prstGeom>
            <a:solidFill>
              <a:srgbClr val="000090"/>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0" name="Group 15">
            <a:extLst>
              <a:ext uri="{FF2B5EF4-FFF2-40B4-BE49-F238E27FC236}">
                <a16:creationId xmlns:a16="http://schemas.microsoft.com/office/drawing/2014/main" id="{55C2ED93-A770-FCFB-DA44-F0278F2D7C29}"/>
              </a:ext>
            </a:extLst>
          </p:cNvPr>
          <p:cNvGrpSpPr>
            <a:grpSpLocks/>
          </p:cNvGrpSpPr>
          <p:nvPr/>
        </p:nvGrpSpPr>
        <p:grpSpPr bwMode="auto">
          <a:xfrm>
            <a:off x="2586038" y="3853340"/>
            <a:ext cx="394335" cy="1243013"/>
            <a:chOff x="1349735" y="3623420"/>
            <a:chExt cx="437422" cy="1379628"/>
          </a:xfrm>
        </p:grpSpPr>
        <p:cxnSp>
          <p:nvCxnSpPr>
            <p:cNvPr id="22" name="Straight Connector 21">
              <a:extLst>
                <a:ext uri="{FF2B5EF4-FFF2-40B4-BE49-F238E27FC236}">
                  <a16:creationId xmlns:a16="http://schemas.microsoft.com/office/drawing/2014/main" id="{BE042116-8763-4E8A-9A78-F2C0CAD51263}"/>
                </a:ext>
              </a:extLst>
            </p:cNvPr>
            <p:cNvCxnSpPr>
              <a:cxnSpLocks noChangeShapeType="1"/>
            </p:cNvCxnSpPr>
            <p:nvPr/>
          </p:nvCxnSpPr>
          <p:spPr bwMode="auto">
            <a:xfrm flipH="1">
              <a:off x="1430563" y="3623420"/>
              <a:ext cx="356594" cy="1305096"/>
            </a:xfrm>
            <a:prstGeom prst="line">
              <a:avLst/>
            </a:prstGeom>
            <a:noFill/>
            <a:ln w="254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4" name="Oval 23">
              <a:extLst>
                <a:ext uri="{FF2B5EF4-FFF2-40B4-BE49-F238E27FC236}">
                  <a16:creationId xmlns:a16="http://schemas.microsoft.com/office/drawing/2014/main" id="{6C0C4E20-A96C-E7FC-F86A-7C491D207629}"/>
                </a:ext>
              </a:extLst>
            </p:cNvPr>
            <p:cNvSpPr>
              <a:spLocks noChangeArrowheads="1"/>
            </p:cNvSpPr>
            <p:nvPr/>
          </p:nvSpPr>
          <p:spPr bwMode="auto">
            <a:xfrm>
              <a:off x="1349735" y="4853985"/>
              <a:ext cx="161656" cy="149063"/>
            </a:xfrm>
            <a:prstGeom prst="ellipse">
              <a:avLst/>
            </a:prstGeom>
            <a:solidFill>
              <a:srgbClr val="98480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1" name="Group 30">
            <a:extLst>
              <a:ext uri="{FF2B5EF4-FFF2-40B4-BE49-F238E27FC236}">
                <a16:creationId xmlns:a16="http://schemas.microsoft.com/office/drawing/2014/main" id="{5971EB4D-521A-D442-9980-49611B7467C2}"/>
              </a:ext>
            </a:extLst>
          </p:cNvPr>
          <p:cNvGrpSpPr>
            <a:grpSpLocks/>
          </p:cNvGrpSpPr>
          <p:nvPr/>
        </p:nvGrpSpPr>
        <p:grpSpPr bwMode="auto">
          <a:xfrm>
            <a:off x="2606041" y="2316006"/>
            <a:ext cx="341472" cy="1121568"/>
            <a:chOff x="1371327" y="1914412"/>
            <a:chExt cx="379172" cy="1245659"/>
          </a:xfrm>
        </p:grpSpPr>
        <p:cxnSp>
          <p:nvCxnSpPr>
            <p:cNvPr id="20" name="Straight Connector 19">
              <a:extLst>
                <a:ext uri="{FF2B5EF4-FFF2-40B4-BE49-F238E27FC236}">
                  <a16:creationId xmlns:a16="http://schemas.microsoft.com/office/drawing/2014/main" id="{0F38673B-2338-17B5-6E62-FA69C5D56E24}"/>
                </a:ext>
              </a:extLst>
            </p:cNvPr>
            <p:cNvCxnSpPr>
              <a:cxnSpLocks noChangeShapeType="1"/>
            </p:cNvCxnSpPr>
            <p:nvPr/>
          </p:nvCxnSpPr>
          <p:spPr bwMode="auto">
            <a:xfrm>
              <a:off x="1452239" y="1988992"/>
              <a:ext cx="298260" cy="1171079"/>
            </a:xfrm>
            <a:prstGeom prst="line">
              <a:avLst/>
            </a:prstGeom>
            <a:noFill/>
            <a:ln w="25400">
              <a:solidFill>
                <a:srgbClr val="984807"/>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6" name="Oval 25">
              <a:extLst>
                <a:ext uri="{FF2B5EF4-FFF2-40B4-BE49-F238E27FC236}">
                  <a16:creationId xmlns:a16="http://schemas.microsoft.com/office/drawing/2014/main" id="{B61A3EC1-72CC-48DC-FDC9-E34E51511648}"/>
                </a:ext>
              </a:extLst>
            </p:cNvPr>
            <p:cNvSpPr>
              <a:spLocks noChangeArrowheads="1"/>
            </p:cNvSpPr>
            <p:nvPr/>
          </p:nvSpPr>
          <p:spPr bwMode="auto">
            <a:xfrm>
              <a:off x="1371327" y="1914412"/>
              <a:ext cx="160236" cy="149162"/>
            </a:xfrm>
            <a:prstGeom prst="ellipse">
              <a:avLst/>
            </a:prstGeom>
            <a:solidFill>
              <a:srgbClr val="984807"/>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2" name="Group 28">
            <a:extLst>
              <a:ext uri="{FF2B5EF4-FFF2-40B4-BE49-F238E27FC236}">
                <a16:creationId xmlns:a16="http://schemas.microsoft.com/office/drawing/2014/main" id="{C4E9AAA3-7032-3C97-5309-9E095C1D621C}"/>
              </a:ext>
            </a:extLst>
          </p:cNvPr>
          <p:cNvGrpSpPr>
            <a:grpSpLocks/>
          </p:cNvGrpSpPr>
          <p:nvPr/>
        </p:nvGrpSpPr>
        <p:grpSpPr bwMode="auto">
          <a:xfrm>
            <a:off x="3018950" y="2891791"/>
            <a:ext cx="231458" cy="545783"/>
            <a:chOff x="1831037" y="2555076"/>
            <a:chExt cx="255899" cy="604995"/>
          </a:xfrm>
        </p:grpSpPr>
        <p:cxnSp>
          <p:nvCxnSpPr>
            <p:cNvPr id="18" name="Straight Connector 17">
              <a:extLst>
                <a:ext uri="{FF2B5EF4-FFF2-40B4-BE49-F238E27FC236}">
                  <a16:creationId xmlns:a16="http://schemas.microsoft.com/office/drawing/2014/main" id="{B8CA2847-745A-511A-F9DE-F9CE2216E462}"/>
                </a:ext>
              </a:extLst>
            </p:cNvPr>
            <p:cNvCxnSpPr>
              <a:cxnSpLocks noChangeShapeType="1"/>
            </p:cNvCxnSpPr>
            <p:nvPr/>
          </p:nvCxnSpPr>
          <p:spPr bwMode="auto">
            <a:xfrm>
              <a:off x="1919496" y="2634264"/>
              <a:ext cx="167440" cy="525807"/>
            </a:xfrm>
            <a:prstGeom prst="line">
              <a:avLst/>
            </a:prstGeom>
            <a:noFill/>
            <a:ln w="25400">
              <a:solidFill>
                <a:srgbClr val="4F622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7" name="Oval 26">
              <a:extLst>
                <a:ext uri="{FF2B5EF4-FFF2-40B4-BE49-F238E27FC236}">
                  <a16:creationId xmlns:a16="http://schemas.microsoft.com/office/drawing/2014/main" id="{CF007D0C-CD32-C64A-4E21-9E18BB1BC720}"/>
                </a:ext>
              </a:extLst>
            </p:cNvPr>
            <p:cNvSpPr>
              <a:spLocks noChangeArrowheads="1"/>
            </p:cNvSpPr>
            <p:nvPr/>
          </p:nvSpPr>
          <p:spPr bwMode="auto">
            <a:xfrm>
              <a:off x="1831037" y="2555076"/>
              <a:ext cx="161122" cy="148873"/>
            </a:xfrm>
            <a:prstGeom prst="ellipse">
              <a:avLst/>
            </a:prstGeom>
            <a:solidFill>
              <a:srgbClr val="4F622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grpSp>
        <p:nvGrpSpPr>
          <p:cNvPr id="114703" name="Group 18">
            <a:extLst>
              <a:ext uri="{FF2B5EF4-FFF2-40B4-BE49-F238E27FC236}">
                <a16:creationId xmlns:a16="http://schemas.microsoft.com/office/drawing/2014/main" id="{7B56E8C1-3EED-9DA9-4EFC-FEF08F658485}"/>
              </a:ext>
            </a:extLst>
          </p:cNvPr>
          <p:cNvGrpSpPr>
            <a:grpSpLocks/>
          </p:cNvGrpSpPr>
          <p:nvPr/>
        </p:nvGrpSpPr>
        <p:grpSpPr bwMode="auto">
          <a:xfrm>
            <a:off x="3083243" y="3853340"/>
            <a:ext cx="188595" cy="540068"/>
            <a:chOff x="1901688" y="3623420"/>
            <a:chExt cx="210397" cy="600073"/>
          </a:xfrm>
        </p:grpSpPr>
        <p:cxnSp>
          <p:nvCxnSpPr>
            <p:cNvPr id="43" name="Straight Connector 42">
              <a:extLst>
                <a:ext uri="{FF2B5EF4-FFF2-40B4-BE49-F238E27FC236}">
                  <a16:creationId xmlns:a16="http://schemas.microsoft.com/office/drawing/2014/main" id="{ADEAB4DC-BFA8-C287-54CF-61656442866C}"/>
                </a:ext>
              </a:extLst>
            </p:cNvPr>
            <p:cNvCxnSpPr>
              <a:cxnSpLocks noChangeShapeType="1"/>
            </p:cNvCxnSpPr>
            <p:nvPr/>
          </p:nvCxnSpPr>
          <p:spPr bwMode="auto">
            <a:xfrm flipH="1">
              <a:off x="1982978" y="3623420"/>
              <a:ext cx="129107" cy="525460"/>
            </a:xfrm>
            <a:prstGeom prst="line">
              <a:avLst/>
            </a:prstGeom>
            <a:noFill/>
            <a:ln w="25400">
              <a:solidFill>
                <a:srgbClr val="4F6228"/>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28" name="Oval 27">
              <a:extLst>
                <a:ext uri="{FF2B5EF4-FFF2-40B4-BE49-F238E27FC236}">
                  <a16:creationId xmlns:a16="http://schemas.microsoft.com/office/drawing/2014/main" id="{4BF168D0-9892-6106-0B55-A238837052A1}"/>
                </a:ext>
              </a:extLst>
            </p:cNvPr>
            <p:cNvSpPr>
              <a:spLocks noChangeArrowheads="1"/>
            </p:cNvSpPr>
            <p:nvPr/>
          </p:nvSpPr>
          <p:spPr bwMode="auto">
            <a:xfrm>
              <a:off x="1901688" y="4074268"/>
              <a:ext cx="160986" cy="149225"/>
            </a:xfrm>
            <a:prstGeom prst="ellipse">
              <a:avLst/>
            </a:prstGeom>
            <a:solidFill>
              <a:srgbClr val="4F6228"/>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endParaRPr lang="en-US" altLang="en-US" sz="1620">
                <a:solidFill>
                  <a:srgbClr val="FFFFFF"/>
                </a:solidFill>
              </a:endParaRPr>
            </a:p>
          </p:txBody>
        </p:sp>
      </p:grpSp>
      <p:sp>
        <p:nvSpPr>
          <p:cNvPr id="3" name="Rounded Rectangle 2">
            <a:extLst>
              <a:ext uri="{FF2B5EF4-FFF2-40B4-BE49-F238E27FC236}">
                <a16:creationId xmlns:a16="http://schemas.microsoft.com/office/drawing/2014/main" id="{8F82104C-2540-B78B-69CF-CBBE8555D9ED}"/>
              </a:ext>
            </a:extLst>
          </p:cNvPr>
          <p:cNvSpPr>
            <a:spLocks noChangeArrowheads="1"/>
          </p:cNvSpPr>
          <p:nvPr/>
        </p:nvSpPr>
        <p:spPr bwMode="auto">
          <a:xfrm>
            <a:off x="2376012" y="3437574"/>
            <a:ext cx="6623685" cy="415767"/>
          </a:xfrm>
          <a:prstGeom prst="roundRect">
            <a:avLst>
              <a:gd name="adj" fmla="val 16667"/>
            </a:avLst>
          </a:prstGeom>
          <a:solidFill>
            <a:srgbClr val="595959"/>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round/>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1620">
                <a:solidFill>
                  <a:srgbClr val="FFFFFF"/>
                </a:solidFill>
              </a:rPr>
              <a:t>Christians and the powers that be (13:1–7)</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B3E62-A1D6-6A85-5C80-5CFFFFA7CC7D}"/>
              </a:ext>
            </a:extLst>
          </p:cNvPr>
          <p:cNvSpPr>
            <a:spLocks noGrp="1"/>
          </p:cNvSpPr>
          <p:nvPr>
            <p:ph type="title"/>
          </p:nvPr>
        </p:nvSpPr>
        <p:spPr>
          <a:xfrm>
            <a:off x="548640" y="0"/>
            <a:ext cx="9875520" cy="731837"/>
          </a:xfrm>
        </p:spPr>
        <p:txBody>
          <a:bodyPr/>
          <a:lstStyle/>
          <a:p>
            <a:r>
              <a:rPr lang="en-US" dirty="0">
                <a:solidFill>
                  <a:schemeClr val="bg1"/>
                </a:solidFill>
              </a:rPr>
              <a:t>The Results of Sin (</a:t>
            </a:r>
            <a:r>
              <a:rPr lang="en-US" b="1" i="1" dirty="0">
                <a:solidFill>
                  <a:schemeClr val="bg1"/>
                </a:solidFill>
              </a:rPr>
              <a:t>Rom 3:15-17</a:t>
            </a:r>
            <a:r>
              <a:rPr lang="en-US" dirty="0">
                <a:solidFill>
                  <a:schemeClr val="bg1"/>
                </a:solidFill>
              </a:rPr>
              <a:t>)</a:t>
            </a:r>
          </a:p>
        </p:txBody>
      </p:sp>
      <p:sp>
        <p:nvSpPr>
          <p:cNvPr id="5" name="Text Placeholder 4">
            <a:extLst>
              <a:ext uri="{FF2B5EF4-FFF2-40B4-BE49-F238E27FC236}">
                <a16:creationId xmlns:a16="http://schemas.microsoft.com/office/drawing/2014/main" id="{75C94C7B-ABEF-F647-8A9C-A593B32FC431}"/>
              </a:ext>
            </a:extLst>
          </p:cNvPr>
          <p:cNvSpPr>
            <a:spLocks noGrp="1"/>
          </p:cNvSpPr>
          <p:nvPr>
            <p:ph type="body" idx="1"/>
          </p:nvPr>
        </p:nvSpPr>
        <p:spPr/>
        <p:txBody>
          <a:bodyPr/>
          <a:lstStyle/>
          <a:p>
            <a:endParaRPr lang="en-US"/>
          </a:p>
        </p:txBody>
      </p:sp>
      <p:sp>
        <p:nvSpPr>
          <p:cNvPr id="6" name="Content Placeholder 5">
            <a:extLst>
              <a:ext uri="{FF2B5EF4-FFF2-40B4-BE49-F238E27FC236}">
                <a16:creationId xmlns:a16="http://schemas.microsoft.com/office/drawing/2014/main" id="{5D7F31C0-5664-D6FA-401C-314B23005EE5}"/>
              </a:ext>
            </a:extLst>
          </p:cNvPr>
          <p:cNvSpPr>
            <a:spLocks noGrp="1"/>
          </p:cNvSpPr>
          <p:nvPr>
            <p:ph sz="half" idx="2"/>
          </p:nvPr>
        </p:nvSpPr>
        <p:spPr>
          <a:xfrm>
            <a:off x="548641" y="1535113"/>
            <a:ext cx="4848225" cy="4591050"/>
          </a:xfrm>
        </p:spPr>
        <p:txBody>
          <a:bodyPr/>
          <a:lstStyle/>
          <a:p>
            <a:r>
              <a:rPr lang="en-US" dirty="0"/>
              <a:t>Harmful</a:t>
            </a:r>
          </a:p>
          <a:p>
            <a:endParaRPr lang="en-US" dirty="0"/>
          </a:p>
          <a:p>
            <a:r>
              <a:rPr lang="en-US" dirty="0"/>
              <a:t>Destruction and Misery</a:t>
            </a:r>
          </a:p>
          <a:p>
            <a:endParaRPr lang="en-US" dirty="0"/>
          </a:p>
          <a:p>
            <a:r>
              <a:rPr lang="en-US" dirty="0"/>
              <a:t>Chaos and violence</a:t>
            </a:r>
          </a:p>
          <a:p>
            <a:endParaRPr lang="en-US" dirty="0"/>
          </a:p>
          <a:p>
            <a:endParaRPr lang="en-US" dirty="0"/>
          </a:p>
        </p:txBody>
      </p:sp>
      <p:sp>
        <p:nvSpPr>
          <p:cNvPr id="7" name="Text Placeholder 6">
            <a:extLst>
              <a:ext uri="{FF2B5EF4-FFF2-40B4-BE49-F238E27FC236}">
                <a16:creationId xmlns:a16="http://schemas.microsoft.com/office/drawing/2014/main" id="{84C6AA03-A0D3-B09C-74BB-3D0FDA8089F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7386300B-55BA-5AE0-7185-0E7602621CA0}"/>
              </a:ext>
            </a:extLst>
          </p:cNvPr>
          <p:cNvSpPr>
            <a:spLocks noGrp="1"/>
          </p:cNvSpPr>
          <p:nvPr>
            <p:ph sz="quarter" idx="4"/>
          </p:nvPr>
        </p:nvSpPr>
        <p:spPr>
          <a:xfrm>
            <a:off x="5574032" y="1535113"/>
            <a:ext cx="4850130" cy="4591050"/>
          </a:xfrm>
        </p:spPr>
        <p:txBody>
          <a:bodyPr/>
          <a:lstStyle/>
          <a:p>
            <a:r>
              <a:rPr lang="en-US" dirty="0"/>
              <a:t>“</a:t>
            </a:r>
            <a:r>
              <a:rPr lang="en-US" dirty="0">
                <a:solidFill>
                  <a:srgbClr val="000000"/>
                </a:solidFill>
                <a:latin typeface="system-ui"/>
              </a:rPr>
              <a:t>Feet are swift to shed blood”</a:t>
            </a:r>
          </a:p>
          <a:p>
            <a:endParaRPr lang="en-US" dirty="0">
              <a:solidFill>
                <a:srgbClr val="000000"/>
              </a:solidFill>
              <a:latin typeface="system-ui"/>
            </a:endParaRPr>
          </a:p>
          <a:p>
            <a:r>
              <a:rPr lang="en-US" dirty="0">
                <a:solidFill>
                  <a:srgbClr val="000000"/>
                </a:solidFill>
                <a:latin typeface="system-ui"/>
              </a:rPr>
              <a:t>“Destruction are in their ways”</a:t>
            </a:r>
          </a:p>
          <a:p>
            <a:endParaRPr lang="en-US" dirty="0">
              <a:solidFill>
                <a:srgbClr val="000000"/>
              </a:solidFill>
              <a:latin typeface="system-ui"/>
            </a:endParaRPr>
          </a:p>
          <a:p>
            <a:r>
              <a:rPr lang="en-US" dirty="0">
                <a:solidFill>
                  <a:srgbClr val="000000"/>
                </a:solidFill>
                <a:latin typeface="system-ui"/>
              </a:rPr>
              <a:t>“The way of peace they have not known”</a:t>
            </a:r>
          </a:p>
          <a:p>
            <a:pPr marL="0" indent="0">
              <a:buNone/>
            </a:pPr>
            <a:endParaRPr lang="en-US" dirty="0">
              <a:solidFill>
                <a:srgbClr val="000000"/>
              </a:solidFill>
              <a:latin typeface="system-ui"/>
            </a:endParaRPr>
          </a:p>
        </p:txBody>
      </p:sp>
    </p:spTree>
    <p:extLst>
      <p:ext uri="{BB962C8B-B14F-4D97-AF65-F5344CB8AC3E}">
        <p14:creationId xmlns:p14="http://schemas.microsoft.com/office/powerpoint/2010/main" val="21864982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wipe(left)">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wipe(left)">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8">
                                            <p:txEl>
                                              <p:pRg st="4" end="4"/>
                                            </p:txEl>
                                          </p:spTgt>
                                        </p:tgtEl>
                                        <p:attrNameLst>
                                          <p:attrName>style.visibility</p:attrName>
                                        </p:attrNameLst>
                                      </p:cBhvr>
                                      <p:to>
                                        <p:strVal val="visible"/>
                                      </p:to>
                                    </p:set>
                                    <p:animEffect transition="in" filter="wipe(left)">
                                      <p:cBhvr>
                                        <p:cTn id="32"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F9DB048D-98EA-F839-BB12-7BE58C4C3A8B}"/>
              </a:ext>
            </a:extLst>
          </p:cNvPr>
          <p:cNvPicPr>
            <a:picLocks noChangeAspect="1"/>
          </p:cNvPicPr>
          <p:nvPr/>
        </p:nvPicPr>
        <p:blipFill>
          <a:blip r:embed="rId3">
            <a:extLst>
              <a:ext uri="{28A0092B-C50C-407E-A947-70E740481C1C}">
                <a14:useLocalDpi xmlns:a14="http://schemas.microsoft.com/office/drawing/2010/main" val="0"/>
              </a:ext>
            </a:extLst>
          </a:blip>
          <a:srcRect t="-2" b="31081"/>
          <a:stretch>
            <a:fillRect/>
          </a:stretch>
        </p:blipFill>
        <p:spPr bwMode="auto">
          <a:xfrm>
            <a:off x="1328738" y="3769044"/>
            <a:ext cx="7915275" cy="274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5715" name="Title 1">
            <a:extLst>
              <a:ext uri="{FF2B5EF4-FFF2-40B4-BE49-F238E27FC236}">
                <a16:creationId xmlns:a16="http://schemas.microsoft.com/office/drawing/2014/main" id="{E36A85D1-9544-6A01-AF8F-DE3BDAEE49F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5716" name="Content Placeholder 2">
            <a:extLst>
              <a:ext uri="{FF2B5EF4-FFF2-40B4-BE49-F238E27FC236}">
                <a16:creationId xmlns:a16="http://schemas.microsoft.com/office/drawing/2014/main" id="{6F267077-4F99-B7C3-0C6A-E74C54C367F8}"/>
              </a:ext>
            </a:extLst>
          </p:cNvPr>
          <p:cNvSpPr>
            <a:spLocks noGrp="1"/>
          </p:cNvSpPr>
          <p:nvPr>
            <p:ph idx="1"/>
          </p:nvPr>
        </p:nvSpPr>
        <p:spPr>
          <a:xfrm>
            <a:off x="1783080" y="1450183"/>
            <a:ext cx="7406640" cy="2504598"/>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Transformative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power of the gospel is creative and transformative; the consequences are equally radical.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light of all he has written, Paul now appeals to his readers to become living sacrifices. </a:t>
            </a:r>
          </a:p>
        </p:txBody>
      </p:sp>
      <p:sp>
        <p:nvSpPr>
          <p:cNvPr id="4" name="TextBox 3">
            <a:extLst>
              <a:ext uri="{FF2B5EF4-FFF2-40B4-BE49-F238E27FC236}">
                <a16:creationId xmlns:a16="http://schemas.microsoft.com/office/drawing/2014/main" id="{95458FE9-A20D-2227-138F-0604A15B529F}"/>
              </a:ext>
            </a:extLst>
          </p:cNvPr>
          <p:cNvSpPr txBox="1">
            <a:spLocks noChangeArrowheads="1"/>
          </p:cNvSpPr>
          <p:nvPr/>
        </p:nvSpPr>
        <p:spPr bwMode="auto">
          <a:xfrm>
            <a:off x="2141697" y="4099085"/>
            <a:ext cx="5862161"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2520" i="1">
                <a:latin typeface="Times New Roman" panose="02020603050405020304" pitchFamily="18" charset="0"/>
                <a:cs typeface="Times New Roman" panose="02020603050405020304" pitchFamily="18" charset="0"/>
              </a:rPr>
              <a:t>“Therefore, I urge you, brothers and sisters, in view of God’s mercy, to offer your bodies as a living sacrifice, holy and pleasing to God—this is your true and proper worship.”</a:t>
            </a:r>
            <a:r>
              <a:rPr lang="en-US" altLang="ja-JP" sz="2160">
                <a:latin typeface="Times New Roman" panose="02020603050405020304" pitchFamily="18" charset="0"/>
                <a:cs typeface="Times New Roman" panose="02020603050405020304" pitchFamily="18" charset="0"/>
              </a:rPr>
              <a:t>—Romans 12:1</a:t>
            </a:r>
            <a:endParaRPr lang="en-US" altLang="en-US" sz="216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6738" name="Title 1">
            <a:extLst>
              <a:ext uri="{FF2B5EF4-FFF2-40B4-BE49-F238E27FC236}">
                <a16:creationId xmlns:a16="http://schemas.microsoft.com/office/drawing/2014/main" id="{CD896806-BE22-EEBA-DF11-5F6EC7D49F74}"/>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6739" name="Content Placeholder 2">
            <a:extLst>
              <a:ext uri="{FF2B5EF4-FFF2-40B4-BE49-F238E27FC236}">
                <a16:creationId xmlns:a16="http://schemas.microsoft.com/office/drawing/2014/main" id="{D2811C0B-891A-E6EA-B3AF-C2807628AE41}"/>
              </a:ext>
            </a:extLst>
          </p:cNvPr>
          <p:cNvSpPr>
            <a:spLocks noGrp="1"/>
          </p:cNvSpPr>
          <p:nvPr>
            <p:ph idx="1"/>
          </p:nvPr>
        </p:nvSpPr>
        <p:spPr>
          <a:xfrm>
            <a:off x="1783080" y="1450182"/>
            <a:ext cx="7406640" cy="3634740"/>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Law of Love</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The concept captures what he has hinted at before: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If we are not bound to the </a:t>
            </a:r>
            <a:r>
              <a:rPr lang="en-US" altLang="en-US" b="1">
                <a:latin typeface="Times New Roman" panose="02020603050405020304" pitchFamily="18" charset="0"/>
                <a:ea typeface="ＭＳ Ｐゴシック" panose="020B0600070205080204" pitchFamily="34" charset="-128"/>
                <a:cs typeface="Times New Roman" panose="02020603050405020304" pitchFamily="18" charset="0"/>
              </a:rPr>
              <a:t>law</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which requires daily sacrifices,</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we are now bound to the law of </a:t>
            </a:r>
            <a:r>
              <a:rPr lang="en-US" altLang="en-US" b="1">
                <a:latin typeface="Times New Roman" panose="02020603050405020304" pitchFamily="18" charset="0"/>
                <a:ea typeface="ＭＳ Ｐゴシック" panose="020B0600070205080204" pitchFamily="34" charset="-128"/>
                <a:cs typeface="Times New Roman" panose="02020603050405020304" pitchFamily="18" charset="0"/>
              </a:rPr>
              <a:t>love</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 which requires that we offer our whole selves to God.</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Let no debt remain outstanding, except the continuing debt to love one another, for whoever loves others has fulfilled the law</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 (13:8). </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TextBox 3">
            <a:extLst>
              <a:ext uri="{FF2B5EF4-FFF2-40B4-BE49-F238E27FC236}">
                <a16:creationId xmlns:a16="http://schemas.microsoft.com/office/drawing/2014/main" id="{6DBD746A-7BB5-F425-EBC7-B0966EA2C9E0}"/>
              </a:ext>
            </a:extLst>
          </p:cNvPr>
          <p:cNvSpPr txBox="1">
            <a:spLocks noChangeArrowheads="1"/>
          </p:cNvSpPr>
          <p:nvPr/>
        </p:nvSpPr>
        <p:spPr bwMode="auto">
          <a:xfrm>
            <a:off x="2811781" y="4953477"/>
            <a:ext cx="5712143"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B66C34"/>
                </a:solidFill>
                <a:latin typeface="Times New Roman" panose="02020603050405020304" pitchFamily="18" charset="0"/>
                <a:cs typeface="Times New Roman" panose="02020603050405020304" pitchFamily="18" charset="0"/>
              </a:rPr>
              <a:t>Our entire lives should be an act of worship to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7762" name="Title 1">
            <a:extLst>
              <a:ext uri="{FF2B5EF4-FFF2-40B4-BE49-F238E27FC236}">
                <a16:creationId xmlns:a16="http://schemas.microsoft.com/office/drawing/2014/main" id="{205FB327-5C30-289D-A43D-BFABE48BAA9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7763" name="Content Placeholder 2">
            <a:extLst>
              <a:ext uri="{FF2B5EF4-FFF2-40B4-BE49-F238E27FC236}">
                <a16:creationId xmlns:a16="http://schemas.microsoft.com/office/drawing/2014/main" id="{63F19745-F8E8-0406-E550-418FA06345C7}"/>
              </a:ext>
            </a:extLst>
          </p:cNvPr>
          <p:cNvSpPr>
            <a:spLocks noGrp="1"/>
          </p:cNvSpPr>
          <p:nvPr>
            <p:ph idx="1"/>
          </p:nvPr>
        </p:nvSpPr>
        <p:spPr>
          <a:xfrm>
            <a:off x="1783081" y="1450183"/>
            <a:ext cx="4484847" cy="360902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Renewed</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uses another radical concept: Our minds must be transformed and renewed.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If we were once slaves of sin, we are now slaves of righteousness. </a:t>
            </a:r>
          </a:p>
        </p:txBody>
      </p:sp>
      <p:pic>
        <p:nvPicPr>
          <p:cNvPr id="4" name="Picture 3" descr="Statue_ss51267502.jpg">
            <a:extLst>
              <a:ext uri="{FF2B5EF4-FFF2-40B4-BE49-F238E27FC236}">
                <a16:creationId xmlns:a16="http://schemas.microsoft.com/office/drawing/2014/main" id="{ADB467F7-3777-B352-7BD1-399906AFE60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85086" y="1855948"/>
            <a:ext cx="2733198" cy="35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765" name="TextBox 4">
            <a:extLst>
              <a:ext uri="{FF2B5EF4-FFF2-40B4-BE49-F238E27FC236}">
                <a16:creationId xmlns:a16="http://schemas.microsoft.com/office/drawing/2014/main" id="{890C5482-4FE1-3B33-B6DD-DA3B7F54D226}"/>
              </a:ext>
            </a:extLst>
          </p:cNvPr>
          <p:cNvSpPr txBox="1">
            <a:spLocks noChangeArrowheads="1"/>
          </p:cNvSpPr>
          <p:nvPr/>
        </p:nvSpPr>
        <p:spPr bwMode="auto">
          <a:xfrm>
            <a:off x="1651636" y="4953477"/>
            <a:ext cx="4359117"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2880">
                <a:solidFill>
                  <a:srgbClr val="B66C34"/>
                </a:solidFill>
                <a:latin typeface="Times New Roman" panose="02020603050405020304" pitchFamily="18" charset="0"/>
                <a:cs typeface="Times New Roman" panose="02020603050405020304" pitchFamily="18" charset="0"/>
              </a:rPr>
              <a:t>We need a radical change in worldview!</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4E79F273-6A13-5C8C-25AC-26B5AA49D05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8787" name="Content Placeholder 2">
            <a:extLst>
              <a:ext uri="{FF2B5EF4-FFF2-40B4-BE49-F238E27FC236}">
                <a16:creationId xmlns:a16="http://schemas.microsoft.com/office/drawing/2014/main" id="{241B8D8B-6CA6-FD1C-F199-D2498BBEBAED}"/>
              </a:ext>
            </a:extLst>
          </p:cNvPr>
          <p:cNvSpPr>
            <a:spLocks noGrp="1"/>
          </p:cNvSpPr>
          <p:nvPr>
            <p:ph idx="1"/>
          </p:nvPr>
        </p:nvSpPr>
        <p:spPr>
          <a:xfrm>
            <a:off x="1783080" y="1450183"/>
            <a:ext cx="4503420" cy="4613433"/>
          </a:xfrm>
        </p:spPr>
        <p:txBody>
          <a:bodyPr/>
          <a:lstStyle/>
          <a:p>
            <a:pPr eaLnBrk="1" hangingPunct="1"/>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New Creation</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transformation begins with being made into a new creation, with the surrender of our bodies and our minds.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Transformation is possible, and it can occur in this life. This is good news indeed!  </a:t>
            </a:r>
          </a:p>
        </p:txBody>
      </p:sp>
      <p:pic>
        <p:nvPicPr>
          <p:cNvPr id="118788" name="Picture 4" descr="Statue_ss51267502.jpg">
            <a:extLst>
              <a:ext uri="{FF2B5EF4-FFF2-40B4-BE49-F238E27FC236}">
                <a16:creationId xmlns:a16="http://schemas.microsoft.com/office/drawing/2014/main" id="{916A77E5-A3D5-53E7-3D14-912480F80A6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flipH="1">
            <a:off x="6385086" y="1855948"/>
            <a:ext cx="2733198" cy="351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46F16AC2-9874-D941-3E5A-23528B8BDE6A}"/>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19811" name="Content Placeholder 2">
            <a:extLst>
              <a:ext uri="{FF2B5EF4-FFF2-40B4-BE49-F238E27FC236}">
                <a16:creationId xmlns:a16="http://schemas.microsoft.com/office/drawing/2014/main" id="{3FFE53E7-7EDF-EC56-708E-E5033C09D246}"/>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This table shows the connections between this section and the beginning of the letter. It reveals the way God is solving the problem of human sin and its effects.</a:t>
            </a:r>
          </a:p>
        </p:txBody>
      </p:sp>
      <p:graphicFrame>
        <p:nvGraphicFramePr>
          <p:cNvPr id="5" name="Table 4">
            <a:extLst>
              <a:ext uri="{FF2B5EF4-FFF2-40B4-BE49-F238E27FC236}">
                <a16:creationId xmlns:a16="http://schemas.microsoft.com/office/drawing/2014/main" id="{AECFCA5B-F20D-A09B-4747-A5EBFCDAB199}"/>
              </a:ext>
            </a:extLst>
          </p:cNvPr>
          <p:cNvGraphicFramePr>
            <a:graphicFrameLocks noGrp="1"/>
          </p:cNvGraphicFramePr>
          <p:nvPr/>
        </p:nvGraphicFramePr>
        <p:xfrm>
          <a:off x="1831659" y="3380424"/>
          <a:ext cx="7165182" cy="1764507"/>
        </p:xfrm>
        <a:graphic>
          <a:graphicData uri="http://schemas.openxmlformats.org/drawingml/2006/table">
            <a:tbl>
              <a:tblPr/>
              <a:tblGrid>
                <a:gridCol w="830104">
                  <a:extLst>
                    <a:ext uri="{9D8B030D-6E8A-4147-A177-3AD203B41FA5}">
                      <a16:colId xmlns:a16="http://schemas.microsoft.com/office/drawing/2014/main" val="45689030"/>
                    </a:ext>
                  </a:extLst>
                </a:gridCol>
                <a:gridCol w="2753201">
                  <a:extLst>
                    <a:ext uri="{9D8B030D-6E8A-4147-A177-3AD203B41FA5}">
                      <a16:colId xmlns:a16="http://schemas.microsoft.com/office/drawing/2014/main" val="1372155520"/>
                    </a:ext>
                  </a:extLst>
                </a:gridCol>
                <a:gridCol w="798672">
                  <a:extLst>
                    <a:ext uri="{9D8B030D-6E8A-4147-A177-3AD203B41FA5}">
                      <a16:colId xmlns:a16="http://schemas.microsoft.com/office/drawing/2014/main" val="1613731453"/>
                    </a:ext>
                  </a:extLst>
                </a:gridCol>
                <a:gridCol w="2783205">
                  <a:extLst>
                    <a:ext uri="{9D8B030D-6E8A-4147-A177-3AD203B41FA5}">
                      <a16:colId xmlns:a16="http://schemas.microsoft.com/office/drawing/2014/main" val="3005221948"/>
                    </a:ext>
                  </a:extLst>
                </a:gridCol>
              </a:tblGrid>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1:24</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Degrading of their bodies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12:1</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Offer your bodies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extLst>
                  <a:ext uri="{0D108BD9-81ED-4DB2-BD59-A6C34878D82A}">
                    <a16:rowId xmlns:a16="http://schemas.microsoft.com/office/drawing/2014/main" val="2285065508"/>
                  </a:ext>
                </a:extLst>
              </a:tr>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1:25</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Worshiped created things</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12:1</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Proper worship</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extLst>
                  <a:ext uri="{0D108BD9-81ED-4DB2-BD59-A6C34878D82A}">
                    <a16:rowId xmlns:a16="http://schemas.microsoft.com/office/drawing/2014/main" val="1048845323"/>
                  </a:ext>
                </a:extLst>
              </a:tr>
              <a:tr h="334328">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1:28</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A depraved mind</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12:2</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Renewing of your mind</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DEADA">
                        <a:alpha val="67058"/>
                      </a:srgbClr>
                    </a:solidFill>
                  </a:tcPr>
                </a:tc>
                <a:extLst>
                  <a:ext uri="{0D108BD9-81ED-4DB2-BD59-A6C34878D82A}">
                    <a16:rowId xmlns:a16="http://schemas.microsoft.com/office/drawing/2014/main" val="2565030467"/>
                  </a:ext>
                </a:extLst>
              </a:tr>
              <a:tr h="576072">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rgbClr val="FFFFFF"/>
                          </a:solidFill>
                          <a:effectLst/>
                          <a:latin typeface="Calibri" panose="020F0502020204030204" pitchFamily="34" charset="0"/>
                          <a:ea typeface="ＭＳ Ｐゴシック" panose="020B0600070205080204" pitchFamily="34" charset="-128"/>
                        </a:rPr>
                        <a:t>2:18</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Know his will and approve</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bg1"/>
                          </a:solidFill>
                          <a:effectLst/>
                          <a:latin typeface="Calibri" panose="020F0502020204030204" pitchFamily="34" charset="0"/>
                          <a:ea typeface="ＭＳ Ｐゴシック" panose="020B0600070205080204" pitchFamily="34" charset="-128"/>
                        </a:rPr>
                        <a:t>12:2</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7F7F7F"/>
                    </a:solidFill>
                  </a:tcPr>
                </a:tc>
                <a:tc>
                  <a:txBody>
                    <a:bodyPr/>
                    <a:lstStyle>
                      <a:lvl1pPr eaLnBrk="0" hangingPunct="0">
                        <a:spcBef>
                          <a:spcPct val="20000"/>
                        </a:spcBef>
                        <a:buFont typeface="Arial" panose="020B0604020202020204" pitchFamily="34" charset="0"/>
                        <a:defRPr sz="28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spcBef>
                          <a:spcPct val="20000"/>
                        </a:spcBef>
                        <a:buFont typeface="Arial" panose="020B0604020202020204" pitchFamily="34" charset="0"/>
                        <a:defRPr sz="2400">
                          <a:solidFill>
                            <a:schemeClr val="tx1"/>
                          </a:solidFill>
                          <a:latin typeface="Calibri" panose="020F0502020204030204" pitchFamily="34" charset="0"/>
                          <a:ea typeface="ＭＳ Ｐゴシック" panose="020B0600070205080204" pitchFamily="34" charset="-128"/>
                        </a:defRPr>
                      </a:lvl2pPr>
                      <a:lvl3pPr eaLnBrk="0" hangingPunct="0">
                        <a:spcBef>
                          <a:spcPct val="20000"/>
                        </a:spcBef>
                        <a:defRPr sz="2000">
                          <a:solidFill>
                            <a:schemeClr val="tx1"/>
                          </a:solidFill>
                          <a:latin typeface="Calibri" panose="020F0502020204030204" pitchFamily="34" charset="0"/>
                          <a:ea typeface="ＭＳ Ｐゴシック" panose="020B0600070205080204" pitchFamily="34" charset="-128"/>
                        </a:defRPr>
                      </a:lvl3pPr>
                      <a:lvl4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4pPr>
                      <a:lvl5pPr eaLnBrk="0" hangingPunct="0">
                        <a:spcBef>
                          <a:spcPct val="20000"/>
                        </a:spcBef>
                        <a:defRPr>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20000"/>
                        </a:spcBef>
                        <a:spcAft>
                          <a:spcPct val="0"/>
                        </a:spcAft>
                        <a:defRPr>
                          <a:solidFill>
                            <a:schemeClr val="tx1"/>
                          </a:solidFill>
                          <a:latin typeface="Calibri" panose="020F0502020204030204" pitchFamily="34" charset="0"/>
                          <a:ea typeface="ＭＳ Ｐゴシック" panose="020B0600070205080204"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600" b="0" i="0" u="none" strike="noStrike" cap="none" normalizeH="0" baseline="0">
                          <a:ln>
                            <a:noFill/>
                          </a:ln>
                          <a:solidFill>
                            <a:schemeClr val="tx1"/>
                          </a:solidFill>
                          <a:effectLst/>
                          <a:latin typeface="Calibri" panose="020F0502020204030204" pitchFamily="34" charset="0"/>
                          <a:ea typeface="ＭＳ Ｐゴシック" panose="020B0600070205080204" pitchFamily="34" charset="-128"/>
                        </a:rPr>
                        <a:t>Test and approve what God’s will is </a:t>
                      </a:r>
                    </a:p>
                  </a:txBody>
                  <a:tcPr marL="82296" marR="82296" marT="41148" marB="4114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BF1DE">
                        <a:alpha val="67058"/>
                      </a:srgbClr>
                    </a:solidFill>
                  </a:tcPr>
                </a:tc>
                <a:extLst>
                  <a:ext uri="{0D108BD9-81ED-4DB2-BD59-A6C34878D82A}">
                    <a16:rowId xmlns:a16="http://schemas.microsoft.com/office/drawing/2014/main" val="3335716137"/>
                  </a:ext>
                </a:extLst>
              </a:tr>
            </a:tbl>
          </a:graphicData>
        </a:graphic>
      </p:graphicFrame>
      <p:sp>
        <p:nvSpPr>
          <p:cNvPr id="119839" name="TextBox 5">
            <a:extLst>
              <a:ext uri="{FF2B5EF4-FFF2-40B4-BE49-F238E27FC236}">
                <a16:creationId xmlns:a16="http://schemas.microsoft.com/office/drawing/2014/main" id="{57113654-8750-33D9-B417-53C35C993657}"/>
              </a:ext>
            </a:extLst>
          </p:cNvPr>
          <p:cNvSpPr txBox="1">
            <a:spLocks noChangeArrowheads="1"/>
          </p:cNvSpPr>
          <p:nvPr/>
        </p:nvSpPr>
        <p:spPr bwMode="auto">
          <a:xfrm>
            <a:off x="2996091" y="6063615"/>
            <a:ext cx="5028941" cy="3139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1440">
                <a:solidFill>
                  <a:srgbClr val="7F7F7F"/>
                </a:solidFill>
                <a:latin typeface="Times New Roman" panose="02020603050405020304" pitchFamily="18" charset="0"/>
                <a:cs typeface="Times New Roman" panose="02020603050405020304" pitchFamily="18" charset="0"/>
              </a:rPr>
              <a:t>(Adapted from James D. G. Dunn, WBC Vol. 38A, </a:t>
            </a:r>
            <a:r>
              <a:rPr lang="en-US" altLang="en-US" sz="1440" i="1">
                <a:solidFill>
                  <a:srgbClr val="7F7F7F"/>
                </a:solidFill>
                <a:latin typeface="Times New Roman" panose="02020603050405020304" pitchFamily="18" charset="0"/>
                <a:cs typeface="Times New Roman" panose="02020603050405020304" pitchFamily="18" charset="0"/>
              </a:rPr>
              <a:t>Romans 1–8</a:t>
            </a:r>
            <a:r>
              <a:rPr lang="en-US" altLang="en-US" sz="1440">
                <a:solidFill>
                  <a:srgbClr val="7F7F7F"/>
                </a:solidFill>
                <a:latin typeface="Times New Roman" panose="02020603050405020304" pitchFamily="18" charset="0"/>
                <a:cs typeface="Times New Roman" panose="02020603050405020304" pitchFamily="18" charset="0"/>
              </a:rPr>
              <a:t> )</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B22EC48E-FB04-5951-3A16-60FCB3D2371D}"/>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120835" name="Content Placeholder 2">
            <a:extLst>
              <a:ext uri="{FF2B5EF4-FFF2-40B4-BE49-F238E27FC236}">
                <a16:creationId xmlns:a16="http://schemas.microsoft.com/office/drawing/2014/main" id="{1E8DFC81-E85D-78F3-88DB-A4CE550E5C6D}"/>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provides several examples of how a renewed mind deals with difficult ethical and moral issues.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does not give us a comprehensive list. Rather, he expects his readers to understand his examples and apply his insights to all areas of life.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He expects us to exercise our moral muscles to develop renewed discernment. We can do that because now “we can test and approve what God’s will is” (12:2).</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1858" name="Title 1">
            <a:extLst>
              <a:ext uri="{FF2B5EF4-FFF2-40B4-BE49-F238E27FC236}">
                <a16:creationId xmlns:a16="http://schemas.microsoft.com/office/drawing/2014/main" id="{A1D6003D-B2D2-781B-00BD-5451A5707432}"/>
              </a:ext>
            </a:extLst>
          </p:cNvPr>
          <p:cNvSpPr>
            <a:spLocks noGrp="1"/>
          </p:cNvSpPr>
          <p:nvPr>
            <p:ph type="title"/>
          </p:nvPr>
        </p:nvSpPr>
        <p:spPr>
          <a:xfrm>
            <a:off x="1648779" y="408624"/>
            <a:ext cx="7672388" cy="597218"/>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The Gospel in the Life of Believers</a:t>
            </a:r>
          </a:p>
        </p:txBody>
      </p:sp>
      <p:sp>
        <p:nvSpPr>
          <p:cNvPr id="6" name="TextBox 5">
            <a:extLst>
              <a:ext uri="{FF2B5EF4-FFF2-40B4-BE49-F238E27FC236}">
                <a16:creationId xmlns:a16="http://schemas.microsoft.com/office/drawing/2014/main" id="{9665E62D-B601-2F25-88F9-69238C19F88B}"/>
              </a:ext>
            </a:extLst>
          </p:cNvPr>
          <p:cNvSpPr txBox="1">
            <a:spLocks noChangeArrowheads="1"/>
          </p:cNvSpPr>
          <p:nvPr/>
        </p:nvSpPr>
        <p:spPr bwMode="auto">
          <a:xfrm>
            <a:off x="1934528" y="1655922"/>
            <a:ext cx="7315200" cy="36379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r>
              <a:rPr lang="en-US" altLang="en-US" sz="2880" i="1">
                <a:solidFill>
                  <a:srgbClr val="4A452A"/>
                </a:solidFill>
                <a:latin typeface="Times New Roman" panose="02020603050405020304" pitchFamily="18" charset="0"/>
                <a:cs typeface="Times New Roman" panose="02020603050405020304" pitchFamily="18" charset="0"/>
              </a:rPr>
              <a:t>“Love must be sincere. Hate what is evil; cling to what is good. Be devoted to one another in love. Honor one another above yourselves. Never be lacking in zeal, but keep your spiritual fervor, serving the Lord. Be joyful in hope, patient in affliction, faithful in prayer. Share with the Lord’s people who are in need. Practice hospitality.”</a:t>
            </a:r>
            <a:r>
              <a:rPr lang="en-US" altLang="ja-JP" sz="2520">
                <a:solidFill>
                  <a:srgbClr val="4A452A"/>
                </a:solidFill>
                <a:latin typeface="Times New Roman" panose="02020603050405020304" pitchFamily="18" charset="0"/>
                <a:cs typeface="Times New Roman" panose="02020603050405020304" pitchFamily="18" charset="0"/>
              </a:rPr>
              <a:t>—Romans 12:9–13</a:t>
            </a:r>
            <a:endParaRPr lang="en-US" altLang="en-US" sz="2520">
              <a:solidFill>
                <a:srgbClr val="4A452A"/>
              </a:solidFill>
              <a:latin typeface="Times New Roman" panose="02020603050405020304" pitchFamily="18" charset="0"/>
              <a:cs typeface="Times New Roman" panose="02020603050405020304" pitchFamily="18" charset="0"/>
            </a:endParaRPr>
          </a:p>
        </p:txBody>
      </p:sp>
      <p:sp>
        <p:nvSpPr>
          <p:cNvPr id="4" name="Action Button: Custom 3">
            <a:hlinkClick r:id="rId3" action="ppaction://hlinksldjump" highlightClick="1"/>
            <a:extLst>
              <a:ext uri="{FF2B5EF4-FFF2-40B4-BE49-F238E27FC236}">
                <a16:creationId xmlns:a16="http://schemas.microsoft.com/office/drawing/2014/main" id="{8B56A681-0AE1-7ADD-200E-0B307CFCF19C}"/>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E73725-915C-BAE7-D081-97629885F714}"/>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Conclusion</a:t>
            </a:r>
          </a:p>
        </p:txBody>
      </p:sp>
      <p:sp>
        <p:nvSpPr>
          <p:cNvPr id="122883" name="Subtitle 4">
            <a:extLst>
              <a:ext uri="{FF2B5EF4-FFF2-40B4-BE49-F238E27FC236}">
                <a16:creationId xmlns:a16="http://schemas.microsoft.com/office/drawing/2014/main" id="{2FAB26CE-A6FE-A9B5-2B5A-F40BFB0258CD}"/>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Romans 15:14–16:27</a:t>
            </a:r>
          </a:p>
        </p:txBody>
      </p:sp>
      <p:sp>
        <p:nvSpPr>
          <p:cNvPr id="6" name="Action Button: Custom 5">
            <a:hlinkClick r:id="rId3" action="ppaction://hlinksldjump" highlightClick="1"/>
            <a:extLst>
              <a:ext uri="{FF2B5EF4-FFF2-40B4-BE49-F238E27FC236}">
                <a16:creationId xmlns:a16="http://schemas.microsoft.com/office/drawing/2014/main" id="{FFACA14F-8725-FBF3-C2FD-E9F866CE3920}"/>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3906" name="Title 1">
            <a:extLst>
              <a:ext uri="{FF2B5EF4-FFF2-40B4-BE49-F238E27FC236}">
                <a16:creationId xmlns:a16="http://schemas.microsoft.com/office/drawing/2014/main" id="{FCC79905-9CCF-0A6E-2E4A-62AECA26F43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Conclusion</a:t>
            </a:r>
          </a:p>
        </p:txBody>
      </p:sp>
      <p:sp>
        <p:nvSpPr>
          <p:cNvPr id="123907" name="Content Placeholder 2">
            <a:extLst>
              <a:ext uri="{FF2B5EF4-FFF2-40B4-BE49-F238E27FC236}">
                <a16:creationId xmlns:a16="http://schemas.microsoft.com/office/drawing/2014/main" id="{8450B826-8439-264B-6AF5-E8ACE3EBFBAC}"/>
              </a:ext>
            </a:extLst>
          </p:cNvPr>
          <p:cNvSpPr>
            <a:spLocks noGrp="1"/>
          </p:cNvSpPr>
          <p:nvPr>
            <p:ph idx="1"/>
          </p:nvPr>
        </p:nvSpPr>
        <p:spPr>
          <a:xfrm>
            <a:off x="1783080" y="1450183"/>
            <a:ext cx="7406640" cy="461343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Paul begins the conclusion of his letter with encouragement for the Roman Christians: </a:t>
            </a:r>
          </a:p>
          <a:p>
            <a:pPr lvl="2" eaLnBrk="1" hangingPunct="1">
              <a:buFont typeface="Wingdings" panose="05000000000000000000" pitchFamily="2" charset="2"/>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I myself am convinced, my brothers and sisters, that you yourselves are full of goodness, filled with knowledge and competent to instruct one another. Yet I have written you quite boldly on some points to remind you of them again, because of the grace God gave me to be a minister of Christ Jesus to the Gentiles.</a:t>
            </a: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t>
            </a:r>
            <a:r>
              <a:rPr lang="en-US" altLang="ja-JP">
                <a:latin typeface="Times New Roman" panose="02020603050405020304" pitchFamily="18" charset="0"/>
                <a:ea typeface="ＭＳ Ｐゴシック" panose="020B0600070205080204" pitchFamily="34" charset="-128"/>
                <a:cs typeface="Times New Roman" panose="02020603050405020304" pitchFamily="18" charset="0"/>
              </a:rPr>
              <a:t>—Romans 15:14–16</a:t>
            </a: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 name="Picture 6" descr="Scroll_ss149369024.png">
            <a:extLst>
              <a:ext uri="{FF2B5EF4-FFF2-40B4-BE49-F238E27FC236}">
                <a16:creationId xmlns:a16="http://schemas.microsoft.com/office/drawing/2014/main" id="{D78A1838-BECF-FB9D-DDD2-47A0808AFF34}"/>
              </a:ext>
            </a:extLst>
          </p:cNvPr>
          <p:cNvPicPr>
            <a:picLocks noChangeAspect="1"/>
          </p:cNvPicPr>
          <p:nvPr/>
        </p:nvPicPr>
        <p:blipFill>
          <a:blip r:embed="rId3">
            <a:extLst>
              <a:ext uri="{28A0092B-C50C-407E-A947-70E740481C1C}">
                <a14:useLocalDpi xmlns:a14="http://schemas.microsoft.com/office/drawing/2010/main" val="0"/>
              </a:ext>
            </a:extLst>
          </a:blip>
          <a:srcRect l="16579" t="-2" b="1115"/>
          <a:stretch>
            <a:fillRect/>
          </a:stretch>
        </p:blipFill>
        <p:spPr bwMode="auto">
          <a:xfrm>
            <a:off x="1371601" y="2576038"/>
            <a:ext cx="6603683" cy="3939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931" name="Title 1">
            <a:extLst>
              <a:ext uri="{FF2B5EF4-FFF2-40B4-BE49-F238E27FC236}">
                <a16:creationId xmlns:a16="http://schemas.microsoft.com/office/drawing/2014/main" id="{3B67301D-0CDB-A55A-D8A7-241E204D45D9}"/>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Conclusion</a:t>
            </a:r>
          </a:p>
        </p:txBody>
      </p:sp>
      <p:sp>
        <p:nvSpPr>
          <p:cNvPr id="124932" name="Content Placeholder 2">
            <a:extLst>
              <a:ext uri="{FF2B5EF4-FFF2-40B4-BE49-F238E27FC236}">
                <a16:creationId xmlns:a16="http://schemas.microsoft.com/office/drawing/2014/main" id="{FE62AA32-4B1C-92B6-5BA2-0691596DFAEC}"/>
              </a:ext>
            </a:extLst>
          </p:cNvPr>
          <p:cNvSpPr>
            <a:spLocks noGrp="1"/>
          </p:cNvSpPr>
          <p:nvPr>
            <p:ph idx="1"/>
          </p:nvPr>
        </p:nvSpPr>
        <p:spPr>
          <a:xfrm>
            <a:off x="1783080" y="1450182"/>
            <a:ext cx="7406640" cy="122729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After sending extended greetings to many people in Rome, he offers a final exhortation: </a:t>
            </a:r>
          </a:p>
        </p:txBody>
      </p:sp>
      <p:sp>
        <p:nvSpPr>
          <p:cNvPr id="124933" name="TextBox 4">
            <a:extLst>
              <a:ext uri="{FF2B5EF4-FFF2-40B4-BE49-F238E27FC236}">
                <a16:creationId xmlns:a16="http://schemas.microsoft.com/office/drawing/2014/main" id="{9854C167-FE45-0B30-CFA5-DC22556593FA}"/>
              </a:ext>
            </a:extLst>
          </p:cNvPr>
          <p:cNvSpPr txBox="1">
            <a:spLocks noChangeArrowheads="1"/>
          </p:cNvSpPr>
          <p:nvPr/>
        </p:nvSpPr>
        <p:spPr bwMode="auto">
          <a:xfrm>
            <a:off x="1697355" y="3184685"/>
            <a:ext cx="5177790" cy="2696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2880" i="1">
                <a:latin typeface="Times New Roman" panose="02020603050405020304" pitchFamily="18" charset="0"/>
                <a:cs typeface="Times New Roman" panose="02020603050405020304" pitchFamily="18" charset="0"/>
              </a:rPr>
              <a:t>“I urge you, brothers and sisters, to watch out for those who cause divisions and put obstacles in your way that are contrary to the teaching you have learned.”</a:t>
            </a:r>
            <a:br>
              <a:rPr lang="en-US" altLang="en-US" sz="2880" i="1">
                <a:latin typeface="Times New Roman" panose="02020603050405020304" pitchFamily="18" charset="0"/>
                <a:cs typeface="Times New Roman" panose="02020603050405020304" pitchFamily="18" charset="0"/>
              </a:rPr>
            </a:br>
            <a:r>
              <a:rPr lang="en-US" altLang="en-US" sz="2520">
                <a:latin typeface="Times New Roman" panose="02020603050405020304" pitchFamily="18" charset="0"/>
                <a:cs typeface="Times New Roman" panose="02020603050405020304" pitchFamily="18" charset="0"/>
              </a:rPr>
              <a:t>—Romans 16:17</a:t>
            </a:r>
          </a:p>
        </p:txBody>
      </p:sp>
      <p:sp>
        <p:nvSpPr>
          <p:cNvPr id="6" name="Action Button: Custom 5">
            <a:hlinkClick r:id="rId4" action="ppaction://hlinksldjump" highlightClick="1"/>
            <a:extLst>
              <a:ext uri="{FF2B5EF4-FFF2-40B4-BE49-F238E27FC236}">
                <a16:creationId xmlns:a16="http://schemas.microsoft.com/office/drawing/2014/main" id="{972F9FAC-B55E-FBED-617D-9D7C62B68010}"/>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A7B3E62-A1D6-6A85-5C80-5CFFFFA7CC7D}"/>
              </a:ext>
            </a:extLst>
          </p:cNvPr>
          <p:cNvSpPr>
            <a:spLocks noGrp="1"/>
          </p:cNvSpPr>
          <p:nvPr>
            <p:ph type="title"/>
          </p:nvPr>
        </p:nvSpPr>
        <p:spPr>
          <a:xfrm>
            <a:off x="548640" y="0"/>
            <a:ext cx="9875520" cy="731837"/>
          </a:xfrm>
        </p:spPr>
        <p:txBody>
          <a:bodyPr/>
          <a:lstStyle/>
          <a:p>
            <a:r>
              <a:rPr lang="en-US" dirty="0">
                <a:solidFill>
                  <a:schemeClr val="bg1"/>
                </a:solidFill>
              </a:rPr>
              <a:t>The Root Cause of Sin (</a:t>
            </a:r>
            <a:r>
              <a:rPr lang="en-US" b="1" i="1" dirty="0">
                <a:solidFill>
                  <a:schemeClr val="bg1"/>
                </a:solidFill>
              </a:rPr>
              <a:t>Rom 3:18</a:t>
            </a:r>
            <a:r>
              <a:rPr lang="en-US" dirty="0">
                <a:solidFill>
                  <a:schemeClr val="bg1"/>
                </a:solidFill>
              </a:rPr>
              <a:t>)</a:t>
            </a:r>
          </a:p>
        </p:txBody>
      </p:sp>
      <p:sp>
        <p:nvSpPr>
          <p:cNvPr id="5" name="Text Placeholder 4">
            <a:extLst>
              <a:ext uri="{FF2B5EF4-FFF2-40B4-BE49-F238E27FC236}">
                <a16:creationId xmlns:a16="http://schemas.microsoft.com/office/drawing/2014/main" id="{75C94C7B-ABEF-F647-8A9C-A593B32FC431}"/>
              </a:ext>
            </a:extLst>
          </p:cNvPr>
          <p:cNvSpPr>
            <a:spLocks noGrp="1"/>
          </p:cNvSpPr>
          <p:nvPr>
            <p:ph type="body" idx="1"/>
          </p:nvPr>
        </p:nvSpPr>
        <p:spPr/>
        <p:txBody>
          <a:bodyPr/>
          <a:lstStyle/>
          <a:p>
            <a:endParaRPr lang="en-US" dirty="0"/>
          </a:p>
        </p:txBody>
      </p:sp>
      <p:sp>
        <p:nvSpPr>
          <p:cNvPr id="6" name="Content Placeholder 5">
            <a:extLst>
              <a:ext uri="{FF2B5EF4-FFF2-40B4-BE49-F238E27FC236}">
                <a16:creationId xmlns:a16="http://schemas.microsoft.com/office/drawing/2014/main" id="{5D7F31C0-5664-D6FA-401C-314B23005EE5}"/>
              </a:ext>
            </a:extLst>
          </p:cNvPr>
          <p:cNvSpPr>
            <a:spLocks noGrp="1"/>
          </p:cNvSpPr>
          <p:nvPr>
            <p:ph sz="half" idx="2"/>
          </p:nvPr>
        </p:nvSpPr>
        <p:spPr>
          <a:xfrm>
            <a:off x="548641" y="1535113"/>
            <a:ext cx="4848225" cy="4591050"/>
          </a:xfrm>
        </p:spPr>
        <p:txBody>
          <a:bodyPr/>
          <a:lstStyle/>
          <a:p>
            <a:r>
              <a:rPr lang="en-US" dirty="0"/>
              <a:t>Arrogance and no respect for God</a:t>
            </a:r>
          </a:p>
          <a:p>
            <a:endParaRPr lang="en-US" dirty="0"/>
          </a:p>
          <a:p>
            <a:pPr marL="0" indent="0">
              <a:buNone/>
            </a:pPr>
            <a:endParaRPr lang="en-US" dirty="0"/>
          </a:p>
        </p:txBody>
      </p:sp>
      <p:sp>
        <p:nvSpPr>
          <p:cNvPr id="7" name="Text Placeholder 6">
            <a:extLst>
              <a:ext uri="{FF2B5EF4-FFF2-40B4-BE49-F238E27FC236}">
                <a16:creationId xmlns:a16="http://schemas.microsoft.com/office/drawing/2014/main" id="{84C6AA03-A0D3-B09C-74BB-3D0FDA8089F2}"/>
              </a:ext>
            </a:extLst>
          </p:cNvPr>
          <p:cNvSpPr>
            <a:spLocks noGrp="1"/>
          </p:cNvSpPr>
          <p:nvPr>
            <p:ph type="body" sz="quarter" idx="3"/>
          </p:nvPr>
        </p:nvSpPr>
        <p:spPr/>
        <p:txBody>
          <a:bodyPr/>
          <a:lstStyle/>
          <a:p>
            <a:endParaRPr lang="en-US"/>
          </a:p>
        </p:txBody>
      </p:sp>
      <p:sp>
        <p:nvSpPr>
          <p:cNvPr id="8" name="Content Placeholder 7">
            <a:extLst>
              <a:ext uri="{FF2B5EF4-FFF2-40B4-BE49-F238E27FC236}">
                <a16:creationId xmlns:a16="http://schemas.microsoft.com/office/drawing/2014/main" id="{7386300B-55BA-5AE0-7185-0E7602621CA0}"/>
              </a:ext>
            </a:extLst>
          </p:cNvPr>
          <p:cNvSpPr>
            <a:spLocks noGrp="1"/>
          </p:cNvSpPr>
          <p:nvPr>
            <p:ph sz="quarter" idx="4"/>
          </p:nvPr>
        </p:nvSpPr>
        <p:spPr>
          <a:xfrm>
            <a:off x="5574032" y="1535113"/>
            <a:ext cx="4850130" cy="4591050"/>
          </a:xfrm>
        </p:spPr>
        <p:txBody>
          <a:bodyPr/>
          <a:lstStyle/>
          <a:p>
            <a:r>
              <a:rPr lang="en-US" dirty="0"/>
              <a:t>“</a:t>
            </a:r>
            <a:r>
              <a:rPr lang="en-US" dirty="0">
                <a:solidFill>
                  <a:srgbClr val="000000"/>
                </a:solidFill>
                <a:latin typeface="system-ui"/>
              </a:rPr>
              <a:t>No fear of God before their eyes”</a:t>
            </a:r>
          </a:p>
          <a:p>
            <a:pPr marL="0" indent="0">
              <a:buNone/>
            </a:pPr>
            <a:endParaRPr lang="en-US" dirty="0">
              <a:solidFill>
                <a:srgbClr val="000000"/>
              </a:solidFill>
              <a:latin typeface="system-ui"/>
            </a:endParaRPr>
          </a:p>
        </p:txBody>
      </p:sp>
    </p:spTree>
    <p:extLst>
      <p:ext uri="{BB962C8B-B14F-4D97-AF65-F5344CB8AC3E}">
        <p14:creationId xmlns:p14="http://schemas.microsoft.com/office/powerpoint/2010/main" val="2766976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E36A29-F869-6A40-7AEA-67DF8073DE11}"/>
              </a:ext>
            </a:extLst>
          </p:cNvPr>
          <p:cNvSpPr>
            <a:spLocks noGrp="1"/>
          </p:cNvSpPr>
          <p:nvPr>
            <p:ph type="ctrTitle"/>
          </p:nvPr>
        </p:nvSpPr>
        <p:spPr>
          <a:xfrm>
            <a:off x="1988820" y="2260284"/>
            <a:ext cx="6932295" cy="1323023"/>
          </a:xfrm>
          <a:effectLst>
            <a:outerShdw blurRad="50800" dist="38100" dir="2700000" algn="tl" rotWithShape="0">
              <a:srgbClr val="000000">
                <a:alpha val="39999"/>
              </a:srgbClr>
            </a:outerShdw>
          </a:effectLst>
        </p:spPr>
        <p:txBody>
          <a:bodyPr/>
          <a:lstStyle/>
          <a:p>
            <a:pPr eaLnBrk="1" hangingPunct="1"/>
            <a:r>
              <a:rPr lang="en-US" altLang="en-US" cap="none">
                <a:latin typeface="Times New Roman" panose="02020603050405020304" pitchFamily="18" charset="0"/>
                <a:ea typeface="ＭＳ Ｐゴシック" panose="020B0600070205080204" pitchFamily="34" charset="-128"/>
                <a:cs typeface="Times New Roman" panose="02020603050405020304" pitchFamily="18" charset="0"/>
              </a:rPr>
              <a:t>Application Questions</a:t>
            </a:r>
          </a:p>
        </p:txBody>
      </p:sp>
      <p:sp>
        <p:nvSpPr>
          <p:cNvPr id="125955" name="Subtitle 4">
            <a:extLst>
              <a:ext uri="{FF2B5EF4-FFF2-40B4-BE49-F238E27FC236}">
                <a16:creationId xmlns:a16="http://schemas.microsoft.com/office/drawing/2014/main" id="{1CDF5D88-B673-AB17-E302-582FA43F595F}"/>
              </a:ext>
            </a:extLst>
          </p:cNvPr>
          <p:cNvSpPr>
            <a:spLocks noGrp="1"/>
          </p:cNvSpPr>
          <p:nvPr>
            <p:ph type="subTitle" idx="1"/>
          </p:nvPr>
        </p:nvSpPr>
        <p:spPr>
          <a:xfrm>
            <a:off x="1988820" y="3774759"/>
            <a:ext cx="6932295" cy="718662"/>
          </a:xfrm>
        </p:spPr>
        <p:txBody>
          <a:bodyPr/>
          <a:lstStyle/>
          <a:p>
            <a:pPr eaLnBrk="1" hangingPunct="1"/>
            <a:r>
              <a:rPr lang="en-US" altLang="en-US">
                <a:latin typeface="Savoye LET Plain CC.:1.0" pitchFamily="4" charset="0"/>
                <a:ea typeface="ＭＳ Ｐゴシック" panose="020B0600070205080204" pitchFamily="34" charset="-128"/>
                <a:cs typeface="Savoye LET Plain CC.:1.0" pitchFamily="4" charset="0"/>
              </a:rPr>
              <a:t>for reflection and discussion</a:t>
            </a:r>
          </a:p>
        </p:txBody>
      </p:sp>
      <p:sp>
        <p:nvSpPr>
          <p:cNvPr id="6" name="Action Button: Custom 5">
            <a:hlinkClick r:id="rId3" action="ppaction://hlinksldjump" highlightClick="1"/>
            <a:extLst>
              <a:ext uri="{FF2B5EF4-FFF2-40B4-BE49-F238E27FC236}">
                <a16:creationId xmlns:a16="http://schemas.microsoft.com/office/drawing/2014/main" id="{1B55F643-E397-E80D-74E9-3A002AEA3F84}"/>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ransition spd="med">
    <p:fade/>
  </p:transition>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Pentagon 5">
            <a:extLst>
              <a:ext uri="{FF2B5EF4-FFF2-40B4-BE49-F238E27FC236}">
                <a16:creationId xmlns:a16="http://schemas.microsoft.com/office/drawing/2014/main" id="{9E6B742D-F26C-7FB7-BCFA-B325D15ECEDB}"/>
              </a:ext>
            </a:extLst>
          </p:cNvPr>
          <p:cNvSpPr>
            <a:spLocks noChangeArrowheads="1"/>
          </p:cNvSpPr>
          <p:nvPr/>
        </p:nvSpPr>
        <p:spPr bwMode="auto">
          <a:xfrm>
            <a:off x="1371601" y="1391604"/>
            <a:ext cx="3380423" cy="774383"/>
          </a:xfrm>
          <a:prstGeom prst="homePlate">
            <a:avLst>
              <a:gd name="adj" fmla="val 49999"/>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1:16–17</a:t>
            </a:r>
          </a:p>
        </p:txBody>
      </p:sp>
      <p:sp>
        <p:nvSpPr>
          <p:cNvPr id="126979" name="Title 1">
            <a:extLst>
              <a:ext uri="{FF2B5EF4-FFF2-40B4-BE49-F238E27FC236}">
                <a16:creationId xmlns:a16="http://schemas.microsoft.com/office/drawing/2014/main" id="{DBECE46D-8C98-FFAB-CBF1-687471098F2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6980" name="Content Placeholder 2">
            <a:extLst>
              <a:ext uri="{FF2B5EF4-FFF2-40B4-BE49-F238E27FC236}">
                <a16:creationId xmlns:a16="http://schemas.microsoft.com/office/drawing/2014/main" id="{FD8565AA-75EB-45B4-55BF-C99E3260EB2B}"/>
              </a:ext>
            </a:extLst>
          </p:cNvPr>
          <p:cNvSpPr>
            <a:spLocks noGrp="1"/>
          </p:cNvSpPr>
          <p:nvPr>
            <p:ph idx="1"/>
          </p:nvPr>
        </p:nvSpPr>
        <p:spPr>
          <a:xfrm>
            <a:off x="1783080" y="2247424"/>
            <a:ext cx="7406640" cy="3816191"/>
          </a:xfrm>
        </p:spPr>
        <p:txBody>
          <a:bodyPr/>
          <a:lstStyle/>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the power of the gospel? </a:t>
            </a:r>
          </a:p>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it accomplish God’s purposes in the lives of people?</a:t>
            </a:r>
          </a:p>
          <a:p>
            <a:pPr marL="925830" lvl="1" indent="-514350" eaLnBrk="1" hangingPunct="1">
              <a:spcAft>
                <a:spcPts val="1620"/>
              </a:spcAft>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have you seen that power at work in your own life?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8002" name="Title 1">
            <a:extLst>
              <a:ext uri="{FF2B5EF4-FFF2-40B4-BE49-F238E27FC236}">
                <a16:creationId xmlns:a16="http://schemas.microsoft.com/office/drawing/2014/main" id="{765B8885-4F45-3DF1-C4CC-8082BC640F82}"/>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8003" name="Content Placeholder 2">
            <a:extLst>
              <a:ext uri="{FF2B5EF4-FFF2-40B4-BE49-F238E27FC236}">
                <a16:creationId xmlns:a16="http://schemas.microsoft.com/office/drawing/2014/main" id="{7CA71B7A-7939-F1A7-62B0-A48E0BF43222}"/>
              </a:ext>
            </a:extLst>
          </p:cNvPr>
          <p:cNvSpPr>
            <a:spLocks noGrp="1"/>
          </p:cNvSpPr>
          <p:nvPr>
            <p:ph idx="1"/>
          </p:nvPr>
        </p:nvSpPr>
        <p:spPr>
          <a:xfrm>
            <a:off x="1783080" y="2454594"/>
            <a:ext cx="7406640" cy="360902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are the dangers of valuing God’s creation more than the Creator himself?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In what ways have you struggled with this?</a:t>
            </a:r>
          </a:p>
        </p:txBody>
      </p:sp>
      <p:sp>
        <p:nvSpPr>
          <p:cNvPr id="4" name="Pentagon 3">
            <a:extLst>
              <a:ext uri="{FF2B5EF4-FFF2-40B4-BE49-F238E27FC236}">
                <a16:creationId xmlns:a16="http://schemas.microsoft.com/office/drawing/2014/main" id="{F842143A-D072-E469-D6B9-EE457FD2582C}"/>
              </a:ext>
            </a:extLst>
          </p:cNvPr>
          <p:cNvSpPr>
            <a:spLocks noChangeArrowheads="1"/>
          </p:cNvSpPr>
          <p:nvPr/>
        </p:nvSpPr>
        <p:spPr bwMode="auto">
          <a:xfrm>
            <a:off x="1371600" y="1391604"/>
            <a:ext cx="3429000" cy="774383"/>
          </a:xfrm>
          <a:prstGeom prst="homePlate">
            <a:avLst>
              <a:gd name="adj" fmla="val 50000"/>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1:21–32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6400146B-9D95-85AB-5102-F74FA2E936A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29027" name="Content Placeholder 2">
            <a:extLst>
              <a:ext uri="{FF2B5EF4-FFF2-40B4-BE49-F238E27FC236}">
                <a16:creationId xmlns:a16="http://schemas.microsoft.com/office/drawing/2014/main" id="{82AE653E-B6D5-8FE2-37B7-1B4EE19103CF}"/>
              </a:ext>
            </a:extLst>
          </p:cNvPr>
          <p:cNvSpPr>
            <a:spLocks noGrp="1"/>
          </p:cNvSpPr>
          <p:nvPr>
            <p:ph idx="1"/>
          </p:nvPr>
        </p:nvSpPr>
        <p:spPr>
          <a:xfrm>
            <a:off x="1783080" y="2263140"/>
            <a:ext cx="7406640" cy="3800475"/>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should our inability to “be declared righteous in God’s sight by the works of the law” affect our attitudes toward God?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about our attitudes toward others?</a:t>
            </a:r>
          </a:p>
        </p:txBody>
      </p:sp>
      <p:sp>
        <p:nvSpPr>
          <p:cNvPr id="4" name="Pentagon 3">
            <a:extLst>
              <a:ext uri="{FF2B5EF4-FFF2-40B4-BE49-F238E27FC236}">
                <a16:creationId xmlns:a16="http://schemas.microsoft.com/office/drawing/2014/main" id="{74ED87F9-9567-0D1C-2437-5EFC44BC58E6}"/>
              </a:ext>
            </a:extLst>
          </p:cNvPr>
          <p:cNvSpPr>
            <a:spLocks noChangeArrowheads="1"/>
          </p:cNvSpPr>
          <p:nvPr/>
        </p:nvSpPr>
        <p:spPr bwMode="auto">
          <a:xfrm>
            <a:off x="1371601" y="1391604"/>
            <a:ext cx="3151823" cy="774383"/>
          </a:xfrm>
          <a:prstGeom prst="homePlate">
            <a:avLst>
              <a:gd name="adj" fmla="val 49991"/>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3:20</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0050" name="Title 1">
            <a:extLst>
              <a:ext uri="{FF2B5EF4-FFF2-40B4-BE49-F238E27FC236}">
                <a16:creationId xmlns:a16="http://schemas.microsoft.com/office/drawing/2014/main" id="{C69C1506-1A97-1985-5EE2-5E2ACAC4C8B7}"/>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0051" name="Content Placeholder 2">
            <a:extLst>
              <a:ext uri="{FF2B5EF4-FFF2-40B4-BE49-F238E27FC236}">
                <a16:creationId xmlns:a16="http://schemas.microsoft.com/office/drawing/2014/main" id="{6D283730-2E6F-104F-0106-5BB91D345729}"/>
              </a:ext>
            </a:extLst>
          </p:cNvPr>
          <p:cNvSpPr>
            <a:spLocks noGrp="1"/>
          </p:cNvSpPr>
          <p:nvPr>
            <p:ph idx="1"/>
          </p:nvPr>
        </p:nvSpPr>
        <p:spPr>
          <a:xfrm>
            <a:off x="1783080" y="2263140"/>
            <a:ext cx="7406640" cy="3800475"/>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should Paul’s arguments regarding the Jews give us reassurance about our own salvation? </a:t>
            </a:r>
            <a:endParaRPr lang="en-US" altLang="en-US">
              <a:solidFill>
                <a:srgbClr val="FF0000"/>
              </a:solidFill>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BD5B39B7-F792-A71A-06CB-275B5F4751A2}"/>
              </a:ext>
            </a:extLst>
          </p:cNvPr>
          <p:cNvSpPr>
            <a:spLocks noChangeArrowheads="1"/>
          </p:cNvSpPr>
          <p:nvPr/>
        </p:nvSpPr>
        <p:spPr bwMode="auto">
          <a:xfrm>
            <a:off x="1371600" y="1391604"/>
            <a:ext cx="5143500" cy="774383"/>
          </a:xfrm>
          <a:prstGeom prst="homePlate">
            <a:avLst>
              <a:gd name="adj" fmla="val 50000"/>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10:1–4; 11:1, 25–26</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70505B77-C3B3-484E-62E4-8A3E4C19554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1075" name="Content Placeholder 2">
            <a:extLst>
              <a:ext uri="{FF2B5EF4-FFF2-40B4-BE49-F238E27FC236}">
                <a16:creationId xmlns:a16="http://schemas.microsoft.com/office/drawing/2014/main" id="{EF07B790-90D2-825C-85F0-045632E4A775}"/>
              </a:ext>
            </a:extLst>
          </p:cNvPr>
          <p:cNvSpPr>
            <a:spLocks noGrp="1"/>
          </p:cNvSpPr>
          <p:nvPr>
            <p:ph idx="1"/>
          </p:nvPr>
        </p:nvSpPr>
        <p:spPr>
          <a:xfrm>
            <a:off x="1783080" y="2351724"/>
            <a:ext cx="7406640" cy="3711893"/>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our role in spreading the gospel, and why?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are some different ways we can fulfill that?</a:t>
            </a:r>
          </a:p>
        </p:txBody>
      </p:sp>
      <p:sp>
        <p:nvSpPr>
          <p:cNvPr id="4" name="Pentagon 3">
            <a:extLst>
              <a:ext uri="{FF2B5EF4-FFF2-40B4-BE49-F238E27FC236}">
                <a16:creationId xmlns:a16="http://schemas.microsoft.com/office/drawing/2014/main" id="{4E3F33F1-2CFE-BF1E-4B83-9756A8538712}"/>
              </a:ext>
            </a:extLst>
          </p:cNvPr>
          <p:cNvSpPr>
            <a:spLocks noChangeArrowheads="1"/>
          </p:cNvSpPr>
          <p:nvPr/>
        </p:nvSpPr>
        <p:spPr bwMode="auto">
          <a:xfrm>
            <a:off x="1371600" y="1391604"/>
            <a:ext cx="3281839" cy="774383"/>
          </a:xfrm>
          <a:prstGeom prst="homePlate">
            <a:avLst>
              <a:gd name="adj" fmla="val 49993"/>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10:9–15</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2098" name="Title 1">
            <a:extLst>
              <a:ext uri="{FF2B5EF4-FFF2-40B4-BE49-F238E27FC236}">
                <a16:creationId xmlns:a16="http://schemas.microsoft.com/office/drawing/2014/main" id="{6CAAF7DF-6E46-6E0C-02E4-56D494242798}"/>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2099" name="Content Placeholder 2">
            <a:extLst>
              <a:ext uri="{FF2B5EF4-FFF2-40B4-BE49-F238E27FC236}">
                <a16:creationId xmlns:a16="http://schemas.microsoft.com/office/drawing/2014/main" id="{B9E9269B-9E59-1EFC-6F4F-EC0AFAFC5467}"/>
              </a:ext>
            </a:extLst>
          </p:cNvPr>
          <p:cNvSpPr>
            <a:spLocks noGrp="1"/>
          </p:cNvSpPr>
          <p:nvPr>
            <p:ph idx="1"/>
          </p:nvPr>
        </p:nvSpPr>
        <p:spPr>
          <a:xfrm>
            <a:off x="1783080" y="2367439"/>
            <a:ext cx="7406640" cy="369617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Practically speaking, what does it mean to be “a living sacrifice” (12:1)? </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it enable us to know God’s “good and pleasing and perfect” will—and actually do it?</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866F4028-FDCB-1F99-8C6D-1AC07C1EF207}"/>
              </a:ext>
            </a:extLst>
          </p:cNvPr>
          <p:cNvSpPr>
            <a:spLocks noChangeArrowheads="1"/>
          </p:cNvSpPr>
          <p:nvPr/>
        </p:nvSpPr>
        <p:spPr bwMode="auto">
          <a:xfrm>
            <a:off x="1371600" y="1391604"/>
            <a:ext cx="3200400" cy="774383"/>
          </a:xfrm>
          <a:prstGeom prst="homePlate">
            <a:avLst>
              <a:gd name="adj" fmla="val 49996"/>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12:1–2</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60F05C8A-0895-1536-955E-54A20B7DADF5}"/>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3123" name="Content Placeholder 2">
            <a:extLst>
              <a:ext uri="{FF2B5EF4-FFF2-40B4-BE49-F238E27FC236}">
                <a16:creationId xmlns:a16="http://schemas.microsoft.com/office/drawing/2014/main" id="{76FFF9AF-0250-75AD-8161-14C93AB97032}"/>
              </a:ext>
            </a:extLst>
          </p:cNvPr>
          <p:cNvSpPr>
            <a:spLocks noGrp="1"/>
          </p:cNvSpPr>
          <p:nvPr>
            <p:ph idx="1"/>
          </p:nvPr>
        </p:nvSpPr>
        <p:spPr>
          <a:xfrm>
            <a:off x="1783080" y="2367439"/>
            <a:ext cx="7406640" cy="3696176"/>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does a sacrificial attitude help us relate better to those who are built differently from us? </a:t>
            </a: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0B6D44C2-2D3C-6F69-F93D-F2C12AA62642}"/>
              </a:ext>
            </a:extLst>
          </p:cNvPr>
          <p:cNvSpPr>
            <a:spLocks noChangeArrowheads="1"/>
          </p:cNvSpPr>
          <p:nvPr/>
        </p:nvSpPr>
        <p:spPr bwMode="auto">
          <a:xfrm>
            <a:off x="1371600" y="1391604"/>
            <a:ext cx="3453289" cy="774383"/>
          </a:xfrm>
          <a:prstGeom prst="homePlate">
            <a:avLst>
              <a:gd name="adj" fmla="val 50003"/>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12:3–8</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34146" name="Title 1">
            <a:extLst>
              <a:ext uri="{FF2B5EF4-FFF2-40B4-BE49-F238E27FC236}">
                <a16:creationId xmlns:a16="http://schemas.microsoft.com/office/drawing/2014/main" id="{D462DAC8-7C31-6FAD-A816-EABF64B1F78C}"/>
              </a:ext>
            </a:extLst>
          </p:cNvPr>
          <p:cNvSpPr>
            <a:spLocks noGrp="1"/>
          </p:cNvSpPr>
          <p:nvPr>
            <p:ph type="title"/>
          </p:nvPr>
        </p:nvSpPr>
        <p:spPr>
          <a:xfrm>
            <a:off x="1783080" y="444343"/>
            <a:ext cx="7406640" cy="521493"/>
          </a:xfrm>
        </p:spPr>
        <p:txBody>
          <a:bodyPr/>
          <a:lstStyle/>
          <a:p>
            <a:pPr eaLnBrk="1" hangingPunct="1"/>
            <a:r>
              <a:rPr lang="en-US" altLang="en-US">
                <a:latin typeface="Arial" panose="020B0604020202020204" pitchFamily="34" charset="0"/>
                <a:ea typeface="ＭＳ Ｐゴシック" panose="020B0600070205080204" pitchFamily="34" charset="-128"/>
                <a:cs typeface="Arial" panose="020B0604020202020204" pitchFamily="34" charset="0"/>
              </a:rPr>
              <a:t>Application Questions</a:t>
            </a:r>
          </a:p>
        </p:txBody>
      </p:sp>
      <p:sp>
        <p:nvSpPr>
          <p:cNvPr id="134147" name="Content Placeholder 2">
            <a:extLst>
              <a:ext uri="{FF2B5EF4-FFF2-40B4-BE49-F238E27FC236}">
                <a16:creationId xmlns:a16="http://schemas.microsoft.com/office/drawing/2014/main" id="{7E41B7EC-76DF-1311-05DB-0049875A783E}"/>
              </a:ext>
            </a:extLst>
          </p:cNvPr>
          <p:cNvSpPr>
            <a:spLocks noGrp="1"/>
          </p:cNvSpPr>
          <p:nvPr>
            <p:ph idx="1"/>
          </p:nvPr>
        </p:nvSpPr>
        <p:spPr>
          <a:xfrm>
            <a:off x="1783080" y="2165986"/>
            <a:ext cx="7406640" cy="3431858"/>
          </a:xfrm>
        </p:spPr>
        <p:txBody>
          <a:bodyPr/>
          <a:lstStyle/>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What is your reaction to Paul’s statement that your “brothers and sisters … are full of goodness”?</a:t>
            </a:r>
          </a:p>
          <a:p>
            <a:pPr lvl="1" eaLnBrk="1" hangingPunct="1">
              <a:buFont typeface="Arial" panose="020B0604020202020204" pitchFamily="34" charset="0"/>
              <a:buChar char="•"/>
            </a:pPr>
            <a:r>
              <a:rPr lang="en-US" altLang="en-US">
                <a:latin typeface="Times New Roman" panose="02020603050405020304" pitchFamily="18" charset="0"/>
                <a:ea typeface="ＭＳ Ｐゴシック" panose="020B0600070205080204" pitchFamily="34" charset="-128"/>
                <a:cs typeface="Times New Roman" panose="02020603050405020304" pitchFamily="18" charset="0"/>
              </a:rPr>
              <a:t>How would (or does) believing Paul’s statement change the way you approach and work together with your “brothers and sisters”?</a:t>
            </a:r>
          </a:p>
          <a:p>
            <a:pPr lvl="1" eaLnBrk="1" hangingPunct="1">
              <a:buFont typeface="Arial" panose="020B0604020202020204" pitchFamily="34" charset="0"/>
              <a:buChar char="•"/>
            </a:pPr>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a:p>
            <a:pPr eaLnBrk="1" hangingPunct="1"/>
            <a:endParaRPr lang="en-US" altLang="en-US">
              <a:latin typeface="Times New Roman" panose="02020603050405020304" pitchFamily="18" charset="0"/>
              <a:ea typeface="ＭＳ Ｐゴシック" panose="020B0600070205080204" pitchFamily="34" charset="-128"/>
              <a:cs typeface="Times New Roman" panose="02020603050405020304" pitchFamily="18" charset="0"/>
            </a:endParaRPr>
          </a:p>
        </p:txBody>
      </p:sp>
      <p:sp>
        <p:nvSpPr>
          <p:cNvPr id="4" name="Pentagon 3">
            <a:extLst>
              <a:ext uri="{FF2B5EF4-FFF2-40B4-BE49-F238E27FC236}">
                <a16:creationId xmlns:a16="http://schemas.microsoft.com/office/drawing/2014/main" id="{1F65BE0C-8BAC-27E5-C142-019BA923C3CD}"/>
              </a:ext>
            </a:extLst>
          </p:cNvPr>
          <p:cNvSpPr>
            <a:spLocks noChangeArrowheads="1"/>
          </p:cNvSpPr>
          <p:nvPr/>
        </p:nvSpPr>
        <p:spPr bwMode="auto">
          <a:xfrm>
            <a:off x="1371601" y="1391604"/>
            <a:ext cx="3176112" cy="774383"/>
          </a:xfrm>
          <a:prstGeom prst="homePlate">
            <a:avLst>
              <a:gd name="adj" fmla="val 49996"/>
            </a:avLst>
          </a:prstGeom>
          <a:blipFill dpi="0" rotWithShape="1">
            <a:blip r:embed="rId3"/>
            <a:srcRect/>
            <a:stretch>
              <a:fillRect/>
            </a:stretch>
          </a:blip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1" algn="ctr" eaLnBrk="1" hangingPunct="1"/>
            <a:r>
              <a:rPr lang="en-US" altLang="en-US" sz="2880" b="1">
                <a:solidFill>
                  <a:schemeClr val="bg1"/>
                </a:solidFill>
                <a:latin typeface="Savoye LET Plain CC.:1.0" pitchFamily="4" charset="0"/>
                <a:cs typeface="Savoye LET Plain CC.:1.0" pitchFamily="4" charset="0"/>
              </a:rPr>
              <a:t>Romans 15:14</a:t>
            </a:r>
          </a:p>
        </p:txBody>
      </p:sp>
      <p:sp>
        <p:nvSpPr>
          <p:cNvPr id="5" name="Action Button: Custom 4">
            <a:hlinkClick r:id="rId4" action="ppaction://hlinksldjump" highlightClick="1"/>
            <a:extLst>
              <a:ext uri="{FF2B5EF4-FFF2-40B4-BE49-F238E27FC236}">
                <a16:creationId xmlns:a16="http://schemas.microsoft.com/office/drawing/2014/main" id="{1C2FE70B-900C-CFE2-8F2C-3DF8C2A34138}"/>
              </a:ext>
            </a:extLst>
          </p:cNvPr>
          <p:cNvSpPr>
            <a:spLocks noChangeArrowheads="1"/>
          </p:cNvSpPr>
          <p:nvPr/>
        </p:nvSpPr>
        <p:spPr bwMode="auto">
          <a:xfrm>
            <a:off x="8229601" y="5597843"/>
            <a:ext cx="1111568" cy="634365"/>
          </a:xfrm>
          <a:prstGeom prst="actionButtonBlank">
            <a:avLst/>
          </a:prstGeom>
          <a:solidFill>
            <a:srgbClr val="CFD6C8">
              <a:alpha val="45097"/>
            </a:srgbClr>
          </a:solidFill>
          <a:ln>
            <a:noFill/>
          </a:ln>
          <a:effectLst>
            <a:outerShdw blurRad="40000" dist="23000" dir="5400000" rotWithShape="0">
              <a:srgbClr val="808080">
                <a:alpha val="34999"/>
              </a:srgbClr>
            </a:outerShdw>
          </a:effectLst>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r>
              <a:rPr lang="en-US" altLang="en-US" sz="1620">
                <a:solidFill>
                  <a:srgbClr val="FFFFFF"/>
                </a:solidFill>
                <a:latin typeface="Times New Roman" panose="02020603050405020304" pitchFamily="18" charset="0"/>
                <a:cs typeface="Times New Roman" panose="02020603050405020304" pitchFamily="18" charset="0"/>
              </a:rPr>
              <a:t>Menu</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ext Box 2">
            <a:extLst>
              <a:ext uri="{FF2B5EF4-FFF2-40B4-BE49-F238E27FC236}">
                <a16:creationId xmlns:a16="http://schemas.microsoft.com/office/drawing/2014/main" id="{9AA58849-D659-435D-E7F2-9B774B3D6C0E}"/>
              </a:ext>
            </a:extLst>
          </p:cNvPr>
          <p:cNvSpPr txBox="1">
            <a:spLocks noChangeArrowheads="1"/>
          </p:cNvSpPr>
          <p:nvPr/>
        </p:nvSpPr>
        <p:spPr bwMode="auto">
          <a:xfrm>
            <a:off x="1783080" y="5212080"/>
            <a:ext cx="473202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sym typeface="Symbol" panose="05050102010706020507" pitchFamily="18" charset="2"/>
              </a:rPr>
              <a:t>© 2015 Bristol Works, Inc. </a:t>
            </a: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sym typeface="Symbol" panose="05050102010706020507" pitchFamily="18" charset="2"/>
              </a:rPr>
              <a:t>Rose Publishing, Inc.</a:t>
            </a: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4733 Torrance Blvd., #259 Torrance, California  90505  U.S.A. </a:t>
            </a:r>
            <a:br>
              <a:rPr lang="en-US" altLang="en-US" sz="1080">
                <a:latin typeface="Times New Roman" panose="02020603050405020304" pitchFamily="18" charset="0"/>
                <a:cs typeface="Times New Roman" panose="02020603050405020304" pitchFamily="18" charset="0"/>
              </a:rPr>
            </a:br>
            <a:r>
              <a:rPr lang="en-US" altLang="en-US" sz="1080">
                <a:latin typeface="Times New Roman" panose="02020603050405020304" pitchFamily="18" charset="0"/>
                <a:cs typeface="Times New Roman" panose="02020603050405020304" pitchFamily="18" charset="0"/>
              </a:rPr>
              <a:t>All rights reserved. Email:  info@rose-publishing.com</a:t>
            </a:r>
            <a:endParaRPr lang="en-US" altLang="en-US" sz="1080">
              <a:solidFill>
                <a:schemeClr val="bg1"/>
              </a:solidFill>
              <a:latin typeface="Times New Roman" panose="02020603050405020304" pitchFamily="18" charset="0"/>
              <a:cs typeface="Times New Roman" panose="02020603050405020304" pitchFamily="18" charset="0"/>
            </a:endParaRPr>
          </a:p>
          <a:p>
            <a:pPr eaLnBrk="1" hangingPunct="1"/>
            <a:r>
              <a:rPr lang="en-US" altLang="en-US" sz="1080">
                <a:solidFill>
                  <a:schemeClr val="bg1"/>
                </a:solidFill>
                <a:latin typeface="Times New Roman" panose="02020603050405020304" pitchFamily="18" charset="0"/>
                <a:cs typeface="Times New Roman" panose="02020603050405020304" pitchFamily="18" charset="0"/>
                <a:hlinkClick r:id="rId3"/>
              </a:rPr>
              <a:t>www.rose-publishing.com</a:t>
            </a:r>
            <a:endParaRPr lang="en-US" altLang="en-US" sz="1080">
              <a:solidFill>
                <a:schemeClr val="bg1"/>
              </a:solidFill>
              <a:latin typeface="Times New Roman" panose="02020603050405020304" pitchFamily="18" charset="0"/>
              <a:cs typeface="Times New Roman" panose="02020603050405020304" pitchFamily="18" charset="0"/>
            </a:endParaRPr>
          </a:p>
        </p:txBody>
      </p:sp>
      <p:sp>
        <p:nvSpPr>
          <p:cNvPr id="135171" name="Text Box 4">
            <a:extLst>
              <a:ext uri="{FF2B5EF4-FFF2-40B4-BE49-F238E27FC236}">
                <a16:creationId xmlns:a16="http://schemas.microsoft.com/office/drawing/2014/main" id="{5ACC1E21-1533-0390-70B0-C3A1677FD398}"/>
              </a:ext>
            </a:extLst>
          </p:cNvPr>
          <p:cNvSpPr txBox="1">
            <a:spLocks noChangeArrowheads="1"/>
          </p:cNvSpPr>
          <p:nvPr/>
        </p:nvSpPr>
        <p:spPr bwMode="auto">
          <a:xfrm>
            <a:off x="1577340" y="617220"/>
            <a:ext cx="7749540" cy="3083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Romans PowerPoint</a:t>
            </a:r>
            <a:r>
              <a:rPr lang="en-US" altLang="en-US" sz="1080" b="1" baseline="30000">
                <a:latin typeface="Times New Roman" panose="02020603050405020304" pitchFamily="18" charset="0"/>
                <a:cs typeface="Times New Roman" panose="02020603050405020304" pitchFamily="18" charset="0"/>
              </a:rPr>
              <a:t>®</a:t>
            </a:r>
            <a:endParaRPr lang="en-US" altLang="en-US" sz="1080" b="1">
              <a:latin typeface="Times New Roman" panose="02020603050405020304" pitchFamily="18" charset="0"/>
              <a:cs typeface="Times New Roman" panose="02020603050405020304" pitchFamily="18" charset="0"/>
            </a:endParaRPr>
          </a:p>
          <a:p>
            <a:pPr eaLnBrk="1" hangingPunct="1"/>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All rights reserved. No part of this publication may be reproduced, stored in a retrieval system or transmitted in any form or by any means—for example, electronic, photocopy, recording—without prior written permission of the publisher.</a:t>
            </a:r>
          </a:p>
          <a:p>
            <a:endParaRPr lang="en-US" altLang="en-US" sz="1080" b="1">
              <a:latin typeface="Times New Roman" panose="02020603050405020304" pitchFamily="18" charset="0"/>
              <a:cs typeface="Times New Roman" panose="02020603050405020304" pitchFamily="18" charset="0"/>
              <a:sym typeface="Symbol" panose="05050102010706020507" pitchFamily="18" charset="2"/>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Image Credits: </a:t>
            </a:r>
            <a:r>
              <a:rPr lang="en-US" altLang="en-US" sz="1080">
                <a:latin typeface="Times New Roman" panose="02020603050405020304" pitchFamily="18" charset="0"/>
                <a:cs typeface="Times New Roman" panose="02020603050405020304" pitchFamily="18" charset="0"/>
              </a:rPr>
              <a:t>Some images used under license from Shutterstock.com</a:t>
            </a:r>
          </a:p>
          <a:p>
            <a:pPr eaLnBrk="1" hangingPunct="1">
              <a:buFont typeface="Arial" panose="020B0604020202020204" pitchFamily="34" charset="0"/>
              <a:buNone/>
            </a:pPr>
            <a:endParaRPr lang="en-US" altLang="en-US" sz="1080" b="1">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Author: </a:t>
            </a:r>
            <a:r>
              <a:rPr lang="en-US" altLang="en-US" sz="1080">
                <a:latin typeface="Times New Roman" panose="02020603050405020304" pitchFamily="18" charset="0"/>
                <a:cs typeface="Times New Roman" panose="02020603050405020304" pitchFamily="18" charset="0"/>
              </a:rPr>
              <a:t>Benjamin Galan, MTS, ThM</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r>
              <a:rPr lang="en-US" altLang="en-US" sz="1080" b="1">
                <a:latin typeface="Times New Roman" panose="02020603050405020304" pitchFamily="18" charset="0"/>
                <a:cs typeface="Times New Roman" panose="02020603050405020304" pitchFamily="18" charset="0"/>
              </a:rPr>
              <a:t>Tables</a:t>
            </a:r>
            <a:r>
              <a:rPr lang="en-US" altLang="en-US" sz="1080">
                <a:latin typeface="Times New Roman" panose="02020603050405020304" pitchFamily="18" charset="0"/>
                <a:cs typeface="Times New Roman" panose="02020603050405020304" pitchFamily="18" charset="0"/>
              </a:rPr>
              <a:t> adapted from James D. G. Dunn, WBC Vol. 38A, </a:t>
            </a:r>
            <a:r>
              <a:rPr lang="en-US" altLang="en-US" sz="1080" i="1">
                <a:latin typeface="Times New Roman" panose="02020603050405020304" pitchFamily="18" charset="0"/>
                <a:cs typeface="Times New Roman" panose="02020603050405020304" pitchFamily="18" charset="0"/>
              </a:rPr>
              <a:t>Romans 1–8</a:t>
            </a:r>
            <a:r>
              <a:rPr lang="en-US" altLang="en-US" sz="1080">
                <a:latin typeface="Times New Roman" panose="02020603050405020304" pitchFamily="18" charset="0"/>
                <a:cs typeface="Times New Roman" panose="02020603050405020304" pitchFamily="18" charset="0"/>
              </a:rPr>
              <a:t> </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b="1">
                <a:latin typeface="Times New Roman" panose="02020603050405020304" pitchFamily="18" charset="0"/>
                <a:cs typeface="Times New Roman" panose="02020603050405020304" pitchFamily="18" charset="0"/>
              </a:rPr>
              <a:t>Trademarks: </a:t>
            </a:r>
            <a:r>
              <a:rPr lang="en-US" altLang="en-US" sz="1080">
                <a:latin typeface="Times New Roman" panose="02020603050405020304" pitchFamily="18" charset="0"/>
                <a:cs typeface="Times New Roman" panose="02020603050405020304" pitchFamily="18" charset="0"/>
              </a:rPr>
              <a:t>Any trademarked symbols included in this teaching presentation belong to the organizations identified. Rose Publishing is a Christian organization and not affiliated with any of the organizations with trademarked symbols. The symbols and photos used in this presentation fall under the U.S.A. Copyright Law, Title 17, Section 107.</a:t>
            </a:r>
          </a:p>
          <a:p>
            <a:pPr eaLnBrk="1" hangingPunct="1">
              <a:buFont typeface="Arial" panose="020B0604020202020204" pitchFamily="34" charset="0"/>
              <a:buNone/>
            </a:pPr>
            <a:endParaRPr lang="en-US" altLang="en-US" sz="1080">
              <a:latin typeface="Times New Roman" panose="02020603050405020304" pitchFamily="18" charset="0"/>
              <a:cs typeface="Times New Roman" panose="02020603050405020304" pitchFamily="18" charset="0"/>
            </a:endParaRPr>
          </a:p>
          <a:p>
            <a:pPr eaLnBrk="1" hangingPunct="1">
              <a:buFont typeface="Arial" panose="020B0604020202020204" pitchFamily="34" charset="0"/>
              <a:buNone/>
            </a:pPr>
            <a:r>
              <a:rPr lang="en-US" altLang="en-US" sz="1080">
                <a:latin typeface="Times New Roman" panose="02020603050405020304" pitchFamily="18" charset="0"/>
                <a:cs typeface="Times New Roman" panose="02020603050405020304" pitchFamily="18" charset="0"/>
              </a:rPr>
              <a:t>All Scripture quotations, unless otherwise indicated, are taken from the Holy Bible, New International Version®, NIV®. Copyright ©1973, 1978, 1984, 2011 by Biblica, Inc.™ Used by permission of Zondervan. All rights reserved worldwide. www.zondervan.com The “NIV” and “New International Version” are trademarks registered in the United States Patent and Trademark Office by Biblica, Inc.™</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0658" name="Title 1">
            <a:extLst>
              <a:ext uri="{FF2B5EF4-FFF2-40B4-BE49-F238E27FC236}">
                <a16:creationId xmlns:a16="http://schemas.microsoft.com/office/drawing/2014/main" id="{EDD867B9-8F54-36CE-20A4-32B618DA6BFF}"/>
              </a:ext>
            </a:extLst>
          </p:cNvPr>
          <p:cNvSpPr>
            <a:spLocks noGrp="1"/>
          </p:cNvSpPr>
          <p:nvPr>
            <p:ph type="title"/>
          </p:nvPr>
        </p:nvSpPr>
        <p:spPr>
          <a:xfrm>
            <a:off x="0" y="0"/>
            <a:ext cx="10972800" cy="705089"/>
          </a:xfrm>
        </p:spPr>
        <p:txBody>
          <a:bodyPr/>
          <a:lstStyle/>
          <a:p>
            <a:pPr eaLnBrk="1" hangingPunct="1"/>
            <a:r>
              <a:rPr lang="en-US" altLang="en-US" sz="2400" dirty="0">
                <a:latin typeface="Arial" panose="020B0604020202020204" pitchFamily="34" charset="0"/>
                <a:ea typeface="ＭＳ Ｐゴシック" panose="020B0600070205080204" pitchFamily="34" charset="-128"/>
                <a:cs typeface="Arial" panose="020B0604020202020204" pitchFamily="34" charset="0"/>
              </a:rPr>
              <a:t>Conclusion: All Mankind is Lost in Sin (</a:t>
            </a:r>
            <a:r>
              <a:rPr lang="en-US" altLang="en-US" sz="2400" b="1" i="1" dirty="0">
                <a:latin typeface="Arial" panose="020B0604020202020204" pitchFamily="34" charset="0"/>
                <a:ea typeface="ＭＳ Ｐゴシック" panose="020B0600070205080204" pitchFamily="34" charset="-128"/>
                <a:cs typeface="Arial" panose="020B0604020202020204" pitchFamily="34" charset="0"/>
              </a:rPr>
              <a:t>Rom 3:19-20</a:t>
            </a:r>
            <a:r>
              <a:rPr lang="en-US" altLang="en-US" sz="2400" dirty="0">
                <a:latin typeface="Arial" panose="020B0604020202020204" pitchFamily="34" charset="0"/>
                <a:ea typeface="ＭＳ Ｐゴシック" panose="020B0600070205080204" pitchFamily="34" charset="-128"/>
                <a:cs typeface="Arial" panose="020B0604020202020204" pitchFamily="34" charset="0"/>
              </a:rPr>
              <a:t>) </a:t>
            </a:r>
          </a:p>
        </p:txBody>
      </p:sp>
      <p:sp>
        <p:nvSpPr>
          <p:cNvPr id="70659" name="Content Placeholder 2">
            <a:extLst>
              <a:ext uri="{FF2B5EF4-FFF2-40B4-BE49-F238E27FC236}">
                <a16:creationId xmlns:a16="http://schemas.microsoft.com/office/drawing/2014/main" id="{7B0A01EB-D083-38FA-16BE-386250942175}"/>
              </a:ext>
            </a:extLst>
          </p:cNvPr>
          <p:cNvSpPr>
            <a:spLocks noGrp="1"/>
          </p:cNvSpPr>
          <p:nvPr>
            <p:ph idx="1"/>
          </p:nvPr>
        </p:nvSpPr>
        <p:spPr>
          <a:xfrm>
            <a:off x="1783080" y="1450182"/>
            <a:ext cx="7577896" cy="5224222"/>
          </a:xfrm>
        </p:spPr>
        <p:txBody>
          <a:bodyPr/>
          <a:lstStyle/>
          <a:p>
            <a:pPr marL="457200" indent="-457200" eaLnBrk="1" hangingPunct="1">
              <a:buFont typeface="Arial" panose="020B0604020202020204" pitchFamily="34" charset="0"/>
              <a:buChar char="•"/>
            </a:pPr>
            <a:r>
              <a:rPr lang="en-US" b="0" i="0" dirty="0">
                <a:solidFill>
                  <a:srgbClr val="0A0002"/>
                </a:solidFill>
                <a:effectLst/>
                <a:latin typeface="Arial" panose="020B0604020202020204" pitchFamily="34" charset="0"/>
              </a:rPr>
              <a:t>The purpose of the law is to make people aware of their sin, their failure to measure up to God’s righteousness.</a:t>
            </a:r>
          </a:p>
          <a:p>
            <a:pPr marL="457200" indent="-457200" eaLnBrk="1" hangingPunct="1">
              <a:buFont typeface="Arial" panose="020B0604020202020204" pitchFamily="34" charset="0"/>
              <a:buChar char="•"/>
            </a:pPr>
            <a:endParaRPr lang="en-US" sz="2200" b="0" dirty="0">
              <a:solidFill>
                <a:srgbClr val="0A0002"/>
              </a:solidFill>
              <a:latin typeface="Arial" panose="020B0604020202020204" pitchFamily="34" charset="0"/>
              <a:cs typeface="Arial" panose="020B0604020202020204" pitchFamily="34" charset="0"/>
            </a:endParaRPr>
          </a:p>
          <a:p>
            <a:pPr marL="457200" indent="-457200" eaLnBrk="1" hangingPunct="1">
              <a:buFont typeface="Arial" panose="020B0604020202020204" pitchFamily="34" charset="0"/>
              <a:buChar char="•"/>
            </a:pPr>
            <a:r>
              <a:rPr lang="en-US" sz="2200" b="0" i="0" dirty="0">
                <a:solidFill>
                  <a:srgbClr val="0A0002"/>
                </a:solidFill>
                <a:effectLst/>
                <a:latin typeface="Arial" panose="020B0604020202020204" pitchFamily="34" charset="0"/>
              </a:rPr>
              <a:t>God’s revelation is like a mirror that reflects our true condition. If our face is dirty the mirror will show it. It will drive us to soap and water, the solution to a dirty face. We cannot use the mirror to cleanse our face but we only use it for the purpose of revealing the state of our face. The solution is soap and water, not the mirror. The purpose of knowing God’s standards is to find the solution to our sins…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44959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Effect transition="in" filter="wipe(left)">
                                      <p:cBhvr>
                                        <p:cTn id="7" dur="500"/>
                                        <p:tgtEl>
                                          <p:spTgt spid="7065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0659">
                                            <p:txEl>
                                              <p:pRg st="2" end="2"/>
                                            </p:txEl>
                                          </p:spTgt>
                                        </p:tgtEl>
                                        <p:attrNameLst>
                                          <p:attrName>style.visibility</p:attrName>
                                        </p:attrNameLst>
                                      </p:cBhvr>
                                      <p:to>
                                        <p:strVal val="visible"/>
                                      </p:to>
                                    </p:set>
                                    <p:animEffect transition="in" filter="wipe(left)">
                                      <p:cBhvr>
                                        <p:cTn id="12" dur="500"/>
                                        <p:tgtEl>
                                          <p:spTgt spid="7065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218" name="Picture 13" descr="217X.png">
            <a:extLst>
              <a:ext uri="{FF2B5EF4-FFF2-40B4-BE49-F238E27FC236}">
                <a16:creationId xmlns:a16="http://schemas.microsoft.com/office/drawing/2014/main" id="{5AE987F7-98F2-9CE6-742D-1E11665AD57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96403" y="1667352"/>
            <a:ext cx="2300288" cy="22802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19" name="Picture 12" descr="125.png">
            <a:extLst>
              <a:ext uri="{FF2B5EF4-FFF2-40B4-BE49-F238E27FC236}">
                <a16:creationId xmlns:a16="http://schemas.microsoft.com/office/drawing/2014/main" id="{870E88F7-6E51-0B22-9D57-DA4E77384DF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395211" y="1667352"/>
            <a:ext cx="1993107" cy="25588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0" name="Picture 13" descr="807X_David.png">
            <a:extLst>
              <a:ext uri="{FF2B5EF4-FFF2-40B4-BE49-F238E27FC236}">
                <a16:creationId xmlns:a16="http://schemas.microsoft.com/office/drawing/2014/main" id="{DF172ADA-2070-7B6D-E4D6-59F9B117F91E}"/>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54518" y="1564482"/>
            <a:ext cx="2508885" cy="248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1" name="Picture 11" descr="553X.png">
            <a:extLst>
              <a:ext uri="{FF2B5EF4-FFF2-40B4-BE49-F238E27FC236}">
                <a16:creationId xmlns:a16="http://schemas.microsoft.com/office/drawing/2014/main" id="{A3633034-2CFE-4327-C6F6-78AED8C502A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988820" y="3270411"/>
            <a:ext cx="2468880" cy="24474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1" descr="BibleTimeLine_thumbnail">
            <a:extLst>
              <a:ext uri="{FF2B5EF4-FFF2-40B4-BE49-F238E27FC236}">
                <a16:creationId xmlns:a16="http://schemas.microsoft.com/office/drawing/2014/main" id="{6B84A6A4-8F47-C21A-A1D9-0C5D7051C75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03320" y="1631633"/>
            <a:ext cx="2331720" cy="2316004"/>
          </a:xfrm>
          <a:prstGeom prst="rect">
            <a:avLst/>
          </a:prstGeom>
          <a:noFill/>
          <a:ln>
            <a:noFill/>
          </a:ln>
          <a:effectLst>
            <a:outerShdw blurRad="50800" dist="38100" dir="2700000" rotWithShape="0">
              <a:srgbClr val="808080">
                <a:alpha val="42999"/>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3" name="Rectangle 7">
            <a:extLst>
              <a:ext uri="{FF2B5EF4-FFF2-40B4-BE49-F238E27FC236}">
                <a16:creationId xmlns:a16="http://schemas.microsoft.com/office/drawing/2014/main" id="{051B15AF-306A-5588-A94D-77C67A2088C1}"/>
              </a:ext>
            </a:extLst>
          </p:cNvPr>
          <p:cNvSpPr>
            <a:spLocks noChangeArrowheads="1"/>
          </p:cNvSpPr>
          <p:nvPr/>
        </p:nvSpPr>
        <p:spPr bwMode="auto">
          <a:xfrm>
            <a:off x="3927256" y="5717858"/>
            <a:ext cx="3118290" cy="424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en-US" sz="2160">
                <a:hlinkClick r:id="rId7"/>
              </a:rPr>
              <a:t>www.rose-publishing.com</a:t>
            </a:r>
            <a:endParaRPr lang="en-US" altLang="en-US" sz="2160"/>
          </a:p>
        </p:txBody>
      </p:sp>
      <p:sp>
        <p:nvSpPr>
          <p:cNvPr id="137224" name="Rectangle 8">
            <a:extLst>
              <a:ext uri="{FF2B5EF4-FFF2-40B4-BE49-F238E27FC236}">
                <a16:creationId xmlns:a16="http://schemas.microsoft.com/office/drawing/2014/main" id="{1342EC0A-3779-691E-DEF1-275FACAE2722}"/>
              </a:ext>
            </a:extLst>
          </p:cNvPr>
          <p:cNvSpPr>
            <a:spLocks noChangeArrowheads="1"/>
          </p:cNvSpPr>
          <p:nvPr/>
        </p:nvSpPr>
        <p:spPr bwMode="auto">
          <a:xfrm>
            <a:off x="1988820" y="548640"/>
            <a:ext cx="6995160" cy="891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algn="ctr" eaLnBrk="1" hangingPunct="1">
              <a:buFont typeface="Arial" panose="020B0604020202020204" pitchFamily="34" charset="0"/>
              <a:buNone/>
            </a:pPr>
            <a:r>
              <a:rPr lang="en-US" altLang="en-US" sz="2520"/>
              <a:t>More than 60 PowerPoint</a:t>
            </a:r>
            <a:r>
              <a:rPr lang="en-US" altLang="en-US" sz="1440" baseline="56000"/>
              <a:t>®</a:t>
            </a:r>
            <a:r>
              <a:rPr lang="en-US" altLang="en-US" sz="3960"/>
              <a:t> </a:t>
            </a:r>
            <a:r>
              <a:rPr lang="en-US" altLang="en-US" sz="2520"/>
              <a:t>Presentations </a:t>
            </a:r>
            <a:br>
              <a:rPr lang="en-US" altLang="en-US" sz="2520"/>
            </a:br>
            <a:r>
              <a:rPr lang="en-US" altLang="en-US" sz="2520"/>
              <a:t>from Rose Publishing</a:t>
            </a:r>
          </a:p>
        </p:txBody>
      </p:sp>
      <p:pic>
        <p:nvPicPr>
          <p:cNvPr id="137225" name="Picture 11" descr="803X.png">
            <a:extLst>
              <a:ext uri="{FF2B5EF4-FFF2-40B4-BE49-F238E27FC236}">
                <a16:creationId xmlns:a16="http://schemas.microsoft.com/office/drawing/2014/main" id="{3D954B38-F452-E073-90B3-9355E028A088}"/>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703321" y="3223260"/>
            <a:ext cx="2444592" cy="24245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6" name="Picture 11" descr="Esther_thumbnail">
            <a:extLst>
              <a:ext uri="{FF2B5EF4-FFF2-40B4-BE49-F238E27FC236}">
                <a16:creationId xmlns:a16="http://schemas.microsoft.com/office/drawing/2014/main" id="{29564191-D197-DAC8-F3AC-E2079120003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42122" y="3260408"/>
            <a:ext cx="2263140" cy="2241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227" name="Picture 11" descr="794X Fatherhood.png">
            <a:extLst>
              <a:ext uri="{FF2B5EF4-FFF2-40B4-BE49-F238E27FC236}">
                <a16:creationId xmlns:a16="http://schemas.microsoft.com/office/drawing/2014/main" id="{354C900A-655C-8F08-F828-2E3003D12D78}"/>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7238049" y="3230406"/>
            <a:ext cx="2363153" cy="23445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72706" name="Picture 5" descr="Scroll_ss149369024.png">
            <a:extLst>
              <a:ext uri="{FF2B5EF4-FFF2-40B4-BE49-F238E27FC236}">
                <a16:creationId xmlns:a16="http://schemas.microsoft.com/office/drawing/2014/main" id="{F7DB8C17-9D49-4D1F-7CE4-CEE33DCF65C2}"/>
              </a:ext>
            </a:extLst>
          </p:cNvPr>
          <p:cNvPicPr>
            <a:picLocks noChangeAspect="1"/>
          </p:cNvPicPr>
          <p:nvPr/>
        </p:nvPicPr>
        <p:blipFill>
          <a:blip r:embed="rId3">
            <a:extLst>
              <a:ext uri="{28A0092B-C50C-407E-A947-70E740481C1C}">
                <a14:useLocalDpi xmlns:a14="http://schemas.microsoft.com/office/drawing/2010/main" val="0"/>
              </a:ext>
            </a:extLst>
          </a:blip>
          <a:srcRect b="11263"/>
          <a:stretch>
            <a:fillRect/>
          </a:stretch>
        </p:blipFill>
        <p:spPr bwMode="auto">
          <a:xfrm>
            <a:off x="1528762" y="1661636"/>
            <a:ext cx="7915275" cy="353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07" name="Title 1">
            <a:extLst>
              <a:ext uri="{FF2B5EF4-FFF2-40B4-BE49-F238E27FC236}">
                <a16:creationId xmlns:a16="http://schemas.microsoft.com/office/drawing/2014/main" id="{689FCAD0-D26A-4ABA-C25F-D21224DBB912}"/>
              </a:ext>
            </a:extLst>
          </p:cNvPr>
          <p:cNvSpPr>
            <a:spLocks noGrp="1"/>
          </p:cNvSpPr>
          <p:nvPr>
            <p:ph type="title" idx="4294967295"/>
          </p:nvPr>
        </p:nvSpPr>
        <p:spPr>
          <a:xfrm>
            <a:off x="0" y="95250"/>
            <a:ext cx="10972800" cy="520700"/>
          </a:xfrm>
        </p:spPr>
        <p:txBody>
          <a:bodyPr/>
          <a:lstStyle/>
          <a:p>
            <a:pPr eaLnBrk="1" hangingPunct="1"/>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Conclusion: All Mankind is Lost in Sin (</a:t>
            </a:r>
            <a:r>
              <a:rPr lang="en-US" altLang="en-US" sz="2400" b="1" i="1"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Rom 3:19-20</a:t>
            </a:r>
            <a:r>
              <a:rPr lang="en-US" altLang="en-US" sz="2400" dirty="0">
                <a:solidFill>
                  <a:schemeClr val="bg1"/>
                </a:solidFill>
                <a:latin typeface="Arial" panose="020B0604020202020204" pitchFamily="34" charset="0"/>
                <a:ea typeface="ＭＳ Ｐゴシック" panose="020B0600070205080204" pitchFamily="34" charset="-128"/>
                <a:cs typeface="Arial" panose="020B0604020202020204" pitchFamily="34" charset="0"/>
              </a:rPr>
              <a:t>) </a:t>
            </a:r>
          </a:p>
        </p:txBody>
      </p:sp>
      <p:sp>
        <p:nvSpPr>
          <p:cNvPr id="72709" name="TextBox 4">
            <a:extLst>
              <a:ext uri="{FF2B5EF4-FFF2-40B4-BE49-F238E27FC236}">
                <a16:creationId xmlns:a16="http://schemas.microsoft.com/office/drawing/2014/main" id="{E5F902F7-9A80-0634-7763-DF0EAB56A68A}"/>
              </a:ext>
            </a:extLst>
          </p:cNvPr>
          <p:cNvSpPr txBox="1">
            <a:spLocks noChangeArrowheads="1"/>
          </p:cNvSpPr>
          <p:nvPr/>
        </p:nvSpPr>
        <p:spPr bwMode="auto">
          <a:xfrm>
            <a:off x="2453564" y="2736502"/>
            <a:ext cx="5751346"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4161750" indent="-24161750" eaLnBrk="0" hangingPunct="0">
              <a:defRPr sz="2400">
                <a:solidFill>
                  <a:schemeClr val="tx1"/>
                </a:solidFill>
                <a:latin typeface="Calibri" panose="020F0502020204030204" pitchFamily="34" charset="0"/>
                <a:ea typeface="ＭＳ Ｐゴシック" panose="020B0600070205080204" pitchFamily="34" charset="-128"/>
              </a:defRPr>
            </a:lvl1pPr>
            <a:lvl2pPr marL="37931725" indent="-37474525" eaLnBrk="0" hangingPunct="0">
              <a:defRPr sz="2400">
                <a:solidFill>
                  <a:schemeClr val="tx1"/>
                </a:solidFill>
                <a:latin typeface="Calibri" panose="020F0502020204030204" pitchFamily="34" charset="0"/>
                <a:ea typeface="ＭＳ Ｐゴシック" panose="020B0600070205080204" pitchFamily="34" charset="-128"/>
              </a:defRPr>
            </a:lvl2pPr>
            <a:lvl3pPr eaLnBrk="0" hangingPunct="0">
              <a:defRPr sz="2400">
                <a:solidFill>
                  <a:schemeClr val="tx1"/>
                </a:solidFill>
                <a:latin typeface="Calibri" panose="020F0502020204030204" pitchFamily="34" charset="0"/>
                <a:ea typeface="ＭＳ Ｐゴシック" panose="020B0600070205080204" pitchFamily="34" charset="-128"/>
              </a:defRPr>
            </a:lvl3pPr>
            <a:lvl4pPr eaLnBrk="0" hangingPunct="0">
              <a:defRPr sz="2400">
                <a:solidFill>
                  <a:schemeClr val="tx1"/>
                </a:solidFill>
                <a:latin typeface="Calibri" panose="020F0502020204030204" pitchFamily="34" charset="0"/>
                <a:ea typeface="ＭＳ Ｐゴシック" panose="020B0600070205080204" pitchFamily="34" charset="-128"/>
              </a:defRPr>
            </a:lvl4pPr>
            <a:lvl5pPr eaLnBrk="0" hangingPunct="0">
              <a:defRPr sz="2400">
                <a:solidFill>
                  <a:schemeClr val="tx1"/>
                </a:solidFill>
                <a:latin typeface="Calibri" panose="020F050202020403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Calibri" panose="020F0502020204030204" pitchFamily="34" charset="0"/>
                <a:ea typeface="ＭＳ Ｐゴシック" panose="020B0600070205080204" pitchFamily="34" charset="-128"/>
              </a:defRPr>
            </a:lvl9pPr>
          </a:lstStyle>
          <a:p>
            <a:pPr marL="0" lvl="2" eaLnBrk="1" hangingPunct="1"/>
            <a:r>
              <a:rPr lang="en-US" altLang="en-US" sz="2800" i="1" dirty="0">
                <a:latin typeface="Times New Roman" panose="02020603050405020304" pitchFamily="18" charset="0"/>
                <a:cs typeface="Times New Roman" panose="02020603050405020304" pitchFamily="18" charset="0"/>
              </a:rPr>
              <a:t>“</a:t>
            </a:r>
            <a:r>
              <a:rPr lang="en-US" sz="2800" b="1" i="1" baseline="30000" dirty="0">
                <a:solidFill>
                  <a:srgbClr val="000000"/>
                </a:solidFill>
                <a:effectLst/>
                <a:latin typeface="system-ui"/>
              </a:rPr>
              <a:t>20 </a:t>
            </a:r>
            <a:r>
              <a:rPr lang="en-US" sz="2800" b="0" i="1" dirty="0">
                <a:solidFill>
                  <a:srgbClr val="000000"/>
                </a:solidFill>
                <a:effectLst/>
                <a:latin typeface="system-ui"/>
              </a:rPr>
              <a:t>Therefore by the deeds of the law no flesh will be justified in His sight, for by the law is the knowledge of sin.”</a:t>
            </a:r>
            <a:endParaRPr lang="en-US" altLang="en-US" sz="28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01" name="Rectangle 8200">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371" y="0"/>
            <a:ext cx="10970057"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6" name="Picture 4" descr="Z To Be Continued">
            <a:extLst>
              <a:ext uri="{FF2B5EF4-FFF2-40B4-BE49-F238E27FC236}">
                <a16:creationId xmlns:a16="http://schemas.microsoft.com/office/drawing/2014/main" id="{A0ED2632-E793-A5E6-3987-43AEBE3D816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349" b="7333"/>
          <a:stretch/>
        </p:blipFill>
        <p:spPr bwMode="auto">
          <a:xfrm>
            <a:off x="20" y="1282"/>
            <a:ext cx="10972780" cy="68567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4116187"/>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3586</TotalTime>
  <Words>3928</Words>
  <Application>Microsoft Office PowerPoint</Application>
  <PresentationFormat>Custom</PresentationFormat>
  <Paragraphs>437</Paragraphs>
  <Slides>70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70</vt:i4>
      </vt:variant>
    </vt:vector>
  </HeadingPairs>
  <TitlesOfParts>
    <vt:vector size="78" baseType="lpstr">
      <vt:lpstr>Arial</vt:lpstr>
      <vt:lpstr>Calibri</vt:lpstr>
      <vt:lpstr>Helvetica</vt:lpstr>
      <vt:lpstr>Savoye LET Plain CC.:1.0</vt:lpstr>
      <vt:lpstr>system-ui</vt:lpstr>
      <vt:lpstr>Times New Roman</vt:lpstr>
      <vt:lpstr>Wingdings</vt:lpstr>
      <vt:lpstr>Office Theme</vt:lpstr>
      <vt:lpstr>The Whole World is Guilty</vt:lpstr>
      <vt:lpstr>Rom 3:10-18 a Sequence of 6 OT Passages Proving all are Under Sin</vt:lpstr>
      <vt:lpstr>The Universality of Sin (Rom 3:10-12)</vt:lpstr>
      <vt:lpstr>The Speech of Sin (Rom 3:13-14)</vt:lpstr>
      <vt:lpstr>The Results of Sin (Rom 3:15-17)</vt:lpstr>
      <vt:lpstr>The Root Cause of Sin (Rom 3:18)</vt:lpstr>
      <vt:lpstr>Conclusion: All Mankind is Lost in Sin (Rom 3:19-20) </vt:lpstr>
      <vt:lpstr>Conclusion: All Mankind is Lost in Sin (Rom 3:19-20) </vt:lpstr>
      <vt:lpstr>PowerPoint Presentation</vt:lpstr>
      <vt:lpstr>God is Right to Judge and Save</vt:lpstr>
      <vt:lpstr>God is Right to Judge and Save</vt:lpstr>
      <vt:lpstr>God is Right to Judge and Save</vt:lpstr>
      <vt:lpstr>God is Right to Judge and Save</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The Power of the Gospel</vt:lpstr>
      <vt:lpstr>God’s Righteous Plan for  Israel and Gentiles</vt:lpstr>
      <vt:lpstr>God’s Righteous Plan</vt:lpstr>
      <vt:lpstr>God’s Righteous Plan</vt:lpstr>
      <vt:lpstr>God’s Righteous Plan</vt:lpstr>
      <vt:lpstr>God’s Righteous Plan</vt:lpstr>
      <vt:lpstr>God’s Righteous Plan</vt:lpstr>
      <vt:lpstr>God’s Righteous Plan</vt:lpstr>
      <vt:lpstr>God’s Righteous Plan</vt:lpstr>
      <vt:lpstr>God’s Righteous Plan</vt:lpstr>
      <vt:lpstr>God’s Righteous Plan</vt:lpstr>
      <vt:lpstr>The Power of 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The Gospel in the Life of Believers</vt:lpstr>
      <vt:lpstr>Conclusion</vt:lpstr>
      <vt:lpstr>Conclusion</vt:lpstr>
      <vt:lpstr>Conclusion</vt:lpstr>
      <vt:lpstr>Application Questions</vt:lpstr>
      <vt:lpstr>Application Questions</vt:lpstr>
      <vt:lpstr>Application Questions</vt:lpstr>
      <vt:lpstr>Application Questions</vt:lpstr>
      <vt:lpstr>Application Questions</vt:lpstr>
      <vt:lpstr>Application Questions</vt:lpstr>
      <vt:lpstr>Application Questions</vt:lpstr>
      <vt:lpstr>Application Questions</vt:lpstr>
      <vt:lpstr>Application Questions</vt:lpstr>
      <vt:lpstr>PowerPoint Presentation</vt:lpstr>
      <vt:lpstr>PowerPoint Presentation</vt:lpstr>
    </vt:vector>
  </TitlesOfParts>
  <Company>Rose Publishing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Rose Publishing</dc:title>
  <dc:creator>Jessica Curiel</dc:creator>
  <cp:lastModifiedBy>Rob Miller</cp:lastModifiedBy>
  <cp:revision>285</cp:revision>
  <cp:lastPrinted>2022-08-11T16:34:45Z</cp:lastPrinted>
  <dcterms:created xsi:type="dcterms:W3CDTF">2015-06-15T16:23:32Z</dcterms:created>
  <dcterms:modified xsi:type="dcterms:W3CDTF">2022-09-02T14:47:57Z</dcterms:modified>
</cp:coreProperties>
</file>