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355" r:id="rId3"/>
    <p:sldId id="259" r:id="rId4"/>
    <p:sldId id="353" r:id="rId5"/>
    <p:sldId id="267" r:id="rId6"/>
    <p:sldId id="268" r:id="rId7"/>
    <p:sldId id="370" r:id="rId8"/>
    <p:sldId id="342" r:id="rId9"/>
    <p:sldId id="343" r:id="rId10"/>
    <p:sldId id="260" r:id="rId11"/>
    <p:sldId id="372" r:id="rId12"/>
    <p:sldId id="393" r:id="rId13"/>
    <p:sldId id="269" r:id="rId14"/>
    <p:sldId id="262" r:id="rId15"/>
    <p:sldId id="395" r:id="rId16"/>
    <p:sldId id="374" r:id="rId17"/>
    <p:sldId id="346" r:id="rId18"/>
    <p:sldId id="344" r:id="rId19"/>
    <p:sldId id="364" r:id="rId20"/>
    <p:sldId id="394" r:id="rId21"/>
    <p:sldId id="397" r:id="rId22"/>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A39"/>
    <a:srgbClr val="B6BFCF"/>
    <a:srgbClr val="343F36"/>
    <a:srgbClr val="B66C34"/>
    <a:srgbClr val="A7714D"/>
    <a:srgbClr val="D4D0AF"/>
    <a:srgbClr val="AD9776"/>
    <a:srgbClr val="CFD6C8"/>
    <a:srgbClr val="C2C7B9"/>
    <a:srgbClr val="D9C9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917F1-B2F4-4C97-AE18-6460483B25F1}" v="360" dt="2022-07-13T21:37:23.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4" autoAdjust="0"/>
    <p:restoredTop sz="94660"/>
  </p:normalViewPr>
  <p:slideViewPr>
    <p:cSldViewPr snapToGrid="0" snapToObjects="1">
      <p:cViewPr varScale="1">
        <p:scale>
          <a:sx n="57" d="100"/>
          <a:sy n="57" d="100"/>
        </p:scale>
        <p:origin x="1104" y="48"/>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Romans</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800" dirty="0"/>
              <a:t>©2015 Bristol Works, Inc. Rose Publishing, Inc. 4733 Torrance Blvd., #259 Torrance, CA 90503 U.S.A. </a:t>
            </a:r>
            <a:r>
              <a:rPr lang="en-US" sz="800" dirty="0" err="1"/>
              <a:t>www.rose-publishing.com</a:t>
            </a:r>
            <a:r>
              <a:rPr lang="en-US" sz="800" dirty="0"/>
              <a:t> This page may be reproduced for classroom use only, not for resale.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81617-E100-114A-84B2-7C38B34C6DF5}" type="slidenum">
              <a:rPr lang="en-US" smtClean="0"/>
              <a:t>‹#›</a:t>
            </a:fld>
            <a:endParaRPr lang="en-US"/>
          </a:p>
        </p:txBody>
      </p:sp>
    </p:spTree>
    <p:extLst>
      <p:ext uri="{BB962C8B-B14F-4D97-AF65-F5344CB8AC3E}">
        <p14:creationId xmlns:p14="http://schemas.microsoft.com/office/powerpoint/2010/main" val="278318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EC585-8F5F-0048-8285-9CFFD1DCF143}" type="datetimeFigureOut">
              <a:rPr lang="en-US" smtClean="0"/>
              <a:pPr/>
              <a:t>7/16/2022</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5898A-C62A-6D4F-9984-4DCB1D80D581}" type="slidenum">
              <a:rPr lang="en-US" smtClean="0"/>
              <a:pPr/>
              <a:t>‹#›</a:t>
            </a:fld>
            <a:endParaRPr lang="en-US" dirty="0"/>
          </a:p>
        </p:txBody>
      </p:sp>
    </p:spTree>
    <p:extLst>
      <p:ext uri="{BB962C8B-B14F-4D97-AF65-F5344CB8AC3E}">
        <p14:creationId xmlns:p14="http://schemas.microsoft.com/office/powerpoint/2010/main" val="23201867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acts+7%3A54-60&amp;version=NKJV;NET;ESV#fen-NKJV-27171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Rom+15%3A25-27&amp;version=NKJV;NET;ESV#fen-NKJV-28329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rom+2%3A17-29&amp;version=NKJV;NET;ESV#fen-NKJV-27980a"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biblegateway.com/passage/?search=rom+1%3A13%2C+11%3A13%3B7%3A1&amp;version=NKJV;NET;ESV#fen-NKJV-28093a" TargetMode="External"/><Relationship Id="rId4" Type="http://schemas.openxmlformats.org/officeDocument/2006/relationships/hyperlink" Target="https://www.biblegateway.com/passage/?search=rom+2%3A17-29&amp;version=NKJV;NET;ESV#fen-NKJV-27980b"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rom+1%3A13-15%2C+15%3A22-24&amp;version=NKJV;NET;ESV#fen-NKJV-28328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1:1-2</a:t>
            </a:r>
          </a:p>
        </p:txBody>
      </p:sp>
      <p:sp>
        <p:nvSpPr>
          <p:cNvPr id="4" name="Slide Number Placeholder 3"/>
          <p:cNvSpPr>
            <a:spLocks noGrp="1"/>
          </p:cNvSpPr>
          <p:nvPr>
            <p:ph type="sldNum" sz="quarter" idx="5"/>
          </p:nvPr>
        </p:nvSpPr>
        <p:spPr/>
        <p:txBody>
          <a:bodyPr/>
          <a:lstStyle/>
          <a:p>
            <a:fld id="{5E65898A-C62A-6D4F-9984-4DCB1D80D581}" type="slidenum">
              <a:rPr lang="en-US" smtClean="0"/>
              <a:pPr/>
              <a:t>3</a:t>
            </a:fld>
            <a:endParaRPr lang="en-US" dirty="0"/>
          </a:p>
        </p:txBody>
      </p:sp>
    </p:spTree>
    <p:extLst>
      <p:ext uri="{BB962C8B-B14F-4D97-AF65-F5344CB8AC3E}">
        <p14:creationId xmlns:p14="http://schemas.microsoft.com/office/powerpoint/2010/main" val="18898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22:1-3 “22 “Brethren and fathers, hear my defense before you now.” </a:t>
            </a:r>
            <a:r>
              <a:rPr lang="en-US" baseline="30000" dirty="0"/>
              <a:t>2 </a:t>
            </a:r>
            <a:r>
              <a:rPr lang="en-US" dirty="0"/>
              <a:t>And when they heard that he spoke to them in the Hebrew language, they kept all the more silent.</a:t>
            </a:r>
          </a:p>
          <a:p>
            <a:r>
              <a:rPr lang="en-US" dirty="0"/>
              <a:t>Then he said: </a:t>
            </a:r>
            <a:r>
              <a:rPr lang="en-US" baseline="30000" dirty="0"/>
              <a:t>3 </a:t>
            </a:r>
            <a:r>
              <a:rPr lang="en-US" dirty="0"/>
              <a:t>“I am indeed a Jew, born in Tarsus of Cilicia, but brought up in this city at the feet of Gamaliel, taught according to the strictness of our fathers’ law, and was zealous toward God as you all are today. </a:t>
            </a:r>
          </a:p>
          <a:p>
            <a:endParaRPr lang="en-US" dirty="0"/>
          </a:p>
        </p:txBody>
      </p:sp>
      <p:sp>
        <p:nvSpPr>
          <p:cNvPr id="4" name="Slide Number Placeholder 3"/>
          <p:cNvSpPr>
            <a:spLocks noGrp="1"/>
          </p:cNvSpPr>
          <p:nvPr>
            <p:ph type="sldNum" sz="quarter" idx="5"/>
          </p:nvPr>
        </p:nvSpPr>
        <p:spPr/>
        <p:txBody>
          <a:bodyPr/>
          <a:lstStyle/>
          <a:p>
            <a:fld id="{5E65898A-C62A-6D4F-9984-4DCB1D80D581}" type="slidenum">
              <a:rPr lang="en-US" smtClean="0"/>
              <a:pPr/>
              <a:t>4</a:t>
            </a:fld>
            <a:endParaRPr lang="en-US" dirty="0"/>
          </a:p>
        </p:txBody>
      </p:sp>
    </p:spTree>
    <p:extLst>
      <p:ext uri="{BB962C8B-B14F-4D97-AF65-F5344CB8AC3E}">
        <p14:creationId xmlns:p14="http://schemas.microsoft.com/office/powerpoint/2010/main" val="340801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7:54-60 “</a:t>
            </a:r>
            <a:r>
              <a:rPr lang="en-US" baseline="30000" dirty="0"/>
              <a:t>54 </a:t>
            </a:r>
            <a:r>
              <a:rPr lang="en-US" dirty="0"/>
              <a:t>When they heard these things they were </a:t>
            </a:r>
            <a:r>
              <a:rPr lang="en-US" baseline="30000" dirty="0"/>
              <a:t>[</a:t>
            </a:r>
            <a:r>
              <a:rPr lang="en-US" baseline="30000" dirty="0">
                <a:hlinkClick r:id="rId3" tooltip="See footnote a"/>
              </a:rPr>
              <a:t>a</a:t>
            </a:r>
            <a:r>
              <a:rPr lang="en-US" baseline="30000" dirty="0"/>
              <a:t>]</a:t>
            </a:r>
            <a:r>
              <a:rPr lang="en-US" dirty="0"/>
              <a:t>cut to the heart, and they gnashed at him with </a:t>
            </a:r>
            <a:r>
              <a:rPr lang="en-US" i="1" dirty="0"/>
              <a:t>their</a:t>
            </a:r>
            <a:r>
              <a:rPr lang="en-US" dirty="0"/>
              <a:t> teeth. </a:t>
            </a:r>
            <a:r>
              <a:rPr lang="en-US" baseline="30000" dirty="0"/>
              <a:t>55 </a:t>
            </a:r>
            <a:r>
              <a:rPr lang="en-US" dirty="0"/>
              <a:t>But he, being full of the Holy Spirit, gazed into heaven and saw the glory of God, and Jesus standing at the right hand of God, </a:t>
            </a:r>
            <a:r>
              <a:rPr lang="en-US" baseline="30000" dirty="0"/>
              <a:t>56 </a:t>
            </a:r>
            <a:r>
              <a:rPr lang="en-US" dirty="0"/>
              <a:t>and said, “Look! I see the heavens opened and the Son of Man standing at the right hand of God!”</a:t>
            </a:r>
          </a:p>
          <a:p>
            <a:r>
              <a:rPr lang="en-US" baseline="30000" dirty="0"/>
              <a:t>57 </a:t>
            </a:r>
            <a:r>
              <a:rPr lang="en-US" dirty="0"/>
              <a:t>Then they cried out with a loud voice, stopped their ears, and ran at him with one accord; </a:t>
            </a:r>
            <a:r>
              <a:rPr lang="en-US" baseline="30000" dirty="0"/>
              <a:t>58 </a:t>
            </a:r>
            <a:r>
              <a:rPr lang="en-US" dirty="0"/>
              <a:t>and they cast </a:t>
            </a:r>
            <a:r>
              <a:rPr lang="en-US" i="1" dirty="0"/>
              <a:t>him</a:t>
            </a:r>
            <a:r>
              <a:rPr lang="en-US" dirty="0"/>
              <a:t> out of the city and stoned </a:t>
            </a:r>
            <a:r>
              <a:rPr lang="en-US" i="1" dirty="0"/>
              <a:t>him.</a:t>
            </a:r>
            <a:r>
              <a:rPr lang="en-US" dirty="0"/>
              <a:t> And the witnesses laid down their clothes at the feet of a young man named Saul. </a:t>
            </a:r>
            <a:r>
              <a:rPr lang="en-US" baseline="30000" dirty="0"/>
              <a:t>59 </a:t>
            </a:r>
            <a:r>
              <a:rPr lang="en-US" dirty="0"/>
              <a:t>And they stoned Stephen as he was calling on </a:t>
            </a:r>
            <a:r>
              <a:rPr lang="en-US" i="1" dirty="0"/>
              <a:t>God</a:t>
            </a:r>
            <a:r>
              <a:rPr lang="en-US" dirty="0"/>
              <a:t> and saying, “Lord Jesus, receive my spirit.” </a:t>
            </a:r>
            <a:r>
              <a:rPr lang="en-US" baseline="30000" dirty="0"/>
              <a:t>60 </a:t>
            </a:r>
            <a:r>
              <a:rPr lang="en-US" dirty="0"/>
              <a:t>Then he knelt down and cried out with a loud voice, “Lord, do not charge them with this sin.” And when he had said this, he fell asleep.</a:t>
            </a:r>
          </a:p>
          <a:p>
            <a:endParaRPr lang="en-US" dirty="0"/>
          </a:p>
        </p:txBody>
      </p:sp>
      <p:sp>
        <p:nvSpPr>
          <p:cNvPr id="4" name="Slide Number Placeholder 3"/>
          <p:cNvSpPr>
            <a:spLocks noGrp="1"/>
          </p:cNvSpPr>
          <p:nvPr>
            <p:ph type="sldNum" sz="quarter" idx="5"/>
          </p:nvPr>
        </p:nvSpPr>
        <p:spPr/>
        <p:txBody>
          <a:bodyPr/>
          <a:lstStyle/>
          <a:p>
            <a:fld id="{5E65898A-C62A-6D4F-9984-4DCB1D80D581}" type="slidenum">
              <a:rPr lang="en-US" smtClean="0"/>
              <a:pPr/>
              <a:t>5</a:t>
            </a:fld>
            <a:endParaRPr lang="en-US" dirty="0"/>
          </a:p>
        </p:txBody>
      </p:sp>
    </p:spTree>
    <p:extLst>
      <p:ext uri="{BB962C8B-B14F-4D97-AF65-F5344CB8AC3E}">
        <p14:creationId xmlns:p14="http://schemas.microsoft.com/office/powerpoint/2010/main" val="90892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Acts 9:1-2 “9 Then Saul, still breathing threats and murder against the disciples of the Lord, went to the high priest </a:t>
            </a:r>
            <a:r>
              <a:rPr lang="en-US" baseline="30000" dirty="0"/>
              <a:t>2 </a:t>
            </a:r>
            <a:r>
              <a:rPr lang="en-US" dirty="0"/>
              <a:t>and asked letters from him to the synagogues of Damascus, so that if he found any who were of the Way, whether men or women, he might bring them bound to Jerusalem.</a:t>
            </a:r>
          </a:p>
          <a:p>
            <a:endParaRPr lang="en-US" dirty="0"/>
          </a:p>
        </p:txBody>
      </p:sp>
      <p:sp>
        <p:nvSpPr>
          <p:cNvPr id="4" name="Slide Number Placeholder 3"/>
          <p:cNvSpPr>
            <a:spLocks noGrp="1"/>
          </p:cNvSpPr>
          <p:nvPr>
            <p:ph type="sldNum" sz="quarter" idx="5"/>
          </p:nvPr>
        </p:nvSpPr>
        <p:spPr/>
        <p:txBody>
          <a:bodyPr/>
          <a:lstStyle/>
          <a:p>
            <a:fld id="{5E65898A-C62A-6D4F-9984-4DCB1D80D581}" type="slidenum">
              <a:rPr lang="en-US" smtClean="0"/>
              <a:pPr/>
              <a:t>6</a:t>
            </a:fld>
            <a:endParaRPr lang="en-US" dirty="0"/>
          </a:p>
        </p:txBody>
      </p:sp>
    </p:spTree>
    <p:extLst>
      <p:ext uri="{BB962C8B-B14F-4D97-AF65-F5344CB8AC3E}">
        <p14:creationId xmlns:p14="http://schemas.microsoft.com/office/powerpoint/2010/main" val="246113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Acts 20:1-3 “20 After the uproar had ceased, Paul called the disciples to </a:t>
            </a:r>
            <a:r>
              <a:rPr lang="en-US" i="1" dirty="0"/>
              <a:t>himself,</a:t>
            </a:r>
            <a:r>
              <a:rPr lang="en-US" dirty="0"/>
              <a:t> embraced </a:t>
            </a:r>
            <a:r>
              <a:rPr lang="en-US" i="1" dirty="0"/>
              <a:t>them,</a:t>
            </a:r>
            <a:r>
              <a:rPr lang="en-US" dirty="0"/>
              <a:t> and departed to go to Macedonia. </a:t>
            </a:r>
            <a:r>
              <a:rPr lang="en-US" baseline="30000" dirty="0"/>
              <a:t>2 </a:t>
            </a:r>
            <a:r>
              <a:rPr lang="en-US" dirty="0"/>
              <a:t>Now when he had gone over that region and encouraged them with many words, he came to Greece </a:t>
            </a:r>
            <a:r>
              <a:rPr lang="en-US" baseline="30000" dirty="0"/>
              <a:t>3 </a:t>
            </a:r>
            <a:r>
              <a:rPr lang="en-US" dirty="0"/>
              <a:t>and stayed three months. And when the Jews plotted against him as he was about to sail to Syria, he decided to return through Macedonia.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Rom 15:25-27 “</a:t>
            </a:r>
            <a:r>
              <a:rPr lang="en-US" baseline="30000" dirty="0"/>
              <a:t>25 </a:t>
            </a:r>
            <a:r>
              <a:rPr lang="en-US" dirty="0"/>
              <a:t>But now I am going to Jerusalem to </a:t>
            </a:r>
            <a:r>
              <a:rPr lang="en-US" baseline="30000" dirty="0"/>
              <a:t>[</a:t>
            </a:r>
            <a:r>
              <a:rPr lang="en-US" baseline="30000" dirty="0">
                <a:hlinkClick r:id="rId3" tooltip="See footnote a"/>
              </a:rPr>
              <a:t>a</a:t>
            </a:r>
            <a:r>
              <a:rPr lang="en-US" baseline="30000" dirty="0"/>
              <a:t>]</a:t>
            </a:r>
            <a:r>
              <a:rPr lang="en-US" dirty="0"/>
              <a:t>minister to the saints. </a:t>
            </a:r>
            <a:r>
              <a:rPr lang="en-US" baseline="30000" dirty="0"/>
              <a:t>26 </a:t>
            </a:r>
            <a:r>
              <a:rPr lang="en-US" dirty="0"/>
              <a:t>For it pleased those from Macedonia and Achaia to make a certain contribution for the poor among the saints who are in Jerusalem. </a:t>
            </a:r>
            <a:r>
              <a:rPr lang="en-US" baseline="30000" dirty="0"/>
              <a:t>27 </a:t>
            </a:r>
            <a:r>
              <a:rPr lang="en-US" dirty="0"/>
              <a:t>It pleased them indeed, and they are their debtors. For if the Gentiles have been partakers of their spiritual things, their duty is also to minister to them in material things.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E65898A-C62A-6D4F-9984-4DCB1D80D581}" type="slidenum">
              <a:rPr lang="en-US" smtClean="0"/>
              <a:pPr/>
              <a:t>13</a:t>
            </a:fld>
            <a:endParaRPr lang="en-US" dirty="0"/>
          </a:p>
        </p:txBody>
      </p:sp>
    </p:spTree>
    <p:extLst>
      <p:ext uri="{BB962C8B-B14F-4D97-AF65-F5344CB8AC3E}">
        <p14:creationId xmlns:p14="http://schemas.microsoft.com/office/powerpoint/2010/main" val="129497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Rome was the capital city of the empire, the existence and strength of the church there would have special influence for God</a:t>
            </a:r>
          </a:p>
        </p:txBody>
      </p:sp>
      <p:sp>
        <p:nvSpPr>
          <p:cNvPr id="4" name="Slide Number Placeholder 3"/>
          <p:cNvSpPr>
            <a:spLocks noGrp="1"/>
          </p:cNvSpPr>
          <p:nvPr>
            <p:ph type="sldNum" sz="quarter" idx="5"/>
          </p:nvPr>
        </p:nvSpPr>
        <p:spPr/>
        <p:txBody>
          <a:bodyPr/>
          <a:lstStyle/>
          <a:p>
            <a:fld id="{5E65898A-C62A-6D4F-9984-4DCB1D80D581}" type="slidenum">
              <a:rPr lang="en-US" smtClean="0"/>
              <a:pPr/>
              <a:t>14</a:t>
            </a:fld>
            <a:endParaRPr lang="en-US" dirty="0"/>
          </a:p>
        </p:txBody>
      </p:sp>
    </p:spTree>
    <p:extLst>
      <p:ext uri="{BB962C8B-B14F-4D97-AF65-F5344CB8AC3E}">
        <p14:creationId xmlns:p14="http://schemas.microsoft.com/office/powerpoint/2010/main" val="217156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1:13 “</a:t>
            </a:r>
            <a:r>
              <a:rPr lang="en-US" baseline="30000" dirty="0"/>
              <a:t>13 </a:t>
            </a:r>
            <a:r>
              <a:rPr lang="en-US" dirty="0"/>
              <a:t>Now I do not want you to be unaware, brethren, that I often planned to come to you (but was hindered until now), that I might have some fruit among you also, just as among the other Gentiles. </a:t>
            </a:r>
          </a:p>
          <a:p>
            <a:endParaRPr lang="en-US" dirty="0"/>
          </a:p>
          <a:p>
            <a:r>
              <a:rPr lang="en-US" dirty="0"/>
              <a:t>Rom 11:3 “</a:t>
            </a:r>
            <a:r>
              <a:rPr lang="en-US" baseline="30000" dirty="0"/>
              <a:t>13 </a:t>
            </a:r>
            <a:r>
              <a:rPr lang="en-US" dirty="0"/>
              <a:t>For I speak to you Gentiles; inasmuch as I am an apostle to the Gentiles, I magnify my ministry,”</a:t>
            </a:r>
          </a:p>
          <a:p>
            <a:endParaRPr lang="en-US" dirty="0"/>
          </a:p>
          <a:p>
            <a:r>
              <a:rPr lang="en-US" dirty="0"/>
              <a:t>Acts 2:17 “</a:t>
            </a:r>
            <a:r>
              <a:rPr lang="en-US" baseline="30000" dirty="0"/>
              <a:t>17 [</a:t>
            </a:r>
            <a:r>
              <a:rPr lang="en-US" baseline="30000" dirty="0">
                <a:hlinkClick r:id="rId3" tooltip="See footnote a"/>
              </a:rPr>
              <a:t>a</a:t>
            </a:r>
            <a:r>
              <a:rPr lang="en-US" baseline="30000" dirty="0"/>
              <a:t>]</a:t>
            </a:r>
            <a:r>
              <a:rPr lang="en-US" dirty="0"/>
              <a:t>Indeed you are called a Jew, and rest</a:t>
            </a:r>
            <a:r>
              <a:rPr lang="en-US" baseline="30000" dirty="0"/>
              <a:t>[</a:t>
            </a:r>
            <a:r>
              <a:rPr lang="en-US" baseline="30000" dirty="0">
                <a:hlinkClick r:id="rId4" tooltip="See footnote b"/>
              </a:rPr>
              <a:t>b</a:t>
            </a:r>
            <a:r>
              <a:rPr lang="en-US" baseline="30000" dirty="0"/>
              <a:t>]</a:t>
            </a:r>
            <a:r>
              <a:rPr lang="en-US" dirty="0"/>
              <a:t> on the law, and make your boast in God,”</a:t>
            </a:r>
          </a:p>
          <a:p>
            <a:endParaRPr lang="en-US" dirty="0"/>
          </a:p>
          <a:p>
            <a:r>
              <a:rPr lang="en-US" dirty="0"/>
              <a:t>Rom 7:1 “7 Or do you not know, brethren (for I speak to those who know the law), that the law </a:t>
            </a:r>
            <a:r>
              <a:rPr lang="en-US" baseline="30000" dirty="0"/>
              <a:t>[</a:t>
            </a:r>
            <a:r>
              <a:rPr lang="en-US" baseline="30000" dirty="0">
                <a:hlinkClick r:id="rId5" tooltip="See footnote a"/>
              </a:rPr>
              <a:t>a</a:t>
            </a:r>
            <a:r>
              <a:rPr lang="en-US" baseline="30000" dirty="0"/>
              <a:t>]</a:t>
            </a:r>
            <a:r>
              <a:rPr lang="en-US" dirty="0"/>
              <a:t>has dominion over a man as long as he lives? “</a:t>
            </a:r>
          </a:p>
        </p:txBody>
      </p:sp>
      <p:sp>
        <p:nvSpPr>
          <p:cNvPr id="4" name="Slide Number Placeholder 3"/>
          <p:cNvSpPr>
            <a:spLocks noGrp="1"/>
          </p:cNvSpPr>
          <p:nvPr>
            <p:ph type="sldNum" sz="quarter" idx="5"/>
          </p:nvPr>
        </p:nvSpPr>
        <p:spPr/>
        <p:txBody>
          <a:bodyPr/>
          <a:lstStyle/>
          <a:p>
            <a:fld id="{5E65898A-C62A-6D4F-9984-4DCB1D80D581}" type="slidenum">
              <a:rPr lang="en-US" smtClean="0"/>
              <a:pPr/>
              <a:t>15</a:t>
            </a:fld>
            <a:endParaRPr lang="en-US" dirty="0"/>
          </a:p>
        </p:txBody>
      </p:sp>
    </p:spTree>
    <p:extLst>
      <p:ext uri="{BB962C8B-B14F-4D97-AF65-F5344CB8AC3E}">
        <p14:creationId xmlns:p14="http://schemas.microsoft.com/office/powerpoint/2010/main" val="24042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Rom 1:13-15 “</a:t>
            </a:r>
            <a:r>
              <a:rPr lang="en-US" baseline="30000" dirty="0"/>
              <a:t>13 </a:t>
            </a:r>
            <a:r>
              <a:rPr lang="en-US" dirty="0"/>
              <a:t>Now I do not want you to be unaware, brethren, that I often planned to come to you (but was hindered until now), that I might have some fruit among you also, just as among the other Gentiles. </a:t>
            </a:r>
            <a:r>
              <a:rPr lang="en-US" baseline="30000" dirty="0"/>
              <a:t>14 </a:t>
            </a:r>
            <a:r>
              <a:rPr lang="en-US" dirty="0"/>
              <a:t>I am a debtor both to Greeks and to barbarians, both to wise and to unwise. </a:t>
            </a:r>
            <a:r>
              <a:rPr lang="en-US" baseline="30000" dirty="0"/>
              <a:t>15 </a:t>
            </a:r>
            <a:r>
              <a:rPr lang="en-US" dirty="0"/>
              <a:t>So, as much as is in me, </a:t>
            </a:r>
            <a:r>
              <a:rPr lang="en-US" i="1" dirty="0"/>
              <a:t>I am</a:t>
            </a:r>
            <a:r>
              <a:rPr lang="en-US" dirty="0"/>
              <a:t> ready to preach the gospel to you who are in Rome also.</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Rom 15:22-24 “</a:t>
            </a:r>
            <a:r>
              <a:rPr lang="en-US" baseline="30000" dirty="0"/>
              <a:t>22 </a:t>
            </a:r>
            <a:r>
              <a:rPr lang="en-US" dirty="0"/>
              <a:t>For this reason I also have been much hindered from coming to you. </a:t>
            </a:r>
            <a:r>
              <a:rPr lang="en-US" baseline="30000" dirty="0"/>
              <a:t>23 </a:t>
            </a:r>
            <a:r>
              <a:rPr lang="en-US" dirty="0"/>
              <a:t>But now no longer having a place in these parts, and having a great desire these many years to come to you, </a:t>
            </a:r>
            <a:r>
              <a:rPr lang="en-US" baseline="30000" dirty="0"/>
              <a:t>24 </a:t>
            </a:r>
            <a:r>
              <a:rPr lang="en-US" dirty="0"/>
              <a:t>whenever I journey to Spain, </a:t>
            </a:r>
            <a:r>
              <a:rPr lang="en-US" baseline="30000" dirty="0"/>
              <a:t>[</a:t>
            </a:r>
            <a:r>
              <a:rPr lang="en-US" baseline="30000" dirty="0">
                <a:hlinkClick r:id="rId3" tooltip="See footnote a"/>
              </a:rPr>
              <a:t>a</a:t>
            </a:r>
            <a:r>
              <a:rPr lang="en-US" baseline="30000" dirty="0"/>
              <a:t>]</a:t>
            </a:r>
            <a:r>
              <a:rPr lang="en-US" dirty="0"/>
              <a:t>I shall come to you. For I hope to see you on my journey, and to be helped on my way there by you, if first I may enjoy your </a:t>
            </a:r>
            <a:r>
              <a:rPr lang="en-US" i="1" dirty="0"/>
              <a:t>company</a:t>
            </a:r>
            <a:r>
              <a:rPr lang="en-US" dirty="0"/>
              <a:t> for a while. </a:t>
            </a:r>
          </a:p>
          <a:p>
            <a:endParaRPr lang="en-US" dirty="0"/>
          </a:p>
        </p:txBody>
      </p:sp>
      <p:sp>
        <p:nvSpPr>
          <p:cNvPr id="4" name="Slide Number Placeholder 3"/>
          <p:cNvSpPr>
            <a:spLocks noGrp="1"/>
          </p:cNvSpPr>
          <p:nvPr>
            <p:ph type="sldNum" sz="quarter" idx="5"/>
          </p:nvPr>
        </p:nvSpPr>
        <p:spPr/>
        <p:txBody>
          <a:bodyPr/>
          <a:lstStyle/>
          <a:p>
            <a:fld id="{5E65898A-C62A-6D4F-9984-4DCB1D80D581}" type="slidenum">
              <a:rPr lang="en-US" smtClean="0"/>
              <a:pPr/>
              <a:t>21</a:t>
            </a:fld>
            <a:endParaRPr lang="en-US" dirty="0"/>
          </a:p>
        </p:txBody>
      </p:sp>
    </p:spTree>
    <p:extLst>
      <p:ext uri="{BB962C8B-B14F-4D97-AF65-F5344CB8AC3E}">
        <p14:creationId xmlns:p14="http://schemas.microsoft.com/office/powerpoint/2010/main" val="1629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1" y="2130426"/>
            <a:ext cx="9243428" cy="1470025"/>
          </a:xfrm>
          <a:effectLst>
            <a:outerShdw blurRad="50800" dist="38100" dir="2700000" algn="tl" rotWithShape="0">
              <a:prstClr val="black">
                <a:alpha val="40000"/>
              </a:prstClr>
            </a:outerShdw>
          </a:effectLst>
        </p:spPr>
        <p:txBody>
          <a:bodyPr/>
          <a:lstStyle>
            <a:lvl1pPr algn="ctr">
              <a:defRPr b="1" cap="small">
                <a:solidFill>
                  <a:schemeClr val="bg1"/>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822961" y="3813391"/>
            <a:ext cx="9243428" cy="797707"/>
          </a:xfrm>
        </p:spPr>
        <p:txBody>
          <a:bodyPr>
            <a:noAutofit/>
          </a:bodyPr>
          <a:lstStyle>
            <a:lvl1pPr marL="0" indent="0" algn="ctr">
              <a:buNone/>
              <a:defRPr sz="3600">
                <a:solidFill>
                  <a:schemeClr val="tx1"/>
                </a:solidFill>
                <a:latin typeface="Savoye LET Plain CC.:1.0"/>
                <a:cs typeface="Savoye LET Plain CC.:1.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22684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22478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397135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12838"/>
            <a:ext cx="9875520" cy="579170"/>
          </a:xfrm>
        </p:spPr>
        <p:txBody>
          <a:bodyPr>
            <a:noAutofit/>
          </a:bodyPr>
          <a:lstStyle>
            <a:lvl1pPr>
              <a:defRPr sz="3200">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48640" y="1229628"/>
            <a:ext cx="9875520" cy="5126723"/>
          </a:xfrm>
        </p:spPr>
        <p:txBody>
          <a:bodyPr/>
          <a:lstStyle>
            <a:lvl1pPr marL="0" indent="0">
              <a:buNone/>
              <a:defRPr sz="2800" b="1">
                <a:latin typeface="Times New Roman"/>
                <a:cs typeface="Times New Roman"/>
              </a:defRPr>
            </a:lvl1pPr>
            <a:lvl2pPr marL="285750" indent="-285750">
              <a:buFont typeface="Arial"/>
              <a:buChar char="•"/>
              <a:defRPr sz="2800">
                <a:latin typeface="Times New Roman"/>
                <a:cs typeface="Times New Roman"/>
              </a:defRPr>
            </a:lvl2pPr>
            <a:lvl3pPr marL="576263" indent="-228600">
              <a:buFont typeface="Wingdings" charset="2"/>
              <a:buChar cha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36197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407903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0486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3181005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8751" y="72803"/>
            <a:ext cx="10230392" cy="663349"/>
          </a:xfrm>
        </p:spPr>
        <p:txBody>
          <a:bodyPr>
            <a:normAutofit/>
          </a:bodyPr>
          <a:lstStyle>
            <a:lvl1pPr>
              <a:defRPr sz="3200">
                <a:solidFill>
                  <a:schemeClr val="bg1"/>
                </a:solidFill>
                <a:latin typeface="Arial"/>
                <a:cs typeface="Arial"/>
              </a:defRPr>
            </a:lvl1pPr>
          </a:lstStyle>
          <a:p>
            <a:r>
              <a:rPr lang="en-US" dirty="0"/>
              <a:t>Click to edit Master title style</a:t>
            </a:r>
          </a:p>
        </p:txBody>
      </p:sp>
      <p:sp>
        <p:nvSpPr>
          <p:cNvPr id="3" name="Date Placeholder 2"/>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389409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137032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60491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6E5D38-04BA-7148-ACF1-BC92127625CB}" type="datetimeFigureOut">
              <a:rPr lang="en-US" smtClean="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42716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1"/>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1"/>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E5D38-04BA-7148-ACF1-BC92127625CB}" type="datetimeFigureOut">
              <a:rPr lang="en-US" smtClean="0"/>
              <a:pPr/>
              <a:t>7/16/2022</a:t>
            </a:fld>
            <a:endParaRPr lang="en-US" dirty="0"/>
          </a:p>
        </p:txBody>
      </p:sp>
      <p:sp>
        <p:nvSpPr>
          <p:cNvPr id="5" name="Footer Placeholder 4"/>
          <p:cNvSpPr>
            <a:spLocks noGrp="1"/>
          </p:cNvSpPr>
          <p:nvPr>
            <p:ph type="ftr" sz="quarter" idx="3"/>
          </p:nvPr>
        </p:nvSpPr>
        <p:spPr>
          <a:xfrm>
            <a:off x="3749040" y="6356351"/>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356351"/>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8D1BC-227C-3242-9A81-1A2473162364}" type="slidenum">
              <a:rPr lang="en-US" smtClean="0"/>
              <a:pPr/>
              <a:t>‹#›</a:t>
            </a:fld>
            <a:endParaRPr lang="en-US" dirty="0"/>
          </a:p>
        </p:txBody>
      </p:sp>
    </p:spTree>
    <p:extLst>
      <p:ext uri="{BB962C8B-B14F-4D97-AF65-F5344CB8AC3E}">
        <p14:creationId xmlns:p14="http://schemas.microsoft.com/office/powerpoint/2010/main" val="2111489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p:txBody>
          <a:bodyPr>
            <a:normAutofit/>
          </a:bodyPr>
          <a:lstStyle/>
          <a:p>
            <a:pPr lvl="1"/>
            <a:r>
              <a:rPr lang="en-US" dirty="0"/>
              <a:t>During the very early years of Christianity, Jesus’ disciples preached only to Jews, so most converts at that time were Jewish. </a:t>
            </a:r>
          </a:p>
          <a:p>
            <a:pPr lvl="1"/>
            <a:r>
              <a:rPr lang="en-US" dirty="0"/>
              <a:t>But as Jews scattered throughout the Roman Empire, they told their neighbors about Jesus. Many of these Gentiles then became followers of Jesus too. </a:t>
            </a:r>
          </a:p>
        </p:txBody>
      </p:sp>
    </p:spTree>
    <p:extLst>
      <p:ext uri="{BB962C8B-B14F-4D97-AF65-F5344CB8AC3E}">
        <p14:creationId xmlns:p14="http://schemas.microsoft.com/office/powerpoint/2010/main" val="29621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714031" y="1222963"/>
            <a:ext cx="7431851" cy="5446890"/>
          </a:xfrm>
        </p:spPr>
        <p:txBody>
          <a:bodyPr>
            <a:normAutofit/>
          </a:bodyPr>
          <a:lstStyle/>
          <a:p>
            <a:pPr marL="0" lvl="1" indent="0">
              <a:lnSpc>
                <a:spcPct val="110000"/>
              </a:lnSpc>
              <a:buNone/>
            </a:pPr>
            <a:r>
              <a:rPr lang="en-US" i="1" dirty="0">
                <a:solidFill>
                  <a:schemeClr val="bg2">
                    <a:lumMod val="25000"/>
                  </a:schemeClr>
                </a:solidFill>
              </a:rPr>
              <a:t>“Now those who had been scattered by the persecution that broke out when Stephen was killed traveled as far as Phoenicia, Cyprus and Antioch, spreading the word only among Jews. Some of them, however, men from Cyprus and Cyrene, went to Antioch and began to speak to Greeks also, telling them the good news about the Lord Jesus. The Lord’s hand was with them, and a great number of people believed and turned to the Lord.”—</a:t>
            </a:r>
            <a:r>
              <a:rPr lang="en-US" sz="2400" cap="small" dirty="0">
                <a:solidFill>
                  <a:schemeClr val="bg2">
                    <a:lumMod val="25000"/>
                  </a:schemeClr>
                </a:solidFill>
              </a:rPr>
              <a:t>Acts 11:19–21</a:t>
            </a:r>
          </a:p>
        </p:txBody>
      </p:sp>
    </p:spTree>
    <p:extLst>
      <p:ext uri="{BB962C8B-B14F-4D97-AF65-F5344CB8AC3E}">
        <p14:creationId xmlns:p14="http://schemas.microsoft.com/office/powerpoint/2010/main" val="19270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World of the First Christians</a:t>
            </a:r>
          </a:p>
        </p:txBody>
      </p:sp>
      <p:pic>
        <p:nvPicPr>
          <p:cNvPr id="5" name="Picture 4" descr="Romans_Map_J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101" y="1070429"/>
            <a:ext cx="7883299" cy="5029545"/>
          </a:xfrm>
          <a:prstGeom prst="rect">
            <a:avLst/>
          </a:prstGeom>
          <a:ln>
            <a:solidFill>
              <a:srgbClr val="000000"/>
            </a:solidFill>
          </a:ln>
        </p:spPr>
      </p:pic>
    </p:spTree>
    <p:extLst>
      <p:ext uri="{BB962C8B-B14F-4D97-AF65-F5344CB8AC3E}">
        <p14:creationId xmlns:p14="http://schemas.microsoft.com/office/powerpoint/2010/main" val="1165877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p:txBody>
          <a:bodyPr>
            <a:normAutofit/>
          </a:bodyPr>
          <a:lstStyle/>
          <a:p>
            <a:r>
              <a:rPr lang="en-US" dirty="0"/>
              <a:t>When was the letter written?</a:t>
            </a:r>
          </a:p>
          <a:p>
            <a:pPr lvl="1"/>
            <a:r>
              <a:rPr lang="en-US" dirty="0"/>
              <a:t>Paul wrote the the letter at the height of the Roman Empire, about </a:t>
            </a:r>
            <a:r>
              <a:rPr lang="en-US" sz="2400" dirty="0"/>
              <a:t>AD</a:t>
            </a:r>
            <a:r>
              <a:rPr lang="en-US" dirty="0"/>
              <a:t> 57, while on his 3</a:t>
            </a:r>
            <a:r>
              <a:rPr lang="en-US" baseline="30000" dirty="0"/>
              <a:t>rd</a:t>
            </a:r>
            <a:r>
              <a:rPr lang="en-US" dirty="0"/>
              <a:t> journey during the rule of Nero.          (Acts 20:1-3)</a:t>
            </a:r>
          </a:p>
          <a:p>
            <a:pPr lvl="1"/>
            <a:r>
              <a:rPr lang="en-US" dirty="0"/>
              <a:t>He wrote it just after his Corinthian letters and just before he headed to Jerusalem with the relief fund gathered for the believers there. (Rom. 15:25–27; Acts 20:16, 24:17)</a:t>
            </a:r>
          </a:p>
          <a:p>
            <a:pPr lvl="1"/>
            <a:endParaRPr lang="en-US" dirty="0"/>
          </a:p>
          <a:p>
            <a:pPr lvl="1"/>
            <a:endParaRPr lang="en-US" dirty="0"/>
          </a:p>
        </p:txBody>
      </p:sp>
    </p:spTree>
    <p:extLst>
      <p:ext uri="{BB962C8B-B14F-4D97-AF65-F5344CB8AC3E}">
        <p14:creationId xmlns:p14="http://schemas.microsoft.com/office/powerpoint/2010/main" val="24251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p:txBody>
          <a:bodyPr>
            <a:normAutofit/>
          </a:bodyPr>
          <a:lstStyle/>
          <a:p>
            <a:r>
              <a:rPr lang="en-US" dirty="0"/>
              <a:t>To whom was the letter written?</a:t>
            </a:r>
          </a:p>
          <a:p>
            <a:pPr lvl="1"/>
            <a:r>
              <a:rPr lang="en-US" dirty="0"/>
              <a:t>Paul wrote this letter to the church in Rome. </a:t>
            </a:r>
          </a:p>
          <a:p>
            <a:pPr lvl="1"/>
            <a:r>
              <a:rPr lang="en-US" dirty="0"/>
              <a:t>In the first century, Rome was the center of nearly all that happened in the Mediterranean world.</a:t>
            </a:r>
          </a:p>
          <a:p>
            <a:pPr lvl="1"/>
            <a:r>
              <a:rPr lang="en-US" dirty="0"/>
              <a:t>The church at Rome </a:t>
            </a:r>
            <a:br>
              <a:rPr lang="en-US" dirty="0"/>
            </a:br>
            <a:r>
              <a:rPr lang="en-US" dirty="0"/>
              <a:t>during this time was a </a:t>
            </a:r>
            <a:br>
              <a:rPr lang="en-US" dirty="0"/>
            </a:br>
            <a:r>
              <a:rPr lang="en-US" dirty="0"/>
              <a:t>mix of both Jewish and </a:t>
            </a:r>
            <a:br>
              <a:rPr lang="en-US" dirty="0"/>
            </a:br>
            <a:r>
              <a:rPr lang="en-US" dirty="0"/>
              <a:t>Gentile believers. </a:t>
            </a:r>
          </a:p>
          <a:p>
            <a:pPr marL="347663" lvl="2" indent="0">
              <a:buNone/>
            </a:pPr>
            <a:endParaRPr lang="en-US" dirty="0"/>
          </a:p>
        </p:txBody>
      </p:sp>
      <p:sp>
        <p:nvSpPr>
          <p:cNvPr id="5" name="TextBox 4"/>
          <p:cNvSpPr txBox="1"/>
          <p:nvPr/>
        </p:nvSpPr>
        <p:spPr>
          <a:xfrm>
            <a:off x="5558971" y="5987506"/>
            <a:ext cx="4200072" cy="369332"/>
          </a:xfrm>
          <a:prstGeom prst="rect">
            <a:avLst/>
          </a:prstGeom>
          <a:noFill/>
        </p:spPr>
        <p:txBody>
          <a:bodyPr wrap="square" rtlCol="0">
            <a:spAutoFit/>
          </a:bodyPr>
          <a:lstStyle/>
          <a:p>
            <a:pPr algn="ctr"/>
            <a:r>
              <a:rPr lang="en-US" dirty="0"/>
              <a:t>Emperor Trajan’s Market in Rome</a:t>
            </a:r>
          </a:p>
        </p:txBody>
      </p:sp>
      <p:pic>
        <p:nvPicPr>
          <p:cNvPr id="6" name="Picture 5" descr="Trajan_Marketplace_ss2524589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971" y="3534131"/>
            <a:ext cx="4200072" cy="2453376"/>
          </a:xfrm>
          <a:prstGeom prst="rect">
            <a:avLst/>
          </a:prstGeom>
        </p:spPr>
      </p:pic>
    </p:spTree>
    <p:extLst>
      <p:ext uri="{BB962C8B-B14F-4D97-AF65-F5344CB8AC3E}">
        <p14:creationId xmlns:p14="http://schemas.microsoft.com/office/powerpoint/2010/main" val="26571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p:txBody>
          <a:bodyPr>
            <a:normAutofit/>
          </a:bodyPr>
          <a:lstStyle/>
          <a:p>
            <a:r>
              <a:rPr lang="en-US" dirty="0"/>
              <a:t>To whom was the letter written?</a:t>
            </a:r>
          </a:p>
          <a:p>
            <a:pPr lvl="1"/>
            <a:r>
              <a:rPr lang="en-US" dirty="0"/>
              <a:t>The church was composed of Gentiles (1:13; 11:13) and Jews (7:1; 2:17-29).</a:t>
            </a:r>
          </a:p>
          <a:p>
            <a:pPr lvl="1"/>
            <a:r>
              <a:rPr lang="en-US" dirty="0"/>
              <a:t>This would lead to questions about the Old Testament law and about how to treat one another                                                       in light of ancient animosities</a:t>
            </a:r>
          </a:p>
          <a:p>
            <a:pPr marL="0" lvl="1" indent="0">
              <a:buNone/>
            </a:pPr>
            <a:r>
              <a:rPr lang="en-US" dirty="0"/>
              <a:t> </a:t>
            </a:r>
          </a:p>
          <a:p>
            <a:pPr marL="347663" lvl="2" indent="0">
              <a:buNone/>
            </a:pPr>
            <a:endParaRPr lang="en-US" dirty="0"/>
          </a:p>
        </p:txBody>
      </p:sp>
      <p:sp>
        <p:nvSpPr>
          <p:cNvPr id="5" name="TextBox 4"/>
          <p:cNvSpPr txBox="1"/>
          <p:nvPr/>
        </p:nvSpPr>
        <p:spPr>
          <a:xfrm>
            <a:off x="5558971" y="5987506"/>
            <a:ext cx="4200072" cy="369332"/>
          </a:xfrm>
          <a:prstGeom prst="rect">
            <a:avLst/>
          </a:prstGeom>
          <a:noFill/>
        </p:spPr>
        <p:txBody>
          <a:bodyPr wrap="square" rtlCol="0">
            <a:spAutoFit/>
          </a:bodyPr>
          <a:lstStyle/>
          <a:p>
            <a:pPr algn="ctr"/>
            <a:r>
              <a:rPr lang="en-US" dirty="0"/>
              <a:t>Emperor Trajan’s Market in Rome</a:t>
            </a:r>
          </a:p>
        </p:txBody>
      </p:sp>
      <p:pic>
        <p:nvPicPr>
          <p:cNvPr id="6" name="Picture 5" descr="Trajan_Marketplace_ss2524589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971" y="3534131"/>
            <a:ext cx="4200072" cy="2453376"/>
          </a:xfrm>
          <a:prstGeom prst="rect">
            <a:avLst/>
          </a:prstGeom>
        </p:spPr>
      </p:pic>
    </p:spTree>
    <p:extLst>
      <p:ext uri="{BB962C8B-B14F-4D97-AF65-F5344CB8AC3E}">
        <p14:creationId xmlns:p14="http://schemas.microsoft.com/office/powerpoint/2010/main" val="40974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0" y="1229628"/>
            <a:ext cx="5240504" cy="5126723"/>
          </a:xfrm>
        </p:spPr>
        <p:txBody>
          <a:bodyPr>
            <a:normAutofit/>
          </a:bodyPr>
          <a:lstStyle/>
          <a:p>
            <a:pPr lvl="1"/>
            <a:r>
              <a:rPr lang="en-US" dirty="0"/>
              <a:t>Though there is no mention of who first brought the gospel to Rome, Christianity had spread quickly into Rome, probably through travelers engaged in business, political, and religious activities. </a:t>
            </a:r>
          </a:p>
        </p:txBody>
      </p:sp>
      <p:sp>
        <p:nvSpPr>
          <p:cNvPr id="6" name="TextBox 5"/>
          <p:cNvSpPr txBox="1"/>
          <p:nvPr/>
        </p:nvSpPr>
        <p:spPr>
          <a:xfrm>
            <a:off x="6701971" y="5527502"/>
            <a:ext cx="3151156" cy="369332"/>
          </a:xfrm>
          <a:prstGeom prst="rect">
            <a:avLst/>
          </a:prstGeom>
          <a:noFill/>
        </p:spPr>
        <p:txBody>
          <a:bodyPr wrap="square" rtlCol="0">
            <a:spAutoFit/>
          </a:bodyPr>
          <a:lstStyle/>
          <a:p>
            <a:pPr algn="ctr"/>
            <a:r>
              <a:rPr lang="en-US" dirty="0"/>
              <a:t>Cross at the Colosseum, Rome</a:t>
            </a:r>
          </a:p>
        </p:txBody>
      </p:sp>
      <p:pic>
        <p:nvPicPr>
          <p:cNvPr id="4" name="Picture 3" descr="Colosseum_Cross_ss247789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86" y="1514364"/>
            <a:ext cx="2899229" cy="3928495"/>
          </a:xfrm>
          <a:prstGeom prst="rect">
            <a:avLst/>
          </a:prstGeom>
        </p:spPr>
      </p:pic>
    </p:spTree>
    <p:extLst>
      <p:ext uri="{BB962C8B-B14F-4D97-AF65-F5344CB8AC3E}">
        <p14:creationId xmlns:p14="http://schemas.microsoft.com/office/powerpoint/2010/main" val="121344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0" y="1229628"/>
            <a:ext cx="5330372" cy="5126723"/>
          </a:xfrm>
        </p:spPr>
        <p:txBody>
          <a:bodyPr/>
          <a:lstStyle/>
          <a:p>
            <a:pPr lvl="1"/>
            <a:r>
              <a:rPr lang="en-US" dirty="0"/>
              <a:t>Many Christian believers were already there before Paul made his first journey to Rome around </a:t>
            </a:r>
            <a:r>
              <a:rPr lang="en-US" sz="2400" dirty="0"/>
              <a:t>AD</a:t>
            </a:r>
            <a:r>
              <a:rPr lang="en-US" dirty="0"/>
              <a:t> 57.</a:t>
            </a:r>
          </a:p>
          <a:p>
            <a:pPr lvl="1"/>
            <a:r>
              <a:rPr lang="en-US" dirty="0"/>
              <a:t>By the time of the great persecution under Emperor Nero (</a:t>
            </a:r>
            <a:r>
              <a:rPr lang="en-US" sz="2400" dirty="0"/>
              <a:t>AD</a:t>
            </a:r>
            <a:r>
              <a:rPr lang="en-US" dirty="0"/>
              <a:t> 64), the historian Tacitus could say a “great multitude” of Christians lived in Rome.</a:t>
            </a:r>
          </a:p>
        </p:txBody>
      </p:sp>
      <p:sp>
        <p:nvSpPr>
          <p:cNvPr id="7" name="TextBox 6"/>
          <p:cNvSpPr txBox="1"/>
          <p:nvPr/>
        </p:nvSpPr>
        <p:spPr>
          <a:xfrm>
            <a:off x="6701971" y="5527502"/>
            <a:ext cx="3151156" cy="369332"/>
          </a:xfrm>
          <a:prstGeom prst="rect">
            <a:avLst/>
          </a:prstGeom>
          <a:noFill/>
        </p:spPr>
        <p:txBody>
          <a:bodyPr wrap="square" rtlCol="0">
            <a:spAutoFit/>
          </a:bodyPr>
          <a:lstStyle/>
          <a:p>
            <a:pPr algn="ctr"/>
            <a:r>
              <a:rPr lang="en-US" dirty="0"/>
              <a:t>Cross at the Colosseum, Rome</a:t>
            </a:r>
          </a:p>
        </p:txBody>
      </p:sp>
      <p:pic>
        <p:nvPicPr>
          <p:cNvPr id="9" name="Picture 8" descr="Colosseum_Cross_ss247789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686" y="1514364"/>
            <a:ext cx="2899229" cy="3928495"/>
          </a:xfrm>
          <a:prstGeom prst="rect">
            <a:avLst/>
          </a:prstGeom>
        </p:spPr>
      </p:pic>
    </p:spTree>
    <p:extLst>
      <p:ext uri="{BB962C8B-B14F-4D97-AF65-F5344CB8AC3E}">
        <p14:creationId xmlns:p14="http://schemas.microsoft.com/office/powerpoint/2010/main" val="31483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Paul’s Journey to Rome, </a:t>
            </a:r>
            <a:r>
              <a:rPr lang="en-US" sz="2400" dirty="0"/>
              <a:t>AD</a:t>
            </a:r>
            <a:r>
              <a:rPr lang="en-US" dirty="0"/>
              <a:t> 57–62</a:t>
            </a:r>
          </a:p>
        </p:txBody>
      </p:sp>
      <p:pic>
        <p:nvPicPr>
          <p:cNvPr id="7" name="Picture 6" descr="Romans_Map_J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101" y="1070429"/>
            <a:ext cx="7883299" cy="5029545"/>
          </a:xfrm>
          <a:prstGeom prst="rect">
            <a:avLst/>
          </a:prstGeom>
          <a:ln>
            <a:solidFill>
              <a:srgbClr val="000000"/>
            </a:solidFill>
          </a:ln>
        </p:spPr>
      </p:pic>
      <p:sp>
        <p:nvSpPr>
          <p:cNvPr id="8" name="Freeform 7"/>
          <p:cNvSpPr/>
          <p:nvPr/>
        </p:nvSpPr>
        <p:spPr>
          <a:xfrm>
            <a:off x="8909564" y="4734560"/>
            <a:ext cx="46583" cy="254000"/>
          </a:xfrm>
          <a:custGeom>
            <a:avLst/>
            <a:gdLst>
              <a:gd name="connsiteX0" fmla="*/ 5837 w 46583"/>
              <a:gd name="connsiteY0" fmla="*/ 254000 h 254000"/>
              <a:gd name="connsiteX1" fmla="*/ 5837 w 46583"/>
              <a:gd name="connsiteY1" fmla="*/ 121920 h 254000"/>
              <a:gd name="connsiteX2" fmla="*/ 15997 w 46583"/>
              <a:gd name="connsiteY2" fmla="*/ 106680 h 254000"/>
              <a:gd name="connsiteX3" fmla="*/ 21077 w 46583"/>
              <a:gd name="connsiteY3" fmla="*/ 86360 h 254000"/>
              <a:gd name="connsiteX4" fmla="*/ 26157 w 46583"/>
              <a:gd name="connsiteY4" fmla="*/ 60960 h 254000"/>
              <a:gd name="connsiteX5" fmla="*/ 31237 w 46583"/>
              <a:gd name="connsiteY5" fmla="*/ 45720 h 254000"/>
              <a:gd name="connsiteX6" fmla="*/ 36317 w 46583"/>
              <a:gd name="connsiteY6" fmla="*/ 25400 h 254000"/>
              <a:gd name="connsiteX7" fmla="*/ 46477 w 46583"/>
              <a:gd name="connsiteY7"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3" h="254000">
                <a:moveTo>
                  <a:pt x="5837" y="254000"/>
                </a:moveTo>
                <a:cubicBezTo>
                  <a:pt x="334" y="198975"/>
                  <a:pt x="-3939" y="183837"/>
                  <a:pt x="5837" y="121920"/>
                </a:cubicBezTo>
                <a:cubicBezTo>
                  <a:pt x="6789" y="115889"/>
                  <a:pt x="12610" y="111760"/>
                  <a:pt x="15997" y="106680"/>
                </a:cubicBezTo>
                <a:cubicBezTo>
                  <a:pt x="17690" y="99907"/>
                  <a:pt x="19562" y="93176"/>
                  <a:pt x="21077" y="86360"/>
                </a:cubicBezTo>
                <a:cubicBezTo>
                  <a:pt x="22950" y="77931"/>
                  <a:pt x="24063" y="69337"/>
                  <a:pt x="26157" y="60960"/>
                </a:cubicBezTo>
                <a:cubicBezTo>
                  <a:pt x="27456" y="55765"/>
                  <a:pt x="29766" y="50869"/>
                  <a:pt x="31237" y="45720"/>
                </a:cubicBezTo>
                <a:cubicBezTo>
                  <a:pt x="33155" y="39007"/>
                  <a:pt x="33567" y="31817"/>
                  <a:pt x="36317" y="25400"/>
                </a:cubicBezTo>
                <a:cubicBezTo>
                  <a:pt x="48356" y="-2690"/>
                  <a:pt x="46477" y="21830"/>
                  <a:pt x="46477" y="0"/>
                </a:cubicBezTo>
              </a:path>
            </a:pathLst>
          </a:custGeom>
          <a:solidFill>
            <a:srgbClr val="FF0000"/>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Freeform 10"/>
          <p:cNvSpPr/>
          <p:nvPr/>
        </p:nvSpPr>
        <p:spPr>
          <a:xfrm>
            <a:off x="7152600" y="3855720"/>
            <a:ext cx="1793281" cy="787400"/>
          </a:xfrm>
          <a:custGeom>
            <a:avLst/>
            <a:gdLst>
              <a:gd name="connsiteX0" fmla="*/ 1793281 w 1793281"/>
              <a:gd name="connsiteY0" fmla="*/ 787400 h 787400"/>
              <a:gd name="connsiteX1" fmla="*/ 1783121 w 1793281"/>
              <a:gd name="connsiteY1" fmla="*/ 741680 h 787400"/>
              <a:gd name="connsiteX2" fmla="*/ 1762801 w 1793281"/>
              <a:gd name="connsiteY2" fmla="*/ 675640 h 787400"/>
              <a:gd name="connsiteX3" fmla="*/ 1757721 w 1793281"/>
              <a:gd name="connsiteY3" fmla="*/ 650240 h 787400"/>
              <a:gd name="connsiteX4" fmla="*/ 1752641 w 1793281"/>
              <a:gd name="connsiteY4" fmla="*/ 635000 h 787400"/>
              <a:gd name="connsiteX5" fmla="*/ 1742481 w 1793281"/>
              <a:gd name="connsiteY5" fmla="*/ 589280 h 787400"/>
              <a:gd name="connsiteX6" fmla="*/ 1737401 w 1793281"/>
              <a:gd name="connsiteY6" fmla="*/ 574040 h 787400"/>
              <a:gd name="connsiteX7" fmla="*/ 1722161 w 1793281"/>
              <a:gd name="connsiteY7" fmla="*/ 538480 h 787400"/>
              <a:gd name="connsiteX8" fmla="*/ 1712001 w 1793281"/>
              <a:gd name="connsiteY8" fmla="*/ 482600 h 787400"/>
              <a:gd name="connsiteX9" fmla="*/ 1706921 w 1793281"/>
              <a:gd name="connsiteY9" fmla="*/ 467360 h 787400"/>
              <a:gd name="connsiteX10" fmla="*/ 1701841 w 1793281"/>
              <a:gd name="connsiteY10" fmla="*/ 436880 h 787400"/>
              <a:gd name="connsiteX11" fmla="*/ 1691681 w 1793281"/>
              <a:gd name="connsiteY11" fmla="*/ 396240 h 787400"/>
              <a:gd name="connsiteX12" fmla="*/ 1686601 w 1793281"/>
              <a:gd name="connsiteY12" fmla="*/ 375920 h 787400"/>
              <a:gd name="connsiteX13" fmla="*/ 1681521 w 1793281"/>
              <a:gd name="connsiteY13" fmla="*/ 355600 h 787400"/>
              <a:gd name="connsiteX14" fmla="*/ 1671361 w 1793281"/>
              <a:gd name="connsiteY14" fmla="*/ 335280 h 787400"/>
              <a:gd name="connsiteX15" fmla="*/ 1661201 w 1793281"/>
              <a:gd name="connsiteY15" fmla="*/ 304800 h 787400"/>
              <a:gd name="connsiteX16" fmla="*/ 1651041 w 1793281"/>
              <a:gd name="connsiteY16" fmla="*/ 284480 h 787400"/>
              <a:gd name="connsiteX17" fmla="*/ 1630721 w 1793281"/>
              <a:gd name="connsiteY17" fmla="*/ 218440 h 787400"/>
              <a:gd name="connsiteX18" fmla="*/ 1610401 w 1793281"/>
              <a:gd name="connsiteY18" fmla="*/ 187960 h 787400"/>
              <a:gd name="connsiteX19" fmla="*/ 1605321 w 1793281"/>
              <a:gd name="connsiteY19" fmla="*/ 172720 h 787400"/>
              <a:gd name="connsiteX20" fmla="*/ 1590081 w 1793281"/>
              <a:gd name="connsiteY20" fmla="*/ 157480 h 787400"/>
              <a:gd name="connsiteX21" fmla="*/ 1579921 w 1793281"/>
              <a:gd name="connsiteY21" fmla="*/ 142240 h 787400"/>
              <a:gd name="connsiteX22" fmla="*/ 1569761 w 1793281"/>
              <a:gd name="connsiteY22" fmla="*/ 121920 h 787400"/>
              <a:gd name="connsiteX23" fmla="*/ 1554521 w 1793281"/>
              <a:gd name="connsiteY23" fmla="*/ 111760 h 787400"/>
              <a:gd name="connsiteX24" fmla="*/ 1539281 w 1793281"/>
              <a:gd name="connsiteY24" fmla="*/ 81280 h 787400"/>
              <a:gd name="connsiteX25" fmla="*/ 1524041 w 1793281"/>
              <a:gd name="connsiteY25" fmla="*/ 71120 h 787400"/>
              <a:gd name="connsiteX26" fmla="*/ 1503721 w 1793281"/>
              <a:gd name="connsiteY26" fmla="*/ 55880 h 787400"/>
              <a:gd name="connsiteX27" fmla="*/ 1498641 w 1793281"/>
              <a:gd name="connsiteY27" fmla="*/ 40640 h 787400"/>
              <a:gd name="connsiteX28" fmla="*/ 1458001 w 1793281"/>
              <a:gd name="connsiteY28" fmla="*/ 20320 h 787400"/>
              <a:gd name="connsiteX29" fmla="*/ 1442761 w 1793281"/>
              <a:gd name="connsiteY29" fmla="*/ 15240 h 787400"/>
              <a:gd name="connsiteX30" fmla="*/ 1386881 w 1793281"/>
              <a:gd name="connsiteY30" fmla="*/ 0 h 787400"/>
              <a:gd name="connsiteX31" fmla="*/ 1229401 w 1793281"/>
              <a:gd name="connsiteY31" fmla="*/ 5080 h 787400"/>
              <a:gd name="connsiteX32" fmla="*/ 1214161 w 1793281"/>
              <a:gd name="connsiteY32" fmla="*/ 10160 h 787400"/>
              <a:gd name="connsiteX33" fmla="*/ 1173521 w 1793281"/>
              <a:gd name="connsiteY33" fmla="*/ 25400 h 787400"/>
              <a:gd name="connsiteX34" fmla="*/ 1112561 w 1793281"/>
              <a:gd name="connsiteY34" fmla="*/ 40640 h 787400"/>
              <a:gd name="connsiteX35" fmla="*/ 1077001 w 1793281"/>
              <a:gd name="connsiteY35" fmla="*/ 55880 h 787400"/>
              <a:gd name="connsiteX36" fmla="*/ 1056681 w 1793281"/>
              <a:gd name="connsiteY36" fmla="*/ 66040 h 787400"/>
              <a:gd name="connsiteX37" fmla="*/ 1026201 w 1793281"/>
              <a:gd name="connsiteY37" fmla="*/ 76200 h 787400"/>
              <a:gd name="connsiteX38" fmla="*/ 1010961 w 1793281"/>
              <a:gd name="connsiteY38" fmla="*/ 81280 h 787400"/>
              <a:gd name="connsiteX39" fmla="*/ 995721 w 1793281"/>
              <a:gd name="connsiteY39" fmla="*/ 86360 h 787400"/>
              <a:gd name="connsiteX40" fmla="*/ 939841 w 1793281"/>
              <a:gd name="connsiteY40" fmla="*/ 111760 h 787400"/>
              <a:gd name="connsiteX41" fmla="*/ 909361 w 1793281"/>
              <a:gd name="connsiteY41" fmla="*/ 127000 h 787400"/>
              <a:gd name="connsiteX42" fmla="*/ 853481 w 1793281"/>
              <a:gd name="connsiteY42" fmla="*/ 137160 h 787400"/>
              <a:gd name="connsiteX43" fmla="*/ 792521 w 1793281"/>
              <a:gd name="connsiteY43" fmla="*/ 152400 h 787400"/>
              <a:gd name="connsiteX44" fmla="*/ 751881 w 1793281"/>
              <a:gd name="connsiteY44" fmla="*/ 167640 h 787400"/>
              <a:gd name="connsiteX45" fmla="*/ 660441 w 1793281"/>
              <a:gd name="connsiteY45" fmla="*/ 177800 h 787400"/>
              <a:gd name="connsiteX46" fmla="*/ 609641 w 1793281"/>
              <a:gd name="connsiteY46" fmla="*/ 187960 h 787400"/>
              <a:gd name="connsiteX47" fmla="*/ 91481 w 1793281"/>
              <a:gd name="connsiteY47" fmla="*/ 177800 h 787400"/>
              <a:gd name="connsiteX48" fmla="*/ 55921 w 1793281"/>
              <a:gd name="connsiteY48" fmla="*/ 162560 h 787400"/>
              <a:gd name="connsiteX49" fmla="*/ 40681 w 1793281"/>
              <a:gd name="connsiteY49" fmla="*/ 157480 h 787400"/>
              <a:gd name="connsiteX50" fmla="*/ 15281 w 1793281"/>
              <a:gd name="connsiteY50" fmla="*/ 147320 h 787400"/>
              <a:gd name="connsiteX51" fmla="*/ 41 w 1793281"/>
              <a:gd name="connsiteY51" fmla="*/ 137160 h 7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93281" h="787400">
                <a:moveTo>
                  <a:pt x="1793281" y="787400"/>
                </a:moveTo>
                <a:cubicBezTo>
                  <a:pt x="1789894" y="772160"/>
                  <a:pt x="1786337" y="756957"/>
                  <a:pt x="1783121" y="741680"/>
                </a:cubicBezTo>
                <a:cubicBezTo>
                  <a:pt x="1770890" y="683583"/>
                  <a:pt x="1782849" y="705712"/>
                  <a:pt x="1762801" y="675640"/>
                </a:cubicBezTo>
                <a:cubicBezTo>
                  <a:pt x="1761108" y="667173"/>
                  <a:pt x="1759815" y="658617"/>
                  <a:pt x="1757721" y="650240"/>
                </a:cubicBezTo>
                <a:cubicBezTo>
                  <a:pt x="1756422" y="645045"/>
                  <a:pt x="1753940" y="640195"/>
                  <a:pt x="1752641" y="635000"/>
                </a:cubicBezTo>
                <a:cubicBezTo>
                  <a:pt x="1742165" y="593098"/>
                  <a:pt x="1752911" y="625784"/>
                  <a:pt x="1742481" y="589280"/>
                </a:cubicBezTo>
                <a:cubicBezTo>
                  <a:pt x="1741010" y="584131"/>
                  <a:pt x="1739510" y="578962"/>
                  <a:pt x="1737401" y="574040"/>
                </a:cubicBezTo>
                <a:cubicBezTo>
                  <a:pt x="1730233" y="557315"/>
                  <a:pt x="1725827" y="554976"/>
                  <a:pt x="1722161" y="538480"/>
                </a:cubicBezTo>
                <a:cubicBezTo>
                  <a:pt x="1713103" y="497718"/>
                  <a:pt x="1721246" y="519580"/>
                  <a:pt x="1712001" y="482600"/>
                </a:cubicBezTo>
                <a:cubicBezTo>
                  <a:pt x="1710702" y="477405"/>
                  <a:pt x="1708083" y="472587"/>
                  <a:pt x="1706921" y="467360"/>
                </a:cubicBezTo>
                <a:cubicBezTo>
                  <a:pt x="1704687" y="457305"/>
                  <a:pt x="1703999" y="446952"/>
                  <a:pt x="1701841" y="436880"/>
                </a:cubicBezTo>
                <a:cubicBezTo>
                  <a:pt x="1698915" y="423226"/>
                  <a:pt x="1695068" y="409787"/>
                  <a:pt x="1691681" y="396240"/>
                </a:cubicBezTo>
                <a:lnTo>
                  <a:pt x="1686601" y="375920"/>
                </a:lnTo>
                <a:cubicBezTo>
                  <a:pt x="1684908" y="369147"/>
                  <a:pt x="1684643" y="361845"/>
                  <a:pt x="1681521" y="355600"/>
                </a:cubicBezTo>
                <a:cubicBezTo>
                  <a:pt x="1678134" y="348827"/>
                  <a:pt x="1674173" y="342311"/>
                  <a:pt x="1671361" y="335280"/>
                </a:cubicBezTo>
                <a:cubicBezTo>
                  <a:pt x="1667384" y="325336"/>
                  <a:pt x="1665990" y="314379"/>
                  <a:pt x="1661201" y="304800"/>
                </a:cubicBezTo>
                <a:cubicBezTo>
                  <a:pt x="1657814" y="298027"/>
                  <a:pt x="1653629" y="291597"/>
                  <a:pt x="1651041" y="284480"/>
                </a:cubicBezTo>
                <a:cubicBezTo>
                  <a:pt x="1649496" y="280232"/>
                  <a:pt x="1634739" y="224467"/>
                  <a:pt x="1630721" y="218440"/>
                </a:cubicBezTo>
                <a:cubicBezTo>
                  <a:pt x="1623948" y="208280"/>
                  <a:pt x="1614262" y="199544"/>
                  <a:pt x="1610401" y="187960"/>
                </a:cubicBezTo>
                <a:cubicBezTo>
                  <a:pt x="1608708" y="182880"/>
                  <a:pt x="1608291" y="177175"/>
                  <a:pt x="1605321" y="172720"/>
                </a:cubicBezTo>
                <a:cubicBezTo>
                  <a:pt x="1601336" y="166742"/>
                  <a:pt x="1594680" y="162999"/>
                  <a:pt x="1590081" y="157480"/>
                </a:cubicBezTo>
                <a:cubicBezTo>
                  <a:pt x="1586172" y="152790"/>
                  <a:pt x="1582950" y="147541"/>
                  <a:pt x="1579921" y="142240"/>
                </a:cubicBezTo>
                <a:cubicBezTo>
                  <a:pt x="1576164" y="135665"/>
                  <a:pt x="1574609" y="127738"/>
                  <a:pt x="1569761" y="121920"/>
                </a:cubicBezTo>
                <a:cubicBezTo>
                  <a:pt x="1565852" y="117230"/>
                  <a:pt x="1559601" y="115147"/>
                  <a:pt x="1554521" y="111760"/>
                </a:cubicBezTo>
                <a:cubicBezTo>
                  <a:pt x="1550389" y="99365"/>
                  <a:pt x="1549129" y="91128"/>
                  <a:pt x="1539281" y="81280"/>
                </a:cubicBezTo>
                <a:cubicBezTo>
                  <a:pt x="1534964" y="76963"/>
                  <a:pt x="1529009" y="74669"/>
                  <a:pt x="1524041" y="71120"/>
                </a:cubicBezTo>
                <a:cubicBezTo>
                  <a:pt x="1517151" y="66199"/>
                  <a:pt x="1510494" y="60960"/>
                  <a:pt x="1503721" y="55880"/>
                </a:cubicBezTo>
                <a:cubicBezTo>
                  <a:pt x="1502028" y="50800"/>
                  <a:pt x="1502868" y="43928"/>
                  <a:pt x="1498641" y="40640"/>
                </a:cubicBezTo>
                <a:cubicBezTo>
                  <a:pt x="1486686" y="31341"/>
                  <a:pt x="1472369" y="25109"/>
                  <a:pt x="1458001" y="20320"/>
                </a:cubicBezTo>
                <a:cubicBezTo>
                  <a:pt x="1452921" y="18627"/>
                  <a:pt x="1447927" y="16649"/>
                  <a:pt x="1442761" y="15240"/>
                </a:cubicBezTo>
                <a:cubicBezTo>
                  <a:pt x="1379738" y="-1948"/>
                  <a:pt x="1421959" y="11693"/>
                  <a:pt x="1386881" y="0"/>
                </a:cubicBezTo>
                <a:cubicBezTo>
                  <a:pt x="1334388" y="1693"/>
                  <a:pt x="1281831" y="1996"/>
                  <a:pt x="1229401" y="5080"/>
                </a:cubicBezTo>
                <a:cubicBezTo>
                  <a:pt x="1224055" y="5394"/>
                  <a:pt x="1219175" y="8280"/>
                  <a:pt x="1214161" y="10160"/>
                </a:cubicBezTo>
                <a:cubicBezTo>
                  <a:pt x="1208408" y="12317"/>
                  <a:pt x="1182955" y="23304"/>
                  <a:pt x="1173521" y="25400"/>
                </a:cubicBezTo>
                <a:cubicBezTo>
                  <a:pt x="1156381" y="29209"/>
                  <a:pt x="1127958" y="30375"/>
                  <a:pt x="1112561" y="40640"/>
                </a:cubicBezTo>
                <a:cubicBezTo>
                  <a:pt x="1081677" y="61230"/>
                  <a:pt x="1114491" y="41821"/>
                  <a:pt x="1077001" y="55880"/>
                </a:cubicBezTo>
                <a:cubicBezTo>
                  <a:pt x="1069910" y="58539"/>
                  <a:pt x="1063712" y="63228"/>
                  <a:pt x="1056681" y="66040"/>
                </a:cubicBezTo>
                <a:cubicBezTo>
                  <a:pt x="1046737" y="70017"/>
                  <a:pt x="1036361" y="72813"/>
                  <a:pt x="1026201" y="76200"/>
                </a:cubicBezTo>
                <a:lnTo>
                  <a:pt x="1010961" y="81280"/>
                </a:lnTo>
                <a:lnTo>
                  <a:pt x="995721" y="86360"/>
                </a:lnTo>
                <a:cubicBezTo>
                  <a:pt x="969842" y="112239"/>
                  <a:pt x="988939" y="98370"/>
                  <a:pt x="939841" y="111760"/>
                </a:cubicBezTo>
                <a:cubicBezTo>
                  <a:pt x="900597" y="122463"/>
                  <a:pt x="949821" y="109660"/>
                  <a:pt x="909361" y="127000"/>
                </a:cubicBezTo>
                <a:cubicBezTo>
                  <a:pt x="897385" y="132133"/>
                  <a:pt x="861721" y="135983"/>
                  <a:pt x="853481" y="137160"/>
                </a:cubicBezTo>
                <a:cubicBezTo>
                  <a:pt x="792709" y="161469"/>
                  <a:pt x="868956" y="133291"/>
                  <a:pt x="792521" y="152400"/>
                </a:cubicBezTo>
                <a:cubicBezTo>
                  <a:pt x="760881" y="160310"/>
                  <a:pt x="776517" y="162165"/>
                  <a:pt x="751881" y="167640"/>
                </a:cubicBezTo>
                <a:cubicBezTo>
                  <a:pt x="721525" y="174386"/>
                  <a:pt x="691603" y="175203"/>
                  <a:pt x="660441" y="177800"/>
                </a:cubicBezTo>
                <a:cubicBezTo>
                  <a:pt x="641953" y="183963"/>
                  <a:pt x="632365" y="188168"/>
                  <a:pt x="609641" y="187960"/>
                </a:cubicBezTo>
                <a:cubicBezTo>
                  <a:pt x="436895" y="186375"/>
                  <a:pt x="264201" y="181187"/>
                  <a:pt x="91481" y="177800"/>
                </a:cubicBezTo>
                <a:cubicBezTo>
                  <a:pt x="49191" y="167227"/>
                  <a:pt x="91003" y="180101"/>
                  <a:pt x="55921" y="162560"/>
                </a:cubicBezTo>
                <a:cubicBezTo>
                  <a:pt x="51132" y="160165"/>
                  <a:pt x="45695" y="159360"/>
                  <a:pt x="40681" y="157480"/>
                </a:cubicBezTo>
                <a:cubicBezTo>
                  <a:pt x="32143" y="154278"/>
                  <a:pt x="23819" y="150522"/>
                  <a:pt x="15281" y="147320"/>
                </a:cubicBezTo>
                <a:cubicBezTo>
                  <a:pt x="-1565" y="141003"/>
                  <a:pt x="41" y="147817"/>
                  <a:pt x="41" y="13716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Freeform 11"/>
          <p:cNvSpPr/>
          <p:nvPr/>
        </p:nvSpPr>
        <p:spPr>
          <a:xfrm>
            <a:off x="5674360" y="4018280"/>
            <a:ext cx="1432560" cy="822960"/>
          </a:xfrm>
          <a:custGeom>
            <a:avLst/>
            <a:gdLst>
              <a:gd name="connsiteX0" fmla="*/ 1432560 w 1432560"/>
              <a:gd name="connsiteY0" fmla="*/ 15240 h 822960"/>
              <a:gd name="connsiteX1" fmla="*/ 1412240 w 1432560"/>
              <a:gd name="connsiteY1" fmla="*/ 60960 h 822960"/>
              <a:gd name="connsiteX2" fmla="*/ 1351280 w 1432560"/>
              <a:gd name="connsiteY2" fmla="*/ 91440 h 822960"/>
              <a:gd name="connsiteX3" fmla="*/ 1305560 w 1432560"/>
              <a:gd name="connsiteY3" fmla="*/ 106680 h 822960"/>
              <a:gd name="connsiteX4" fmla="*/ 1183640 w 1432560"/>
              <a:gd name="connsiteY4" fmla="*/ 101600 h 822960"/>
              <a:gd name="connsiteX5" fmla="*/ 1153160 w 1432560"/>
              <a:gd name="connsiteY5" fmla="*/ 91440 h 822960"/>
              <a:gd name="connsiteX6" fmla="*/ 1137920 w 1432560"/>
              <a:gd name="connsiteY6" fmla="*/ 86360 h 822960"/>
              <a:gd name="connsiteX7" fmla="*/ 1122680 w 1432560"/>
              <a:gd name="connsiteY7" fmla="*/ 81280 h 822960"/>
              <a:gd name="connsiteX8" fmla="*/ 1107440 w 1432560"/>
              <a:gd name="connsiteY8" fmla="*/ 71120 h 822960"/>
              <a:gd name="connsiteX9" fmla="*/ 1092200 w 1432560"/>
              <a:gd name="connsiteY9" fmla="*/ 66040 h 822960"/>
              <a:gd name="connsiteX10" fmla="*/ 1076960 w 1432560"/>
              <a:gd name="connsiteY10" fmla="*/ 55880 h 822960"/>
              <a:gd name="connsiteX11" fmla="*/ 1046480 w 1432560"/>
              <a:gd name="connsiteY11" fmla="*/ 45720 h 822960"/>
              <a:gd name="connsiteX12" fmla="*/ 1026160 w 1432560"/>
              <a:gd name="connsiteY12" fmla="*/ 35560 h 822960"/>
              <a:gd name="connsiteX13" fmla="*/ 1010920 w 1432560"/>
              <a:gd name="connsiteY13" fmla="*/ 25400 h 822960"/>
              <a:gd name="connsiteX14" fmla="*/ 990600 w 1432560"/>
              <a:gd name="connsiteY14" fmla="*/ 20320 h 822960"/>
              <a:gd name="connsiteX15" fmla="*/ 975360 w 1432560"/>
              <a:gd name="connsiteY15" fmla="*/ 15240 h 822960"/>
              <a:gd name="connsiteX16" fmla="*/ 934720 w 1432560"/>
              <a:gd name="connsiteY16" fmla="*/ 0 h 822960"/>
              <a:gd name="connsiteX17" fmla="*/ 853440 w 1432560"/>
              <a:gd name="connsiteY17" fmla="*/ 5080 h 822960"/>
              <a:gd name="connsiteX18" fmla="*/ 833120 w 1432560"/>
              <a:gd name="connsiteY18" fmla="*/ 15240 h 822960"/>
              <a:gd name="connsiteX19" fmla="*/ 802640 w 1432560"/>
              <a:gd name="connsiteY19" fmla="*/ 40640 h 822960"/>
              <a:gd name="connsiteX20" fmla="*/ 772160 w 1432560"/>
              <a:gd name="connsiteY20" fmla="*/ 66040 h 822960"/>
              <a:gd name="connsiteX21" fmla="*/ 746760 w 1432560"/>
              <a:gd name="connsiteY21" fmla="*/ 86360 h 822960"/>
              <a:gd name="connsiteX22" fmla="*/ 731520 w 1432560"/>
              <a:gd name="connsiteY22" fmla="*/ 101600 h 822960"/>
              <a:gd name="connsiteX23" fmla="*/ 695960 w 1432560"/>
              <a:gd name="connsiteY23" fmla="*/ 152400 h 822960"/>
              <a:gd name="connsiteX24" fmla="*/ 685800 w 1432560"/>
              <a:gd name="connsiteY24" fmla="*/ 167640 h 822960"/>
              <a:gd name="connsiteX25" fmla="*/ 675640 w 1432560"/>
              <a:gd name="connsiteY25" fmla="*/ 182880 h 822960"/>
              <a:gd name="connsiteX26" fmla="*/ 645160 w 1432560"/>
              <a:gd name="connsiteY26" fmla="*/ 213360 h 822960"/>
              <a:gd name="connsiteX27" fmla="*/ 619760 w 1432560"/>
              <a:gd name="connsiteY27" fmla="*/ 248920 h 822960"/>
              <a:gd name="connsiteX28" fmla="*/ 568960 w 1432560"/>
              <a:gd name="connsiteY28" fmla="*/ 309880 h 822960"/>
              <a:gd name="connsiteX29" fmla="*/ 558800 w 1432560"/>
              <a:gd name="connsiteY29" fmla="*/ 325120 h 822960"/>
              <a:gd name="connsiteX30" fmla="*/ 548640 w 1432560"/>
              <a:gd name="connsiteY30" fmla="*/ 370840 h 822960"/>
              <a:gd name="connsiteX31" fmla="*/ 543560 w 1432560"/>
              <a:gd name="connsiteY31" fmla="*/ 391160 h 822960"/>
              <a:gd name="connsiteX32" fmla="*/ 533400 w 1432560"/>
              <a:gd name="connsiteY32" fmla="*/ 441960 h 822960"/>
              <a:gd name="connsiteX33" fmla="*/ 518160 w 1432560"/>
              <a:gd name="connsiteY33" fmla="*/ 487680 h 822960"/>
              <a:gd name="connsiteX34" fmla="*/ 508000 w 1432560"/>
              <a:gd name="connsiteY34" fmla="*/ 523240 h 822960"/>
              <a:gd name="connsiteX35" fmla="*/ 497840 w 1432560"/>
              <a:gd name="connsiteY35" fmla="*/ 589280 h 822960"/>
              <a:gd name="connsiteX36" fmla="*/ 487680 w 1432560"/>
              <a:gd name="connsiteY36" fmla="*/ 604520 h 822960"/>
              <a:gd name="connsiteX37" fmla="*/ 482600 w 1432560"/>
              <a:gd name="connsiteY37" fmla="*/ 665480 h 822960"/>
              <a:gd name="connsiteX38" fmla="*/ 447040 w 1432560"/>
              <a:gd name="connsiteY38" fmla="*/ 706120 h 822960"/>
              <a:gd name="connsiteX39" fmla="*/ 431800 w 1432560"/>
              <a:gd name="connsiteY39" fmla="*/ 736600 h 822960"/>
              <a:gd name="connsiteX40" fmla="*/ 416560 w 1432560"/>
              <a:gd name="connsiteY40" fmla="*/ 746760 h 822960"/>
              <a:gd name="connsiteX41" fmla="*/ 375920 w 1432560"/>
              <a:gd name="connsiteY41" fmla="*/ 782320 h 822960"/>
              <a:gd name="connsiteX42" fmla="*/ 360680 w 1432560"/>
              <a:gd name="connsiteY42" fmla="*/ 792480 h 822960"/>
              <a:gd name="connsiteX43" fmla="*/ 345440 w 1432560"/>
              <a:gd name="connsiteY43" fmla="*/ 807720 h 822960"/>
              <a:gd name="connsiteX44" fmla="*/ 330200 w 1432560"/>
              <a:gd name="connsiteY44" fmla="*/ 812800 h 822960"/>
              <a:gd name="connsiteX45" fmla="*/ 208280 w 1432560"/>
              <a:gd name="connsiteY45" fmla="*/ 822960 h 822960"/>
              <a:gd name="connsiteX46" fmla="*/ 106680 w 1432560"/>
              <a:gd name="connsiteY46" fmla="*/ 817880 h 822960"/>
              <a:gd name="connsiteX47" fmla="*/ 91440 w 1432560"/>
              <a:gd name="connsiteY47" fmla="*/ 812800 h 822960"/>
              <a:gd name="connsiteX48" fmla="*/ 50800 w 1432560"/>
              <a:gd name="connsiteY48" fmla="*/ 807720 h 822960"/>
              <a:gd name="connsiteX49" fmla="*/ 35560 w 1432560"/>
              <a:gd name="connsiteY49" fmla="*/ 802640 h 822960"/>
              <a:gd name="connsiteX50" fmla="*/ 0 w 1432560"/>
              <a:gd name="connsiteY50" fmla="*/ 77724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32560" h="822960">
                <a:moveTo>
                  <a:pt x="1432560" y="15240"/>
                </a:moveTo>
                <a:cubicBezTo>
                  <a:pt x="1431017" y="19096"/>
                  <a:pt x="1416986" y="56214"/>
                  <a:pt x="1412240" y="60960"/>
                </a:cubicBezTo>
                <a:cubicBezTo>
                  <a:pt x="1364279" y="108921"/>
                  <a:pt x="1400860" y="58386"/>
                  <a:pt x="1351280" y="91440"/>
                </a:cubicBezTo>
                <a:cubicBezTo>
                  <a:pt x="1327470" y="107313"/>
                  <a:pt x="1342062" y="100596"/>
                  <a:pt x="1305560" y="106680"/>
                </a:cubicBezTo>
                <a:cubicBezTo>
                  <a:pt x="1264920" y="104987"/>
                  <a:pt x="1224113" y="105647"/>
                  <a:pt x="1183640" y="101600"/>
                </a:cubicBezTo>
                <a:cubicBezTo>
                  <a:pt x="1172984" y="100534"/>
                  <a:pt x="1163320" y="94827"/>
                  <a:pt x="1153160" y="91440"/>
                </a:cubicBezTo>
                <a:lnTo>
                  <a:pt x="1137920" y="86360"/>
                </a:lnTo>
                <a:cubicBezTo>
                  <a:pt x="1132840" y="84667"/>
                  <a:pt x="1127135" y="84250"/>
                  <a:pt x="1122680" y="81280"/>
                </a:cubicBezTo>
                <a:cubicBezTo>
                  <a:pt x="1117600" y="77893"/>
                  <a:pt x="1112901" y="73850"/>
                  <a:pt x="1107440" y="71120"/>
                </a:cubicBezTo>
                <a:cubicBezTo>
                  <a:pt x="1102651" y="68725"/>
                  <a:pt x="1096989" y="68435"/>
                  <a:pt x="1092200" y="66040"/>
                </a:cubicBezTo>
                <a:cubicBezTo>
                  <a:pt x="1086739" y="63310"/>
                  <a:pt x="1082539" y="58360"/>
                  <a:pt x="1076960" y="55880"/>
                </a:cubicBezTo>
                <a:cubicBezTo>
                  <a:pt x="1067173" y="51530"/>
                  <a:pt x="1056059" y="50509"/>
                  <a:pt x="1046480" y="45720"/>
                </a:cubicBezTo>
                <a:cubicBezTo>
                  <a:pt x="1039707" y="42333"/>
                  <a:pt x="1032735" y="39317"/>
                  <a:pt x="1026160" y="35560"/>
                </a:cubicBezTo>
                <a:cubicBezTo>
                  <a:pt x="1020859" y="32531"/>
                  <a:pt x="1016532" y="27805"/>
                  <a:pt x="1010920" y="25400"/>
                </a:cubicBezTo>
                <a:cubicBezTo>
                  <a:pt x="1004503" y="22650"/>
                  <a:pt x="997313" y="22238"/>
                  <a:pt x="990600" y="20320"/>
                </a:cubicBezTo>
                <a:cubicBezTo>
                  <a:pt x="985451" y="18849"/>
                  <a:pt x="980282" y="17349"/>
                  <a:pt x="975360" y="15240"/>
                </a:cubicBezTo>
                <a:cubicBezTo>
                  <a:pt x="938169" y="-699"/>
                  <a:pt x="972183" y="9366"/>
                  <a:pt x="934720" y="0"/>
                </a:cubicBezTo>
                <a:cubicBezTo>
                  <a:pt x="907627" y="1693"/>
                  <a:pt x="880286" y="1053"/>
                  <a:pt x="853440" y="5080"/>
                </a:cubicBezTo>
                <a:cubicBezTo>
                  <a:pt x="845951" y="6203"/>
                  <a:pt x="839695" y="11483"/>
                  <a:pt x="833120" y="15240"/>
                </a:cubicBezTo>
                <a:cubicBezTo>
                  <a:pt x="809041" y="28999"/>
                  <a:pt x="825564" y="21537"/>
                  <a:pt x="802640" y="40640"/>
                </a:cubicBezTo>
                <a:cubicBezTo>
                  <a:pt x="780844" y="58804"/>
                  <a:pt x="792398" y="41754"/>
                  <a:pt x="772160" y="66040"/>
                </a:cubicBezTo>
                <a:cubicBezTo>
                  <a:pt x="754485" y="87250"/>
                  <a:pt x="771778" y="78021"/>
                  <a:pt x="746760" y="86360"/>
                </a:cubicBezTo>
                <a:cubicBezTo>
                  <a:pt x="741680" y="91440"/>
                  <a:pt x="736195" y="96145"/>
                  <a:pt x="731520" y="101600"/>
                </a:cubicBezTo>
                <a:cubicBezTo>
                  <a:pt x="720237" y="114764"/>
                  <a:pt x="704704" y="139285"/>
                  <a:pt x="695960" y="152400"/>
                </a:cubicBezTo>
                <a:lnTo>
                  <a:pt x="685800" y="167640"/>
                </a:lnTo>
                <a:cubicBezTo>
                  <a:pt x="682413" y="172720"/>
                  <a:pt x="679957" y="178563"/>
                  <a:pt x="675640" y="182880"/>
                </a:cubicBezTo>
                <a:cubicBezTo>
                  <a:pt x="665480" y="193040"/>
                  <a:pt x="653130" y="201405"/>
                  <a:pt x="645160" y="213360"/>
                </a:cubicBezTo>
                <a:cubicBezTo>
                  <a:pt x="638093" y="223961"/>
                  <a:pt x="627861" y="239918"/>
                  <a:pt x="619760" y="248920"/>
                </a:cubicBezTo>
                <a:cubicBezTo>
                  <a:pt x="569470" y="304798"/>
                  <a:pt x="606748" y="253199"/>
                  <a:pt x="568960" y="309880"/>
                </a:cubicBezTo>
                <a:lnTo>
                  <a:pt x="558800" y="325120"/>
                </a:lnTo>
                <a:cubicBezTo>
                  <a:pt x="546411" y="374676"/>
                  <a:pt x="561538" y="312797"/>
                  <a:pt x="548640" y="370840"/>
                </a:cubicBezTo>
                <a:cubicBezTo>
                  <a:pt x="547125" y="377656"/>
                  <a:pt x="544929" y="384314"/>
                  <a:pt x="543560" y="391160"/>
                </a:cubicBezTo>
                <a:cubicBezTo>
                  <a:pt x="538565" y="416136"/>
                  <a:pt x="540143" y="420047"/>
                  <a:pt x="533400" y="441960"/>
                </a:cubicBezTo>
                <a:cubicBezTo>
                  <a:pt x="528676" y="457314"/>
                  <a:pt x="523240" y="472440"/>
                  <a:pt x="518160" y="487680"/>
                </a:cubicBezTo>
                <a:cubicBezTo>
                  <a:pt x="513808" y="500737"/>
                  <a:pt x="510551" y="509207"/>
                  <a:pt x="508000" y="523240"/>
                </a:cubicBezTo>
                <a:cubicBezTo>
                  <a:pt x="507374" y="526684"/>
                  <a:pt x="499804" y="583388"/>
                  <a:pt x="497840" y="589280"/>
                </a:cubicBezTo>
                <a:cubicBezTo>
                  <a:pt x="495909" y="595072"/>
                  <a:pt x="491067" y="599440"/>
                  <a:pt x="487680" y="604520"/>
                </a:cubicBezTo>
                <a:cubicBezTo>
                  <a:pt x="485987" y="624840"/>
                  <a:pt x="488057" y="645833"/>
                  <a:pt x="482600" y="665480"/>
                </a:cubicBezTo>
                <a:cubicBezTo>
                  <a:pt x="475865" y="689725"/>
                  <a:pt x="463954" y="694844"/>
                  <a:pt x="447040" y="706120"/>
                </a:cubicBezTo>
                <a:cubicBezTo>
                  <a:pt x="442908" y="718515"/>
                  <a:pt x="441648" y="726752"/>
                  <a:pt x="431800" y="736600"/>
                </a:cubicBezTo>
                <a:cubicBezTo>
                  <a:pt x="427483" y="740917"/>
                  <a:pt x="421640" y="743373"/>
                  <a:pt x="416560" y="746760"/>
                </a:cubicBezTo>
                <a:cubicBezTo>
                  <a:pt x="399627" y="772160"/>
                  <a:pt x="411480" y="758613"/>
                  <a:pt x="375920" y="782320"/>
                </a:cubicBezTo>
                <a:cubicBezTo>
                  <a:pt x="370840" y="785707"/>
                  <a:pt x="364997" y="788163"/>
                  <a:pt x="360680" y="792480"/>
                </a:cubicBezTo>
                <a:cubicBezTo>
                  <a:pt x="355600" y="797560"/>
                  <a:pt x="351418" y="803735"/>
                  <a:pt x="345440" y="807720"/>
                </a:cubicBezTo>
                <a:cubicBezTo>
                  <a:pt x="340985" y="810690"/>
                  <a:pt x="335427" y="811638"/>
                  <a:pt x="330200" y="812800"/>
                </a:cubicBezTo>
                <a:cubicBezTo>
                  <a:pt x="289806" y="821777"/>
                  <a:pt x="250145" y="820634"/>
                  <a:pt x="208280" y="822960"/>
                </a:cubicBezTo>
                <a:cubicBezTo>
                  <a:pt x="174413" y="821267"/>
                  <a:pt x="140461" y="820818"/>
                  <a:pt x="106680" y="817880"/>
                </a:cubicBezTo>
                <a:cubicBezTo>
                  <a:pt x="101345" y="817416"/>
                  <a:pt x="96708" y="813758"/>
                  <a:pt x="91440" y="812800"/>
                </a:cubicBezTo>
                <a:cubicBezTo>
                  <a:pt x="78008" y="810358"/>
                  <a:pt x="64347" y="809413"/>
                  <a:pt x="50800" y="807720"/>
                </a:cubicBezTo>
                <a:cubicBezTo>
                  <a:pt x="45720" y="806027"/>
                  <a:pt x="40241" y="805241"/>
                  <a:pt x="35560" y="802640"/>
                </a:cubicBezTo>
                <a:cubicBezTo>
                  <a:pt x="11206" y="789110"/>
                  <a:pt x="12122" y="789362"/>
                  <a:pt x="0" y="77724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Freeform 12"/>
          <p:cNvSpPr/>
          <p:nvPr/>
        </p:nvSpPr>
        <p:spPr>
          <a:xfrm>
            <a:off x="2286000" y="4577080"/>
            <a:ext cx="3347720" cy="411480"/>
          </a:xfrm>
          <a:custGeom>
            <a:avLst/>
            <a:gdLst>
              <a:gd name="connsiteX0" fmla="*/ 3347720 w 3347720"/>
              <a:gd name="connsiteY0" fmla="*/ 223520 h 411480"/>
              <a:gd name="connsiteX1" fmla="*/ 3332480 w 3347720"/>
              <a:gd name="connsiteY1" fmla="*/ 269240 h 411480"/>
              <a:gd name="connsiteX2" fmla="*/ 3317240 w 3347720"/>
              <a:gd name="connsiteY2" fmla="*/ 279400 h 411480"/>
              <a:gd name="connsiteX3" fmla="*/ 3296920 w 3347720"/>
              <a:gd name="connsiteY3" fmla="*/ 304800 h 411480"/>
              <a:gd name="connsiteX4" fmla="*/ 3271520 w 3347720"/>
              <a:gd name="connsiteY4" fmla="*/ 335280 h 411480"/>
              <a:gd name="connsiteX5" fmla="*/ 3235960 w 3347720"/>
              <a:gd name="connsiteY5" fmla="*/ 350520 h 411480"/>
              <a:gd name="connsiteX6" fmla="*/ 3220720 w 3347720"/>
              <a:gd name="connsiteY6" fmla="*/ 360680 h 411480"/>
              <a:gd name="connsiteX7" fmla="*/ 3200400 w 3347720"/>
              <a:gd name="connsiteY7" fmla="*/ 370840 h 411480"/>
              <a:gd name="connsiteX8" fmla="*/ 3185160 w 3347720"/>
              <a:gd name="connsiteY8" fmla="*/ 381000 h 411480"/>
              <a:gd name="connsiteX9" fmla="*/ 3169920 w 3347720"/>
              <a:gd name="connsiteY9" fmla="*/ 386080 h 411480"/>
              <a:gd name="connsiteX10" fmla="*/ 3149600 w 3347720"/>
              <a:gd name="connsiteY10" fmla="*/ 396240 h 411480"/>
              <a:gd name="connsiteX11" fmla="*/ 3129280 w 3347720"/>
              <a:gd name="connsiteY11" fmla="*/ 401320 h 411480"/>
              <a:gd name="connsiteX12" fmla="*/ 3103880 w 3347720"/>
              <a:gd name="connsiteY12" fmla="*/ 411480 h 411480"/>
              <a:gd name="connsiteX13" fmla="*/ 2900680 w 3347720"/>
              <a:gd name="connsiteY13" fmla="*/ 406400 h 411480"/>
              <a:gd name="connsiteX14" fmla="*/ 2839720 w 3347720"/>
              <a:gd name="connsiteY14" fmla="*/ 401320 h 411480"/>
              <a:gd name="connsiteX15" fmla="*/ 2733040 w 3347720"/>
              <a:gd name="connsiteY15" fmla="*/ 391160 h 411480"/>
              <a:gd name="connsiteX16" fmla="*/ 2667000 w 3347720"/>
              <a:gd name="connsiteY16" fmla="*/ 386080 h 411480"/>
              <a:gd name="connsiteX17" fmla="*/ 2590800 w 3347720"/>
              <a:gd name="connsiteY17" fmla="*/ 375920 h 411480"/>
              <a:gd name="connsiteX18" fmla="*/ 2534920 w 3347720"/>
              <a:gd name="connsiteY18" fmla="*/ 365760 h 411480"/>
              <a:gd name="connsiteX19" fmla="*/ 2468880 w 3347720"/>
              <a:gd name="connsiteY19" fmla="*/ 360680 h 411480"/>
              <a:gd name="connsiteX20" fmla="*/ 2423160 w 3347720"/>
              <a:gd name="connsiteY20" fmla="*/ 350520 h 411480"/>
              <a:gd name="connsiteX21" fmla="*/ 2377440 w 3347720"/>
              <a:gd name="connsiteY21" fmla="*/ 340360 h 411480"/>
              <a:gd name="connsiteX22" fmla="*/ 2326640 w 3347720"/>
              <a:gd name="connsiteY22" fmla="*/ 335280 h 411480"/>
              <a:gd name="connsiteX23" fmla="*/ 2280920 w 3347720"/>
              <a:gd name="connsiteY23" fmla="*/ 330200 h 411480"/>
              <a:gd name="connsiteX24" fmla="*/ 2245360 w 3347720"/>
              <a:gd name="connsiteY24" fmla="*/ 320040 h 411480"/>
              <a:gd name="connsiteX25" fmla="*/ 2204720 w 3347720"/>
              <a:gd name="connsiteY25" fmla="*/ 314960 h 411480"/>
              <a:gd name="connsiteX26" fmla="*/ 2138680 w 3347720"/>
              <a:gd name="connsiteY26" fmla="*/ 299720 h 411480"/>
              <a:gd name="connsiteX27" fmla="*/ 2123440 w 3347720"/>
              <a:gd name="connsiteY27" fmla="*/ 294640 h 411480"/>
              <a:gd name="connsiteX28" fmla="*/ 2098040 w 3347720"/>
              <a:gd name="connsiteY28" fmla="*/ 289560 h 411480"/>
              <a:gd name="connsiteX29" fmla="*/ 2077720 w 3347720"/>
              <a:gd name="connsiteY29" fmla="*/ 279400 h 411480"/>
              <a:gd name="connsiteX30" fmla="*/ 2037080 w 3347720"/>
              <a:gd name="connsiteY30" fmla="*/ 274320 h 411480"/>
              <a:gd name="connsiteX31" fmla="*/ 2011680 w 3347720"/>
              <a:gd name="connsiteY31" fmla="*/ 269240 h 411480"/>
              <a:gd name="connsiteX32" fmla="*/ 1981200 w 3347720"/>
              <a:gd name="connsiteY32" fmla="*/ 259080 h 411480"/>
              <a:gd name="connsiteX33" fmla="*/ 1960880 w 3347720"/>
              <a:gd name="connsiteY33" fmla="*/ 254000 h 411480"/>
              <a:gd name="connsiteX34" fmla="*/ 1935480 w 3347720"/>
              <a:gd name="connsiteY34" fmla="*/ 248920 h 411480"/>
              <a:gd name="connsiteX35" fmla="*/ 1905000 w 3347720"/>
              <a:gd name="connsiteY35" fmla="*/ 238760 h 411480"/>
              <a:gd name="connsiteX36" fmla="*/ 1864360 w 3347720"/>
              <a:gd name="connsiteY36" fmla="*/ 233680 h 411480"/>
              <a:gd name="connsiteX37" fmla="*/ 1828800 w 3347720"/>
              <a:gd name="connsiteY37" fmla="*/ 223520 h 411480"/>
              <a:gd name="connsiteX38" fmla="*/ 1701800 w 3347720"/>
              <a:gd name="connsiteY38" fmla="*/ 213360 h 411480"/>
              <a:gd name="connsiteX39" fmla="*/ 1640840 w 3347720"/>
              <a:gd name="connsiteY39" fmla="*/ 198120 h 411480"/>
              <a:gd name="connsiteX40" fmla="*/ 1610360 w 3347720"/>
              <a:gd name="connsiteY40" fmla="*/ 193040 h 411480"/>
              <a:gd name="connsiteX41" fmla="*/ 1574800 w 3347720"/>
              <a:gd name="connsiteY41" fmla="*/ 187960 h 411480"/>
              <a:gd name="connsiteX42" fmla="*/ 1554480 w 3347720"/>
              <a:gd name="connsiteY42" fmla="*/ 177800 h 411480"/>
              <a:gd name="connsiteX43" fmla="*/ 1508760 w 3347720"/>
              <a:gd name="connsiteY43" fmla="*/ 167640 h 411480"/>
              <a:gd name="connsiteX44" fmla="*/ 1493520 w 3347720"/>
              <a:gd name="connsiteY44" fmla="*/ 162560 h 411480"/>
              <a:gd name="connsiteX45" fmla="*/ 1402080 w 3347720"/>
              <a:gd name="connsiteY45" fmla="*/ 147320 h 411480"/>
              <a:gd name="connsiteX46" fmla="*/ 1361440 w 3347720"/>
              <a:gd name="connsiteY46" fmla="*/ 137160 h 411480"/>
              <a:gd name="connsiteX47" fmla="*/ 1330960 w 3347720"/>
              <a:gd name="connsiteY47" fmla="*/ 132080 h 411480"/>
              <a:gd name="connsiteX48" fmla="*/ 1305560 w 3347720"/>
              <a:gd name="connsiteY48" fmla="*/ 127000 h 411480"/>
              <a:gd name="connsiteX49" fmla="*/ 1275080 w 3347720"/>
              <a:gd name="connsiteY49" fmla="*/ 121920 h 411480"/>
              <a:gd name="connsiteX50" fmla="*/ 1259840 w 3347720"/>
              <a:gd name="connsiteY50" fmla="*/ 116840 h 411480"/>
              <a:gd name="connsiteX51" fmla="*/ 1229360 w 3347720"/>
              <a:gd name="connsiteY51" fmla="*/ 111760 h 411480"/>
              <a:gd name="connsiteX52" fmla="*/ 1209040 w 3347720"/>
              <a:gd name="connsiteY52" fmla="*/ 101600 h 411480"/>
              <a:gd name="connsiteX53" fmla="*/ 1183640 w 3347720"/>
              <a:gd name="connsiteY53" fmla="*/ 96520 h 411480"/>
              <a:gd name="connsiteX54" fmla="*/ 1112520 w 3347720"/>
              <a:gd name="connsiteY54" fmla="*/ 81280 h 411480"/>
              <a:gd name="connsiteX55" fmla="*/ 1061720 w 3347720"/>
              <a:gd name="connsiteY55" fmla="*/ 71120 h 411480"/>
              <a:gd name="connsiteX56" fmla="*/ 1031240 w 3347720"/>
              <a:gd name="connsiteY56" fmla="*/ 60960 h 411480"/>
              <a:gd name="connsiteX57" fmla="*/ 995680 w 3347720"/>
              <a:gd name="connsiteY57" fmla="*/ 55880 h 411480"/>
              <a:gd name="connsiteX58" fmla="*/ 899160 w 3347720"/>
              <a:gd name="connsiteY58" fmla="*/ 30480 h 411480"/>
              <a:gd name="connsiteX59" fmla="*/ 843280 w 3347720"/>
              <a:gd name="connsiteY59" fmla="*/ 20320 h 411480"/>
              <a:gd name="connsiteX60" fmla="*/ 822960 w 3347720"/>
              <a:gd name="connsiteY60" fmla="*/ 15240 h 411480"/>
              <a:gd name="connsiteX61" fmla="*/ 741680 w 3347720"/>
              <a:gd name="connsiteY61" fmla="*/ 10160 h 411480"/>
              <a:gd name="connsiteX62" fmla="*/ 695960 w 3347720"/>
              <a:gd name="connsiteY62" fmla="*/ 5080 h 411480"/>
              <a:gd name="connsiteX63" fmla="*/ 635000 w 3347720"/>
              <a:gd name="connsiteY63" fmla="*/ 0 h 411480"/>
              <a:gd name="connsiteX64" fmla="*/ 254000 w 3347720"/>
              <a:gd name="connsiteY64" fmla="*/ 5080 h 411480"/>
              <a:gd name="connsiteX65" fmla="*/ 218440 w 3347720"/>
              <a:gd name="connsiteY65" fmla="*/ 15240 h 411480"/>
              <a:gd name="connsiteX66" fmla="*/ 182880 w 3347720"/>
              <a:gd name="connsiteY66" fmla="*/ 20320 h 411480"/>
              <a:gd name="connsiteX67" fmla="*/ 142240 w 3347720"/>
              <a:gd name="connsiteY67" fmla="*/ 35560 h 411480"/>
              <a:gd name="connsiteX68" fmla="*/ 111760 w 3347720"/>
              <a:gd name="connsiteY68" fmla="*/ 45720 h 411480"/>
              <a:gd name="connsiteX69" fmla="*/ 96520 w 3347720"/>
              <a:gd name="connsiteY69" fmla="*/ 50800 h 411480"/>
              <a:gd name="connsiteX70" fmla="*/ 71120 w 3347720"/>
              <a:gd name="connsiteY70" fmla="*/ 55880 h 411480"/>
              <a:gd name="connsiteX71" fmla="*/ 40640 w 3347720"/>
              <a:gd name="connsiteY71" fmla="*/ 66040 h 411480"/>
              <a:gd name="connsiteX72" fmla="*/ 10160 w 3347720"/>
              <a:gd name="connsiteY72" fmla="*/ 81280 h 411480"/>
              <a:gd name="connsiteX73" fmla="*/ 0 w 3347720"/>
              <a:gd name="connsiteY73" fmla="*/ 8128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347720" h="411480">
                <a:moveTo>
                  <a:pt x="3347720" y="223520"/>
                </a:moveTo>
                <a:cubicBezTo>
                  <a:pt x="3344521" y="239517"/>
                  <a:pt x="3343550" y="255957"/>
                  <a:pt x="3332480" y="269240"/>
                </a:cubicBezTo>
                <a:cubicBezTo>
                  <a:pt x="3328571" y="273930"/>
                  <a:pt x="3322320" y="276013"/>
                  <a:pt x="3317240" y="279400"/>
                </a:cubicBezTo>
                <a:cubicBezTo>
                  <a:pt x="3307350" y="309069"/>
                  <a:pt x="3319898" y="281822"/>
                  <a:pt x="3296920" y="304800"/>
                </a:cubicBezTo>
                <a:cubicBezTo>
                  <a:pt x="3274641" y="327079"/>
                  <a:pt x="3300648" y="314474"/>
                  <a:pt x="3271520" y="335280"/>
                </a:cubicBezTo>
                <a:cubicBezTo>
                  <a:pt x="3246855" y="352898"/>
                  <a:pt x="3258070" y="339465"/>
                  <a:pt x="3235960" y="350520"/>
                </a:cubicBezTo>
                <a:cubicBezTo>
                  <a:pt x="3230499" y="353250"/>
                  <a:pt x="3226021" y="357651"/>
                  <a:pt x="3220720" y="360680"/>
                </a:cubicBezTo>
                <a:cubicBezTo>
                  <a:pt x="3214145" y="364437"/>
                  <a:pt x="3206975" y="367083"/>
                  <a:pt x="3200400" y="370840"/>
                </a:cubicBezTo>
                <a:cubicBezTo>
                  <a:pt x="3195099" y="373869"/>
                  <a:pt x="3190621" y="378270"/>
                  <a:pt x="3185160" y="381000"/>
                </a:cubicBezTo>
                <a:cubicBezTo>
                  <a:pt x="3180371" y="383395"/>
                  <a:pt x="3174842" y="383971"/>
                  <a:pt x="3169920" y="386080"/>
                </a:cubicBezTo>
                <a:cubicBezTo>
                  <a:pt x="3162959" y="389063"/>
                  <a:pt x="3156691" y="393581"/>
                  <a:pt x="3149600" y="396240"/>
                </a:cubicBezTo>
                <a:cubicBezTo>
                  <a:pt x="3143063" y="398691"/>
                  <a:pt x="3135904" y="399112"/>
                  <a:pt x="3129280" y="401320"/>
                </a:cubicBezTo>
                <a:cubicBezTo>
                  <a:pt x="3120629" y="404204"/>
                  <a:pt x="3112347" y="408093"/>
                  <a:pt x="3103880" y="411480"/>
                </a:cubicBezTo>
                <a:lnTo>
                  <a:pt x="2900680" y="406400"/>
                </a:lnTo>
                <a:cubicBezTo>
                  <a:pt x="2880305" y="405616"/>
                  <a:pt x="2860027" y="403166"/>
                  <a:pt x="2839720" y="401320"/>
                </a:cubicBezTo>
                <a:lnTo>
                  <a:pt x="2733040" y="391160"/>
                </a:lnTo>
                <a:lnTo>
                  <a:pt x="2667000" y="386080"/>
                </a:lnTo>
                <a:cubicBezTo>
                  <a:pt x="2634793" y="383152"/>
                  <a:pt x="2620451" y="381311"/>
                  <a:pt x="2590800" y="375920"/>
                </a:cubicBezTo>
                <a:cubicBezTo>
                  <a:pt x="2573089" y="372700"/>
                  <a:pt x="2552696" y="367631"/>
                  <a:pt x="2534920" y="365760"/>
                </a:cubicBezTo>
                <a:cubicBezTo>
                  <a:pt x="2512963" y="363449"/>
                  <a:pt x="2490893" y="362373"/>
                  <a:pt x="2468880" y="360680"/>
                </a:cubicBezTo>
                <a:cubicBezTo>
                  <a:pt x="2429754" y="350898"/>
                  <a:pt x="2468305" y="360194"/>
                  <a:pt x="2423160" y="350520"/>
                </a:cubicBezTo>
                <a:cubicBezTo>
                  <a:pt x="2407895" y="347249"/>
                  <a:pt x="2392861" y="342795"/>
                  <a:pt x="2377440" y="340360"/>
                </a:cubicBezTo>
                <a:cubicBezTo>
                  <a:pt x="2360630" y="337706"/>
                  <a:pt x="2343564" y="337062"/>
                  <a:pt x="2326640" y="335280"/>
                </a:cubicBezTo>
                <a:lnTo>
                  <a:pt x="2280920" y="330200"/>
                </a:lnTo>
                <a:cubicBezTo>
                  <a:pt x="2268841" y="326174"/>
                  <a:pt x="2258117" y="322166"/>
                  <a:pt x="2245360" y="320040"/>
                </a:cubicBezTo>
                <a:cubicBezTo>
                  <a:pt x="2231894" y="317796"/>
                  <a:pt x="2218267" y="316653"/>
                  <a:pt x="2204720" y="314960"/>
                </a:cubicBezTo>
                <a:cubicBezTo>
                  <a:pt x="2145186" y="295115"/>
                  <a:pt x="2204626" y="312909"/>
                  <a:pt x="2138680" y="299720"/>
                </a:cubicBezTo>
                <a:cubicBezTo>
                  <a:pt x="2133429" y="298670"/>
                  <a:pt x="2128635" y="295939"/>
                  <a:pt x="2123440" y="294640"/>
                </a:cubicBezTo>
                <a:cubicBezTo>
                  <a:pt x="2115063" y="292546"/>
                  <a:pt x="2106507" y="291253"/>
                  <a:pt x="2098040" y="289560"/>
                </a:cubicBezTo>
                <a:cubicBezTo>
                  <a:pt x="2091267" y="286173"/>
                  <a:pt x="2085067" y="281237"/>
                  <a:pt x="2077720" y="279400"/>
                </a:cubicBezTo>
                <a:cubicBezTo>
                  <a:pt x="2064476" y="276089"/>
                  <a:pt x="2050573" y="276396"/>
                  <a:pt x="2037080" y="274320"/>
                </a:cubicBezTo>
                <a:cubicBezTo>
                  <a:pt x="2028546" y="273007"/>
                  <a:pt x="2020010" y="271512"/>
                  <a:pt x="2011680" y="269240"/>
                </a:cubicBezTo>
                <a:cubicBezTo>
                  <a:pt x="2001348" y="266422"/>
                  <a:pt x="1991590" y="261677"/>
                  <a:pt x="1981200" y="259080"/>
                </a:cubicBezTo>
                <a:cubicBezTo>
                  <a:pt x="1974427" y="257387"/>
                  <a:pt x="1967696" y="255515"/>
                  <a:pt x="1960880" y="254000"/>
                </a:cubicBezTo>
                <a:cubicBezTo>
                  <a:pt x="1952451" y="252127"/>
                  <a:pt x="1943810" y="251192"/>
                  <a:pt x="1935480" y="248920"/>
                </a:cubicBezTo>
                <a:cubicBezTo>
                  <a:pt x="1925148" y="246102"/>
                  <a:pt x="1915472" y="241004"/>
                  <a:pt x="1905000" y="238760"/>
                </a:cubicBezTo>
                <a:cubicBezTo>
                  <a:pt x="1891651" y="235899"/>
                  <a:pt x="1877907" y="235373"/>
                  <a:pt x="1864360" y="233680"/>
                </a:cubicBezTo>
                <a:cubicBezTo>
                  <a:pt x="1852507" y="230293"/>
                  <a:pt x="1840812" y="226292"/>
                  <a:pt x="1828800" y="223520"/>
                </a:cubicBezTo>
                <a:cubicBezTo>
                  <a:pt x="1788944" y="214323"/>
                  <a:pt x="1738528" y="215293"/>
                  <a:pt x="1701800" y="213360"/>
                </a:cubicBezTo>
                <a:cubicBezTo>
                  <a:pt x="1672942" y="194122"/>
                  <a:pt x="1694786" y="205313"/>
                  <a:pt x="1640840" y="198120"/>
                </a:cubicBezTo>
                <a:cubicBezTo>
                  <a:pt x="1630630" y="196759"/>
                  <a:pt x="1620540" y="194606"/>
                  <a:pt x="1610360" y="193040"/>
                </a:cubicBezTo>
                <a:cubicBezTo>
                  <a:pt x="1598526" y="191219"/>
                  <a:pt x="1586653" y="189653"/>
                  <a:pt x="1574800" y="187960"/>
                </a:cubicBezTo>
                <a:cubicBezTo>
                  <a:pt x="1568027" y="184573"/>
                  <a:pt x="1561718" y="180027"/>
                  <a:pt x="1554480" y="177800"/>
                </a:cubicBezTo>
                <a:cubicBezTo>
                  <a:pt x="1539559" y="173209"/>
                  <a:pt x="1523906" y="171426"/>
                  <a:pt x="1508760" y="167640"/>
                </a:cubicBezTo>
                <a:cubicBezTo>
                  <a:pt x="1503565" y="166341"/>
                  <a:pt x="1498780" y="163562"/>
                  <a:pt x="1493520" y="162560"/>
                </a:cubicBezTo>
                <a:cubicBezTo>
                  <a:pt x="1463165" y="156778"/>
                  <a:pt x="1432058" y="154814"/>
                  <a:pt x="1402080" y="147320"/>
                </a:cubicBezTo>
                <a:cubicBezTo>
                  <a:pt x="1388533" y="143933"/>
                  <a:pt x="1375094" y="140086"/>
                  <a:pt x="1361440" y="137160"/>
                </a:cubicBezTo>
                <a:cubicBezTo>
                  <a:pt x="1351368" y="135002"/>
                  <a:pt x="1341094" y="133923"/>
                  <a:pt x="1330960" y="132080"/>
                </a:cubicBezTo>
                <a:cubicBezTo>
                  <a:pt x="1322465" y="130535"/>
                  <a:pt x="1314055" y="128545"/>
                  <a:pt x="1305560" y="127000"/>
                </a:cubicBezTo>
                <a:cubicBezTo>
                  <a:pt x="1295426" y="125157"/>
                  <a:pt x="1285135" y="124154"/>
                  <a:pt x="1275080" y="121920"/>
                </a:cubicBezTo>
                <a:cubicBezTo>
                  <a:pt x="1269853" y="120758"/>
                  <a:pt x="1265067" y="118002"/>
                  <a:pt x="1259840" y="116840"/>
                </a:cubicBezTo>
                <a:cubicBezTo>
                  <a:pt x="1249785" y="114606"/>
                  <a:pt x="1239520" y="113453"/>
                  <a:pt x="1229360" y="111760"/>
                </a:cubicBezTo>
                <a:cubicBezTo>
                  <a:pt x="1222587" y="108373"/>
                  <a:pt x="1216224" y="103995"/>
                  <a:pt x="1209040" y="101600"/>
                </a:cubicBezTo>
                <a:cubicBezTo>
                  <a:pt x="1200849" y="98870"/>
                  <a:pt x="1192053" y="98462"/>
                  <a:pt x="1183640" y="96520"/>
                </a:cubicBezTo>
                <a:cubicBezTo>
                  <a:pt x="1081618" y="72977"/>
                  <a:pt x="1194680" y="96685"/>
                  <a:pt x="1112520" y="81280"/>
                </a:cubicBezTo>
                <a:cubicBezTo>
                  <a:pt x="1095547" y="78098"/>
                  <a:pt x="1078103" y="76581"/>
                  <a:pt x="1061720" y="71120"/>
                </a:cubicBezTo>
                <a:cubicBezTo>
                  <a:pt x="1051560" y="67733"/>
                  <a:pt x="1041675" y="63368"/>
                  <a:pt x="1031240" y="60960"/>
                </a:cubicBezTo>
                <a:cubicBezTo>
                  <a:pt x="1019573" y="58268"/>
                  <a:pt x="1007533" y="57573"/>
                  <a:pt x="995680" y="55880"/>
                </a:cubicBezTo>
                <a:cubicBezTo>
                  <a:pt x="949919" y="37576"/>
                  <a:pt x="973480" y="45344"/>
                  <a:pt x="899160" y="30480"/>
                </a:cubicBezTo>
                <a:cubicBezTo>
                  <a:pt x="880596" y="26767"/>
                  <a:pt x="861844" y="24033"/>
                  <a:pt x="843280" y="20320"/>
                </a:cubicBezTo>
                <a:cubicBezTo>
                  <a:pt x="836434" y="18951"/>
                  <a:pt x="829907" y="15935"/>
                  <a:pt x="822960" y="15240"/>
                </a:cubicBezTo>
                <a:cubicBezTo>
                  <a:pt x="795949" y="12539"/>
                  <a:pt x="768740" y="12325"/>
                  <a:pt x="741680" y="10160"/>
                </a:cubicBezTo>
                <a:cubicBezTo>
                  <a:pt x="726395" y="8937"/>
                  <a:pt x="711225" y="6534"/>
                  <a:pt x="695960" y="5080"/>
                </a:cubicBezTo>
                <a:cubicBezTo>
                  <a:pt x="675661" y="3147"/>
                  <a:pt x="655320" y="1693"/>
                  <a:pt x="635000" y="0"/>
                </a:cubicBezTo>
                <a:cubicBezTo>
                  <a:pt x="508000" y="1693"/>
                  <a:pt x="380926" y="436"/>
                  <a:pt x="254000" y="5080"/>
                </a:cubicBezTo>
                <a:cubicBezTo>
                  <a:pt x="241681" y="5531"/>
                  <a:pt x="230494" y="12657"/>
                  <a:pt x="218440" y="15240"/>
                </a:cubicBezTo>
                <a:cubicBezTo>
                  <a:pt x="206732" y="17749"/>
                  <a:pt x="194733" y="18627"/>
                  <a:pt x="182880" y="20320"/>
                </a:cubicBezTo>
                <a:cubicBezTo>
                  <a:pt x="156358" y="38001"/>
                  <a:pt x="179421" y="25420"/>
                  <a:pt x="142240" y="35560"/>
                </a:cubicBezTo>
                <a:cubicBezTo>
                  <a:pt x="131908" y="38378"/>
                  <a:pt x="121920" y="42333"/>
                  <a:pt x="111760" y="45720"/>
                </a:cubicBezTo>
                <a:cubicBezTo>
                  <a:pt x="106680" y="47413"/>
                  <a:pt x="101771" y="49750"/>
                  <a:pt x="96520" y="50800"/>
                </a:cubicBezTo>
                <a:cubicBezTo>
                  <a:pt x="88053" y="52493"/>
                  <a:pt x="79450" y="53608"/>
                  <a:pt x="71120" y="55880"/>
                </a:cubicBezTo>
                <a:cubicBezTo>
                  <a:pt x="60788" y="58698"/>
                  <a:pt x="49551" y="60099"/>
                  <a:pt x="40640" y="66040"/>
                </a:cubicBezTo>
                <a:cubicBezTo>
                  <a:pt x="27796" y="74603"/>
                  <a:pt x="25183" y="78275"/>
                  <a:pt x="10160" y="81280"/>
                </a:cubicBezTo>
                <a:cubicBezTo>
                  <a:pt x="6839" y="81944"/>
                  <a:pt x="3387" y="81280"/>
                  <a:pt x="0" y="8128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Freeform 15"/>
          <p:cNvSpPr/>
          <p:nvPr/>
        </p:nvSpPr>
        <p:spPr>
          <a:xfrm>
            <a:off x="2626361" y="3977640"/>
            <a:ext cx="101611" cy="294640"/>
          </a:xfrm>
          <a:custGeom>
            <a:avLst/>
            <a:gdLst>
              <a:gd name="connsiteX0" fmla="*/ 0 w 101611"/>
              <a:gd name="connsiteY0" fmla="*/ 294640 h 294640"/>
              <a:gd name="connsiteX1" fmla="*/ 10160 w 101611"/>
              <a:gd name="connsiteY1" fmla="*/ 269240 h 294640"/>
              <a:gd name="connsiteX2" fmla="*/ 20320 w 101611"/>
              <a:gd name="connsiteY2" fmla="*/ 238760 h 294640"/>
              <a:gd name="connsiteX3" fmla="*/ 35560 w 101611"/>
              <a:gd name="connsiteY3" fmla="*/ 193040 h 294640"/>
              <a:gd name="connsiteX4" fmla="*/ 45720 w 101611"/>
              <a:gd name="connsiteY4" fmla="*/ 162560 h 294640"/>
              <a:gd name="connsiteX5" fmla="*/ 50800 w 101611"/>
              <a:gd name="connsiteY5" fmla="*/ 147320 h 294640"/>
              <a:gd name="connsiteX6" fmla="*/ 60960 w 101611"/>
              <a:gd name="connsiteY6" fmla="*/ 132080 h 294640"/>
              <a:gd name="connsiteX7" fmla="*/ 66040 w 101611"/>
              <a:gd name="connsiteY7" fmla="*/ 116840 h 294640"/>
              <a:gd name="connsiteX8" fmla="*/ 76200 w 101611"/>
              <a:gd name="connsiteY8" fmla="*/ 81280 h 294640"/>
              <a:gd name="connsiteX9" fmla="*/ 81280 w 101611"/>
              <a:gd name="connsiteY9" fmla="*/ 66040 h 294640"/>
              <a:gd name="connsiteX10" fmla="*/ 91440 w 101611"/>
              <a:gd name="connsiteY10" fmla="*/ 25400 h 294640"/>
              <a:gd name="connsiteX11" fmla="*/ 101600 w 101611"/>
              <a:gd name="connsiteY11" fmla="*/ 0 h 29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11" h="294640">
                <a:moveTo>
                  <a:pt x="0" y="294640"/>
                </a:moveTo>
                <a:cubicBezTo>
                  <a:pt x="3387" y="286173"/>
                  <a:pt x="7044" y="277810"/>
                  <a:pt x="10160" y="269240"/>
                </a:cubicBezTo>
                <a:cubicBezTo>
                  <a:pt x="13820" y="259175"/>
                  <a:pt x="16933" y="248920"/>
                  <a:pt x="20320" y="238760"/>
                </a:cubicBezTo>
                <a:lnTo>
                  <a:pt x="35560" y="193040"/>
                </a:lnTo>
                <a:lnTo>
                  <a:pt x="45720" y="162560"/>
                </a:lnTo>
                <a:cubicBezTo>
                  <a:pt x="47413" y="157480"/>
                  <a:pt x="47830" y="151775"/>
                  <a:pt x="50800" y="147320"/>
                </a:cubicBezTo>
                <a:cubicBezTo>
                  <a:pt x="54187" y="142240"/>
                  <a:pt x="58230" y="137541"/>
                  <a:pt x="60960" y="132080"/>
                </a:cubicBezTo>
                <a:cubicBezTo>
                  <a:pt x="63355" y="127291"/>
                  <a:pt x="64501" y="121969"/>
                  <a:pt x="66040" y="116840"/>
                </a:cubicBezTo>
                <a:cubicBezTo>
                  <a:pt x="69582" y="105032"/>
                  <a:pt x="72658" y="93088"/>
                  <a:pt x="76200" y="81280"/>
                </a:cubicBezTo>
                <a:cubicBezTo>
                  <a:pt x="77739" y="76151"/>
                  <a:pt x="79871" y="71206"/>
                  <a:pt x="81280" y="66040"/>
                </a:cubicBezTo>
                <a:cubicBezTo>
                  <a:pt x="84954" y="52568"/>
                  <a:pt x="85195" y="37889"/>
                  <a:pt x="91440" y="25400"/>
                </a:cubicBezTo>
                <a:cubicBezTo>
                  <a:pt x="102357" y="3565"/>
                  <a:pt x="101600" y="12653"/>
                  <a:pt x="101600"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2275484" y="2987040"/>
            <a:ext cx="422024" cy="929640"/>
          </a:xfrm>
          <a:custGeom>
            <a:avLst/>
            <a:gdLst>
              <a:gd name="connsiteX0" fmla="*/ 416916 w 422024"/>
              <a:gd name="connsiteY0" fmla="*/ 929640 h 929640"/>
              <a:gd name="connsiteX1" fmla="*/ 421996 w 422024"/>
              <a:gd name="connsiteY1" fmla="*/ 904240 h 929640"/>
              <a:gd name="connsiteX2" fmla="*/ 411836 w 422024"/>
              <a:gd name="connsiteY2" fmla="*/ 817880 h 929640"/>
              <a:gd name="connsiteX3" fmla="*/ 406756 w 422024"/>
              <a:gd name="connsiteY3" fmla="*/ 797560 h 929640"/>
              <a:gd name="connsiteX4" fmla="*/ 386436 w 422024"/>
              <a:gd name="connsiteY4" fmla="*/ 762000 h 929640"/>
              <a:gd name="connsiteX5" fmla="*/ 376276 w 422024"/>
              <a:gd name="connsiteY5" fmla="*/ 726440 h 929640"/>
              <a:gd name="connsiteX6" fmla="*/ 366116 w 422024"/>
              <a:gd name="connsiteY6" fmla="*/ 711200 h 929640"/>
              <a:gd name="connsiteX7" fmla="*/ 350876 w 422024"/>
              <a:gd name="connsiteY7" fmla="*/ 675640 h 929640"/>
              <a:gd name="connsiteX8" fmla="*/ 310236 w 422024"/>
              <a:gd name="connsiteY8" fmla="*/ 629920 h 929640"/>
              <a:gd name="connsiteX9" fmla="*/ 300076 w 422024"/>
              <a:gd name="connsiteY9" fmla="*/ 609600 h 929640"/>
              <a:gd name="connsiteX10" fmla="*/ 289916 w 422024"/>
              <a:gd name="connsiteY10" fmla="*/ 579120 h 929640"/>
              <a:gd name="connsiteX11" fmla="*/ 264516 w 422024"/>
              <a:gd name="connsiteY11" fmla="*/ 548640 h 929640"/>
              <a:gd name="connsiteX12" fmla="*/ 239116 w 422024"/>
              <a:gd name="connsiteY12" fmla="*/ 518160 h 929640"/>
              <a:gd name="connsiteX13" fmla="*/ 203556 w 422024"/>
              <a:gd name="connsiteY13" fmla="*/ 472440 h 929640"/>
              <a:gd name="connsiteX14" fmla="*/ 193396 w 422024"/>
              <a:gd name="connsiteY14" fmla="*/ 457200 h 929640"/>
              <a:gd name="connsiteX15" fmla="*/ 188316 w 422024"/>
              <a:gd name="connsiteY15" fmla="*/ 441960 h 929640"/>
              <a:gd name="connsiteX16" fmla="*/ 162916 w 422024"/>
              <a:gd name="connsiteY16" fmla="*/ 411480 h 929640"/>
              <a:gd name="connsiteX17" fmla="*/ 157836 w 422024"/>
              <a:gd name="connsiteY17" fmla="*/ 396240 h 929640"/>
              <a:gd name="connsiteX18" fmla="*/ 127356 w 422024"/>
              <a:gd name="connsiteY18" fmla="*/ 365760 h 929640"/>
              <a:gd name="connsiteX19" fmla="*/ 112116 w 422024"/>
              <a:gd name="connsiteY19" fmla="*/ 350520 h 929640"/>
              <a:gd name="connsiteX20" fmla="*/ 96876 w 422024"/>
              <a:gd name="connsiteY20" fmla="*/ 335280 h 929640"/>
              <a:gd name="connsiteX21" fmla="*/ 71476 w 422024"/>
              <a:gd name="connsiteY21" fmla="*/ 294640 h 929640"/>
              <a:gd name="connsiteX22" fmla="*/ 56236 w 422024"/>
              <a:gd name="connsiteY22" fmla="*/ 264160 h 929640"/>
              <a:gd name="connsiteX23" fmla="*/ 40996 w 422024"/>
              <a:gd name="connsiteY23" fmla="*/ 243840 h 929640"/>
              <a:gd name="connsiteX24" fmla="*/ 35916 w 422024"/>
              <a:gd name="connsiteY24" fmla="*/ 218440 h 929640"/>
              <a:gd name="connsiteX25" fmla="*/ 25756 w 422024"/>
              <a:gd name="connsiteY25" fmla="*/ 187960 h 929640"/>
              <a:gd name="connsiteX26" fmla="*/ 15596 w 422024"/>
              <a:gd name="connsiteY26" fmla="*/ 137160 h 929640"/>
              <a:gd name="connsiteX27" fmla="*/ 356 w 422024"/>
              <a:gd name="connsiteY27" fmla="*/ 25400 h 929640"/>
              <a:gd name="connsiteX28" fmla="*/ 356 w 422024"/>
              <a:gd name="connsiteY28"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2024" h="929640">
                <a:moveTo>
                  <a:pt x="416916" y="929640"/>
                </a:moveTo>
                <a:cubicBezTo>
                  <a:pt x="418609" y="921173"/>
                  <a:pt x="422388" y="912865"/>
                  <a:pt x="421996" y="904240"/>
                </a:cubicBezTo>
                <a:cubicBezTo>
                  <a:pt x="420680" y="875285"/>
                  <a:pt x="415935" y="846574"/>
                  <a:pt x="411836" y="817880"/>
                </a:cubicBezTo>
                <a:cubicBezTo>
                  <a:pt x="410849" y="810968"/>
                  <a:pt x="409207" y="804097"/>
                  <a:pt x="406756" y="797560"/>
                </a:cubicBezTo>
                <a:cubicBezTo>
                  <a:pt x="401232" y="782828"/>
                  <a:pt x="394858" y="774633"/>
                  <a:pt x="386436" y="762000"/>
                </a:cubicBezTo>
                <a:cubicBezTo>
                  <a:pt x="384808" y="755489"/>
                  <a:pt x="379920" y="733728"/>
                  <a:pt x="376276" y="726440"/>
                </a:cubicBezTo>
                <a:cubicBezTo>
                  <a:pt x="373546" y="720979"/>
                  <a:pt x="368846" y="716661"/>
                  <a:pt x="366116" y="711200"/>
                </a:cubicBezTo>
                <a:cubicBezTo>
                  <a:pt x="357552" y="694073"/>
                  <a:pt x="364970" y="693258"/>
                  <a:pt x="350876" y="675640"/>
                </a:cubicBezTo>
                <a:cubicBezTo>
                  <a:pt x="320014" y="637062"/>
                  <a:pt x="326694" y="658722"/>
                  <a:pt x="310236" y="629920"/>
                </a:cubicBezTo>
                <a:cubicBezTo>
                  <a:pt x="306479" y="623345"/>
                  <a:pt x="302888" y="616631"/>
                  <a:pt x="300076" y="609600"/>
                </a:cubicBezTo>
                <a:cubicBezTo>
                  <a:pt x="296099" y="599656"/>
                  <a:pt x="295857" y="588031"/>
                  <a:pt x="289916" y="579120"/>
                </a:cubicBezTo>
                <a:cubicBezTo>
                  <a:pt x="264691" y="541282"/>
                  <a:pt x="297111" y="587754"/>
                  <a:pt x="264516" y="548640"/>
                </a:cubicBezTo>
                <a:cubicBezTo>
                  <a:pt x="229153" y="506205"/>
                  <a:pt x="283640" y="562684"/>
                  <a:pt x="239116" y="518160"/>
                </a:cubicBezTo>
                <a:cubicBezTo>
                  <a:pt x="225236" y="476519"/>
                  <a:pt x="249245" y="540973"/>
                  <a:pt x="203556" y="472440"/>
                </a:cubicBezTo>
                <a:cubicBezTo>
                  <a:pt x="200169" y="467360"/>
                  <a:pt x="196126" y="462661"/>
                  <a:pt x="193396" y="457200"/>
                </a:cubicBezTo>
                <a:cubicBezTo>
                  <a:pt x="191001" y="452411"/>
                  <a:pt x="191286" y="446415"/>
                  <a:pt x="188316" y="441960"/>
                </a:cubicBezTo>
                <a:cubicBezTo>
                  <a:pt x="165846" y="408255"/>
                  <a:pt x="179536" y="444721"/>
                  <a:pt x="162916" y="411480"/>
                </a:cubicBezTo>
                <a:cubicBezTo>
                  <a:pt x="160521" y="406691"/>
                  <a:pt x="161124" y="400467"/>
                  <a:pt x="157836" y="396240"/>
                </a:cubicBezTo>
                <a:cubicBezTo>
                  <a:pt x="149015" y="384898"/>
                  <a:pt x="137516" y="375920"/>
                  <a:pt x="127356" y="365760"/>
                </a:cubicBezTo>
                <a:lnTo>
                  <a:pt x="112116" y="350520"/>
                </a:lnTo>
                <a:lnTo>
                  <a:pt x="96876" y="335280"/>
                </a:lnTo>
                <a:cubicBezTo>
                  <a:pt x="88400" y="292901"/>
                  <a:pt x="100405" y="323569"/>
                  <a:pt x="71476" y="294640"/>
                </a:cubicBezTo>
                <a:cubicBezTo>
                  <a:pt x="53777" y="276941"/>
                  <a:pt x="67254" y="283441"/>
                  <a:pt x="56236" y="264160"/>
                </a:cubicBezTo>
                <a:cubicBezTo>
                  <a:pt x="52035" y="256809"/>
                  <a:pt x="46076" y="250613"/>
                  <a:pt x="40996" y="243840"/>
                </a:cubicBezTo>
                <a:cubicBezTo>
                  <a:pt x="39303" y="235373"/>
                  <a:pt x="38188" y="226770"/>
                  <a:pt x="35916" y="218440"/>
                </a:cubicBezTo>
                <a:cubicBezTo>
                  <a:pt x="33098" y="208108"/>
                  <a:pt x="27856" y="198462"/>
                  <a:pt x="25756" y="187960"/>
                </a:cubicBezTo>
                <a:cubicBezTo>
                  <a:pt x="22369" y="171027"/>
                  <a:pt x="18778" y="154133"/>
                  <a:pt x="15596" y="137160"/>
                </a:cubicBezTo>
                <a:cubicBezTo>
                  <a:pt x="9350" y="103846"/>
                  <a:pt x="2986" y="53018"/>
                  <a:pt x="356" y="25400"/>
                </a:cubicBezTo>
                <a:cubicBezTo>
                  <a:pt x="-447" y="16971"/>
                  <a:pt x="356" y="8467"/>
                  <a:pt x="356"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Freeform 17"/>
          <p:cNvSpPr/>
          <p:nvPr/>
        </p:nvSpPr>
        <p:spPr>
          <a:xfrm>
            <a:off x="1730732" y="2529840"/>
            <a:ext cx="509548" cy="386080"/>
          </a:xfrm>
          <a:custGeom>
            <a:avLst/>
            <a:gdLst>
              <a:gd name="connsiteX0" fmla="*/ 509548 w 509548"/>
              <a:gd name="connsiteY0" fmla="*/ 386080 h 386080"/>
              <a:gd name="connsiteX1" fmla="*/ 494308 w 509548"/>
              <a:gd name="connsiteY1" fmla="*/ 360680 h 386080"/>
              <a:gd name="connsiteX2" fmla="*/ 489228 w 509548"/>
              <a:gd name="connsiteY2" fmla="*/ 340360 h 386080"/>
              <a:gd name="connsiteX3" fmla="*/ 484148 w 509548"/>
              <a:gd name="connsiteY3" fmla="*/ 325120 h 386080"/>
              <a:gd name="connsiteX4" fmla="*/ 473988 w 509548"/>
              <a:gd name="connsiteY4" fmla="*/ 304800 h 386080"/>
              <a:gd name="connsiteX5" fmla="*/ 458748 w 509548"/>
              <a:gd name="connsiteY5" fmla="*/ 299720 h 386080"/>
              <a:gd name="connsiteX6" fmla="*/ 428268 w 509548"/>
              <a:gd name="connsiteY6" fmla="*/ 279400 h 386080"/>
              <a:gd name="connsiteX7" fmla="*/ 407948 w 509548"/>
              <a:gd name="connsiteY7" fmla="*/ 254000 h 386080"/>
              <a:gd name="connsiteX8" fmla="*/ 402868 w 509548"/>
              <a:gd name="connsiteY8" fmla="*/ 238760 h 386080"/>
              <a:gd name="connsiteX9" fmla="*/ 387628 w 509548"/>
              <a:gd name="connsiteY9" fmla="*/ 228600 h 386080"/>
              <a:gd name="connsiteX10" fmla="*/ 372388 w 509548"/>
              <a:gd name="connsiteY10" fmla="*/ 213360 h 386080"/>
              <a:gd name="connsiteX11" fmla="*/ 316508 w 509548"/>
              <a:gd name="connsiteY11" fmla="*/ 198120 h 386080"/>
              <a:gd name="connsiteX12" fmla="*/ 301268 w 509548"/>
              <a:gd name="connsiteY12" fmla="*/ 187960 h 386080"/>
              <a:gd name="connsiteX13" fmla="*/ 250468 w 509548"/>
              <a:gd name="connsiteY13" fmla="*/ 172720 h 386080"/>
              <a:gd name="connsiteX14" fmla="*/ 230148 w 509548"/>
              <a:gd name="connsiteY14" fmla="*/ 157480 h 386080"/>
              <a:gd name="connsiteX15" fmla="*/ 214908 w 509548"/>
              <a:gd name="connsiteY15" fmla="*/ 152400 h 386080"/>
              <a:gd name="connsiteX16" fmla="*/ 199668 w 509548"/>
              <a:gd name="connsiteY16" fmla="*/ 137160 h 386080"/>
              <a:gd name="connsiteX17" fmla="*/ 184428 w 509548"/>
              <a:gd name="connsiteY17" fmla="*/ 127000 h 386080"/>
              <a:gd name="connsiteX18" fmla="*/ 164108 w 509548"/>
              <a:gd name="connsiteY18" fmla="*/ 111760 h 386080"/>
              <a:gd name="connsiteX19" fmla="*/ 133628 w 509548"/>
              <a:gd name="connsiteY19" fmla="*/ 91440 h 386080"/>
              <a:gd name="connsiteX20" fmla="*/ 113308 w 509548"/>
              <a:gd name="connsiteY20" fmla="*/ 86360 h 386080"/>
              <a:gd name="connsiteX21" fmla="*/ 72668 w 509548"/>
              <a:gd name="connsiteY21" fmla="*/ 76200 h 386080"/>
              <a:gd name="connsiteX22" fmla="*/ 57428 w 509548"/>
              <a:gd name="connsiteY22" fmla="*/ 66040 h 386080"/>
              <a:gd name="connsiteX23" fmla="*/ 16788 w 509548"/>
              <a:gd name="connsiteY23" fmla="*/ 25400 h 386080"/>
              <a:gd name="connsiteX24" fmla="*/ 1548 w 509548"/>
              <a:gd name="connsiteY24" fmla="*/ 20320 h 386080"/>
              <a:gd name="connsiteX25" fmla="*/ 1548 w 509548"/>
              <a:gd name="connsiteY25" fmla="*/ 0 h 3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9548" h="386080">
                <a:moveTo>
                  <a:pt x="509548" y="386080"/>
                </a:moveTo>
                <a:cubicBezTo>
                  <a:pt x="504468" y="377613"/>
                  <a:pt x="498318" y="369703"/>
                  <a:pt x="494308" y="360680"/>
                </a:cubicBezTo>
                <a:cubicBezTo>
                  <a:pt x="491472" y="354300"/>
                  <a:pt x="491146" y="347073"/>
                  <a:pt x="489228" y="340360"/>
                </a:cubicBezTo>
                <a:cubicBezTo>
                  <a:pt x="487757" y="335211"/>
                  <a:pt x="486257" y="330042"/>
                  <a:pt x="484148" y="325120"/>
                </a:cubicBezTo>
                <a:cubicBezTo>
                  <a:pt x="481165" y="318159"/>
                  <a:pt x="479343" y="310155"/>
                  <a:pt x="473988" y="304800"/>
                </a:cubicBezTo>
                <a:cubicBezTo>
                  <a:pt x="470202" y="301014"/>
                  <a:pt x="463429" y="302321"/>
                  <a:pt x="458748" y="299720"/>
                </a:cubicBezTo>
                <a:cubicBezTo>
                  <a:pt x="448074" y="293790"/>
                  <a:pt x="428268" y="279400"/>
                  <a:pt x="428268" y="279400"/>
                </a:cubicBezTo>
                <a:cubicBezTo>
                  <a:pt x="415499" y="241094"/>
                  <a:pt x="434209" y="286826"/>
                  <a:pt x="407948" y="254000"/>
                </a:cubicBezTo>
                <a:cubicBezTo>
                  <a:pt x="404603" y="249819"/>
                  <a:pt x="406213" y="242941"/>
                  <a:pt x="402868" y="238760"/>
                </a:cubicBezTo>
                <a:cubicBezTo>
                  <a:pt x="399054" y="233992"/>
                  <a:pt x="392318" y="232509"/>
                  <a:pt x="387628" y="228600"/>
                </a:cubicBezTo>
                <a:cubicBezTo>
                  <a:pt x="382109" y="224001"/>
                  <a:pt x="378668" y="216849"/>
                  <a:pt x="372388" y="213360"/>
                </a:cubicBezTo>
                <a:cubicBezTo>
                  <a:pt x="357886" y="205303"/>
                  <a:pt x="332924" y="201403"/>
                  <a:pt x="316508" y="198120"/>
                </a:cubicBezTo>
                <a:cubicBezTo>
                  <a:pt x="311428" y="194733"/>
                  <a:pt x="306847" y="190440"/>
                  <a:pt x="301268" y="187960"/>
                </a:cubicBezTo>
                <a:cubicBezTo>
                  <a:pt x="285366" y="180893"/>
                  <a:pt x="267356" y="176942"/>
                  <a:pt x="250468" y="172720"/>
                </a:cubicBezTo>
                <a:cubicBezTo>
                  <a:pt x="243695" y="167640"/>
                  <a:pt x="237499" y="161681"/>
                  <a:pt x="230148" y="157480"/>
                </a:cubicBezTo>
                <a:cubicBezTo>
                  <a:pt x="225499" y="154823"/>
                  <a:pt x="219363" y="155370"/>
                  <a:pt x="214908" y="152400"/>
                </a:cubicBezTo>
                <a:cubicBezTo>
                  <a:pt x="208930" y="148415"/>
                  <a:pt x="205187" y="141759"/>
                  <a:pt x="199668" y="137160"/>
                </a:cubicBezTo>
                <a:cubicBezTo>
                  <a:pt x="194978" y="133251"/>
                  <a:pt x="189396" y="130549"/>
                  <a:pt x="184428" y="127000"/>
                </a:cubicBezTo>
                <a:cubicBezTo>
                  <a:pt x="177538" y="122079"/>
                  <a:pt x="171044" y="116615"/>
                  <a:pt x="164108" y="111760"/>
                </a:cubicBezTo>
                <a:cubicBezTo>
                  <a:pt x="154105" y="104758"/>
                  <a:pt x="145474" y="94402"/>
                  <a:pt x="133628" y="91440"/>
                </a:cubicBezTo>
                <a:cubicBezTo>
                  <a:pt x="126855" y="89747"/>
                  <a:pt x="120124" y="87875"/>
                  <a:pt x="113308" y="86360"/>
                </a:cubicBezTo>
                <a:cubicBezTo>
                  <a:pt x="102874" y="84041"/>
                  <a:pt x="83561" y="81647"/>
                  <a:pt x="72668" y="76200"/>
                </a:cubicBezTo>
                <a:cubicBezTo>
                  <a:pt x="67207" y="73470"/>
                  <a:pt x="62508" y="69427"/>
                  <a:pt x="57428" y="66040"/>
                </a:cubicBezTo>
                <a:cubicBezTo>
                  <a:pt x="43179" y="44667"/>
                  <a:pt x="44924" y="44157"/>
                  <a:pt x="16788" y="25400"/>
                </a:cubicBezTo>
                <a:cubicBezTo>
                  <a:pt x="12333" y="22430"/>
                  <a:pt x="4303" y="24912"/>
                  <a:pt x="1548" y="20320"/>
                </a:cubicBezTo>
                <a:cubicBezTo>
                  <a:pt x="-1937" y="14512"/>
                  <a:pt x="1548" y="6773"/>
                  <a:pt x="1548"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238530" y="4346394"/>
            <a:ext cx="428251" cy="310106"/>
          </a:xfrm>
          <a:custGeom>
            <a:avLst/>
            <a:gdLst>
              <a:gd name="connsiteX0" fmla="*/ 0 w 428251"/>
              <a:gd name="connsiteY0" fmla="*/ 310106 h 310106"/>
              <a:gd name="connsiteX1" fmla="*/ 9845 w 428251"/>
              <a:gd name="connsiteY1" fmla="*/ 275649 h 310106"/>
              <a:gd name="connsiteX2" fmla="*/ 14768 w 428251"/>
              <a:gd name="connsiteY2" fmla="*/ 255960 h 310106"/>
              <a:gd name="connsiteX3" fmla="*/ 49225 w 428251"/>
              <a:gd name="connsiteY3" fmla="*/ 211659 h 310106"/>
              <a:gd name="connsiteX4" fmla="*/ 78759 w 428251"/>
              <a:gd name="connsiteY4" fmla="*/ 201815 h 310106"/>
              <a:gd name="connsiteX5" fmla="*/ 127983 w 428251"/>
              <a:gd name="connsiteY5" fmla="*/ 191970 h 310106"/>
              <a:gd name="connsiteX6" fmla="*/ 280578 w 428251"/>
              <a:gd name="connsiteY6" fmla="*/ 187048 h 310106"/>
              <a:gd name="connsiteX7" fmla="*/ 319957 w 428251"/>
              <a:gd name="connsiteY7" fmla="*/ 182126 h 310106"/>
              <a:gd name="connsiteX8" fmla="*/ 369182 w 428251"/>
              <a:gd name="connsiteY8" fmla="*/ 167359 h 310106"/>
              <a:gd name="connsiteX9" fmla="*/ 393794 w 428251"/>
              <a:gd name="connsiteY9" fmla="*/ 162436 h 310106"/>
              <a:gd name="connsiteX10" fmla="*/ 413483 w 428251"/>
              <a:gd name="connsiteY10" fmla="*/ 132903 h 310106"/>
              <a:gd name="connsiteX11" fmla="*/ 423328 w 428251"/>
              <a:gd name="connsiteY11" fmla="*/ 118136 h 310106"/>
              <a:gd name="connsiteX12" fmla="*/ 428251 w 428251"/>
              <a:gd name="connsiteY12" fmla="*/ 103369 h 310106"/>
              <a:gd name="connsiteX13" fmla="*/ 423328 w 428251"/>
              <a:gd name="connsiteY13" fmla="*/ 19690 h 310106"/>
              <a:gd name="connsiteX14" fmla="*/ 408561 w 428251"/>
              <a:gd name="connsiteY14" fmla="*/ 4923 h 310106"/>
              <a:gd name="connsiteX15" fmla="*/ 408561 w 428251"/>
              <a:gd name="connsiteY15" fmla="*/ 0 h 31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251" h="310106">
                <a:moveTo>
                  <a:pt x="0" y="310106"/>
                </a:moveTo>
                <a:cubicBezTo>
                  <a:pt x="3282" y="298620"/>
                  <a:pt x="6702" y="287173"/>
                  <a:pt x="9845" y="275649"/>
                </a:cubicBezTo>
                <a:cubicBezTo>
                  <a:pt x="11625" y="269122"/>
                  <a:pt x="11743" y="262011"/>
                  <a:pt x="14768" y="255960"/>
                </a:cubicBezTo>
                <a:cubicBezTo>
                  <a:pt x="18070" y="249356"/>
                  <a:pt x="38004" y="217893"/>
                  <a:pt x="49225" y="211659"/>
                </a:cubicBezTo>
                <a:cubicBezTo>
                  <a:pt x="58296" y="206620"/>
                  <a:pt x="68914" y="205096"/>
                  <a:pt x="78759" y="201815"/>
                </a:cubicBezTo>
                <a:cubicBezTo>
                  <a:pt x="98840" y="195122"/>
                  <a:pt x="101119" y="193384"/>
                  <a:pt x="127983" y="191970"/>
                </a:cubicBezTo>
                <a:cubicBezTo>
                  <a:pt x="178804" y="189295"/>
                  <a:pt x="229713" y="188689"/>
                  <a:pt x="280578" y="187048"/>
                </a:cubicBezTo>
                <a:cubicBezTo>
                  <a:pt x="293704" y="185407"/>
                  <a:pt x="306909" y="184301"/>
                  <a:pt x="319957" y="182126"/>
                </a:cubicBezTo>
                <a:cubicBezTo>
                  <a:pt x="339714" y="178833"/>
                  <a:pt x="348568" y="172981"/>
                  <a:pt x="369182" y="167359"/>
                </a:cubicBezTo>
                <a:cubicBezTo>
                  <a:pt x="377254" y="165158"/>
                  <a:pt x="385590" y="164077"/>
                  <a:pt x="393794" y="162436"/>
                </a:cubicBezTo>
                <a:lnTo>
                  <a:pt x="413483" y="132903"/>
                </a:lnTo>
                <a:cubicBezTo>
                  <a:pt x="416765" y="127981"/>
                  <a:pt x="421457" y="123748"/>
                  <a:pt x="423328" y="118136"/>
                </a:cubicBezTo>
                <a:lnTo>
                  <a:pt x="428251" y="103369"/>
                </a:lnTo>
                <a:cubicBezTo>
                  <a:pt x="426610" y="75476"/>
                  <a:pt x="428808" y="47089"/>
                  <a:pt x="423328" y="19690"/>
                </a:cubicBezTo>
                <a:cubicBezTo>
                  <a:pt x="421963" y="12864"/>
                  <a:pt x="412738" y="10492"/>
                  <a:pt x="408561" y="4923"/>
                </a:cubicBezTo>
                <a:cubicBezTo>
                  <a:pt x="407576" y="3610"/>
                  <a:pt x="408561" y="1641"/>
                  <a:pt x="408561"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76356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2000"/>
                                        <p:tgtEl>
                                          <p:spTgt spid="11"/>
                                        </p:tgtEl>
                                      </p:cBhvr>
                                    </p:animEffect>
                                  </p:childTnLst>
                                </p:cTn>
                              </p:par>
                            </p:childTnLst>
                          </p:cTn>
                        </p:par>
                        <p:par>
                          <p:cTn id="12" fill="hold">
                            <p:stCondLst>
                              <p:cond delay="3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000"/>
                                        <p:tgtEl>
                                          <p:spTgt spid="12"/>
                                        </p:tgtEl>
                                      </p:cBhvr>
                                    </p:animEffect>
                                  </p:childTnLst>
                                </p:cTn>
                              </p:par>
                            </p:childTnLst>
                          </p:cTn>
                        </p:par>
                        <p:par>
                          <p:cTn id="16" fill="hold">
                            <p:stCondLst>
                              <p:cond delay="40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2000"/>
                                        <p:tgtEl>
                                          <p:spTgt spid="13"/>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par>
                          <p:cTn id="24" fill="hold">
                            <p:stCondLst>
                              <p:cond delay="70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000"/>
                                        <p:tgtEl>
                                          <p:spTgt spid="16"/>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1000"/>
                                        <p:tgtEl>
                                          <p:spTgt spid="17"/>
                                        </p:tgtEl>
                                      </p:cBhvr>
                                    </p:animEffect>
                                  </p:childTnLst>
                                </p:cTn>
                              </p:par>
                            </p:childTnLst>
                          </p:cTn>
                        </p:par>
                        <p:par>
                          <p:cTn id="32" fill="hold">
                            <p:stCondLst>
                              <p:cond delay="9000"/>
                            </p:stCondLst>
                            <p:childTnLst>
                              <p:par>
                                <p:cTn id="33" presetID="2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6" grpId="0" animBg="1"/>
      <p:bldP spid="17" grpId="0" animBg="1"/>
      <p:bldP spid="18"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Theme and Purpose</a:t>
            </a:r>
          </a:p>
        </p:txBody>
      </p:sp>
      <p:sp>
        <p:nvSpPr>
          <p:cNvPr id="5" name="Subtitle 4"/>
          <p:cNvSpPr>
            <a:spLocks noGrp="1"/>
          </p:cNvSpPr>
          <p:nvPr>
            <p:ph type="subTitle" idx="1"/>
          </p:nvPr>
        </p:nvSpPr>
        <p:spPr/>
        <p:txBody>
          <a:bodyPr/>
          <a:lstStyle/>
          <a:p>
            <a:r>
              <a:rPr lang="en-US" dirty="0"/>
              <a:t>in the letter to the Romans</a:t>
            </a:r>
          </a:p>
        </p:txBody>
      </p:sp>
    </p:spTree>
    <p:extLst>
      <p:ext uri="{BB962C8B-B14F-4D97-AF65-F5344CB8AC3E}">
        <p14:creationId xmlns:p14="http://schemas.microsoft.com/office/powerpoint/2010/main" val="13941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2" name="Subtitle 1"/>
          <p:cNvSpPr>
            <a:spLocks noGrp="1"/>
          </p:cNvSpPr>
          <p:nvPr>
            <p:ph type="subTitle" idx="1"/>
          </p:nvPr>
        </p:nvSpPr>
        <p:spPr/>
        <p:txBody>
          <a:bodyPr/>
          <a:lstStyle/>
          <a:p>
            <a:r>
              <a:rPr lang="en-US" dirty="0"/>
              <a:t>to the letter to the Romans</a:t>
            </a:r>
          </a:p>
        </p:txBody>
      </p:sp>
    </p:spTree>
    <p:extLst>
      <p:ext uri="{BB962C8B-B14F-4D97-AF65-F5344CB8AC3E}">
        <p14:creationId xmlns:p14="http://schemas.microsoft.com/office/powerpoint/2010/main" val="23901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a:t>
            </a:r>
          </a:p>
        </p:txBody>
      </p:sp>
      <p:sp>
        <p:nvSpPr>
          <p:cNvPr id="3" name="Content Placeholder 2"/>
          <p:cNvSpPr>
            <a:spLocks noGrp="1"/>
          </p:cNvSpPr>
          <p:nvPr>
            <p:ph idx="1"/>
          </p:nvPr>
        </p:nvSpPr>
        <p:spPr>
          <a:xfrm>
            <a:off x="1714031" y="1222963"/>
            <a:ext cx="7431851" cy="5446890"/>
          </a:xfrm>
        </p:spPr>
        <p:txBody>
          <a:bodyPr>
            <a:normAutofit/>
          </a:bodyPr>
          <a:lstStyle/>
          <a:p>
            <a:pPr marL="0" lvl="1" indent="0" algn="ctr">
              <a:lnSpc>
                <a:spcPct val="110000"/>
              </a:lnSpc>
              <a:buNone/>
            </a:pPr>
            <a:r>
              <a:rPr lang="en-US" sz="2400" i="1" dirty="0">
                <a:solidFill>
                  <a:schemeClr val="bg2">
                    <a:lumMod val="25000"/>
                  </a:schemeClr>
                </a:solidFill>
              </a:rPr>
              <a:t>“Rom 1:16-17 “</a:t>
            </a:r>
            <a:r>
              <a:rPr lang="en-US" sz="2400" i="1" baseline="30000" dirty="0"/>
              <a:t>16 </a:t>
            </a:r>
            <a:r>
              <a:rPr lang="en-US" sz="2400" i="1" dirty="0"/>
              <a:t>For I am not ashamed of the gospel of Christ, for it is the power of God to salvation for everyone who believes, for the Jew first and also for the Greek. </a:t>
            </a:r>
            <a:r>
              <a:rPr lang="en-US" sz="2400" i="1" baseline="30000" dirty="0"/>
              <a:t>17 </a:t>
            </a:r>
            <a:r>
              <a:rPr lang="en-US" sz="2400" i="1" dirty="0"/>
              <a:t>For in it the righteousness of God is revealed from faith to faith; as it is written, “The just shall live by faith.”</a:t>
            </a:r>
          </a:p>
          <a:p>
            <a:pPr marL="0" lvl="1" indent="0">
              <a:lnSpc>
                <a:spcPct val="110000"/>
              </a:lnSpc>
              <a:buNone/>
            </a:pPr>
            <a:endParaRPr lang="en-US" sz="2400" cap="small" dirty="0">
              <a:solidFill>
                <a:schemeClr val="bg2">
                  <a:lumMod val="25000"/>
                </a:schemeClr>
              </a:solidFill>
            </a:endParaRPr>
          </a:p>
        </p:txBody>
      </p:sp>
      <p:pic>
        <p:nvPicPr>
          <p:cNvPr id="4" name="Picture 3" descr="Logo, company name&#10;&#10;Description automatically generated">
            <a:extLst>
              <a:ext uri="{FF2B5EF4-FFF2-40B4-BE49-F238E27FC236}">
                <a16:creationId xmlns:a16="http://schemas.microsoft.com/office/drawing/2014/main" id="{13DF88C6-0DD0-9697-EC21-7BBC57AF456E}"/>
              </a:ext>
            </a:extLst>
          </p:cNvPr>
          <p:cNvPicPr>
            <a:picLocks noChangeAspect="1"/>
          </p:cNvPicPr>
          <p:nvPr/>
        </p:nvPicPr>
        <p:blipFill>
          <a:blip r:embed="rId3"/>
          <a:stretch>
            <a:fillRect/>
          </a:stretch>
        </p:blipFill>
        <p:spPr>
          <a:xfrm>
            <a:off x="7371237" y="4426399"/>
            <a:ext cx="2785872" cy="1929952"/>
          </a:xfrm>
          <a:prstGeom prst="rect">
            <a:avLst/>
          </a:prstGeom>
        </p:spPr>
      </p:pic>
      <p:sp>
        <p:nvSpPr>
          <p:cNvPr id="6" name="TextBox 5">
            <a:extLst>
              <a:ext uri="{FF2B5EF4-FFF2-40B4-BE49-F238E27FC236}">
                <a16:creationId xmlns:a16="http://schemas.microsoft.com/office/drawing/2014/main" id="{392870B8-1F73-980A-944A-2E153DB36D30}"/>
              </a:ext>
            </a:extLst>
          </p:cNvPr>
          <p:cNvSpPr txBox="1"/>
          <p:nvPr/>
        </p:nvSpPr>
        <p:spPr>
          <a:xfrm>
            <a:off x="548640" y="3429000"/>
            <a:ext cx="5683348" cy="3385542"/>
          </a:xfrm>
          <a:prstGeom prst="rect">
            <a:avLst/>
          </a:prstGeom>
          <a:noFill/>
        </p:spPr>
        <p:txBody>
          <a:bodyPr wrap="square">
            <a:spAutoFit/>
          </a:bodyPr>
          <a:lstStyle/>
          <a:p>
            <a:pPr marL="742950" lvl="1" indent="-285750">
              <a:buFont typeface="Arial" panose="020B0604020202020204" pitchFamily="34" charset="0"/>
              <a:buChar char="•"/>
            </a:pPr>
            <a:r>
              <a:rPr lang="en-US" sz="2800" dirty="0"/>
              <a:t>In these two verses Paul states his confidence in the gospel and the reasons for it</a:t>
            </a:r>
          </a:p>
          <a:p>
            <a:pPr marL="742950" lvl="1" indent="-285750">
              <a:buFont typeface="Arial" panose="020B0604020202020204" pitchFamily="34" charset="0"/>
              <a:buChar char="•"/>
            </a:pPr>
            <a:r>
              <a:rPr lang="en-US" sz="2800" dirty="0"/>
              <a:t>The bulk of his epistle is devoted to explaining why and how the gospel of Christ is God’s power to save those who believe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340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a:t>
            </a:r>
          </a:p>
        </p:txBody>
      </p:sp>
      <p:sp>
        <p:nvSpPr>
          <p:cNvPr id="3" name="Content Placeholder 2"/>
          <p:cNvSpPr>
            <a:spLocks noGrp="1"/>
          </p:cNvSpPr>
          <p:nvPr>
            <p:ph idx="1"/>
          </p:nvPr>
        </p:nvSpPr>
        <p:spPr>
          <a:effectLst/>
        </p:spPr>
        <p:txBody>
          <a:bodyPr>
            <a:normAutofit/>
          </a:bodyPr>
          <a:lstStyle/>
          <a:p>
            <a:pPr lvl="1"/>
            <a:r>
              <a:rPr lang="en-US" dirty="0"/>
              <a:t>Paul expresses in this epistle that he had for some time planned to preach the gospel at Rome (Rom 1:13-15)  and from there go on to Spain (Rom 15:22-24)</a:t>
            </a:r>
          </a:p>
          <a:p>
            <a:pPr lvl="1"/>
            <a:endParaRPr lang="en-US" sz="2000" dirty="0"/>
          </a:p>
          <a:p>
            <a:pPr marL="342900" indent="-342900">
              <a:buFont typeface="Arial" panose="020B0604020202020204" pitchFamily="34" charset="0"/>
              <a:buChar char="•"/>
            </a:pPr>
            <a:endParaRPr lang="en-US" sz="2000" dirty="0"/>
          </a:p>
          <a:p>
            <a:pPr lvl="1"/>
            <a:r>
              <a:rPr lang="en-US" sz="2400" dirty="0"/>
              <a:t>Rom 15:30-33 “</a:t>
            </a:r>
            <a:r>
              <a:rPr lang="en-US" sz="2400" baseline="30000" dirty="0"/>
              <a:t>30 </a:t>
            </a:r>
            <a:r>
              <a:rPr lang="en-US" sz="2400" dirty="0"/>
              <a:t>Now I beg you, brethren, through the Lord Jesus Christ, and through the love of the Spirit, that you strive together with me in prayers to God for me, </a:t>
            </a:r>
            <a:r>
              <a:rPr lang="en-US" sz="2400" baseline="30000" dirty="0"/>
              <a:t>31 </a:t>
            </a:r>
            <a:r>
              <a:rPr lang="en-US" sz="2400" dirty="0"/>
              <a:t>that I may be delivered from those in Judea who </a:t>
            </a:r>
            <a:r>
              <a:rPr lang="en-US" sz="2400" baseline="30000" dirty="0"/>
              <a:t>d</a:t>
            </a:r>
            <a:r>
              <a:rPr lang="en-US" sz="2400" dirty="0"/>
              <a:t>o not believe, and that my service for Jerusalem may be acceptable to the saints, </a:t>
            </a:r>
            <a:r>
              <a:rPr lang="en-US" sz="2400" baseline="30000" dirty="0"/>
              <a:t>32 </a:t>
            </a:r>
            <a:r>
              <a:rPr lang="en-US" sz="2400" dirty="0"/>
              <a:t>that I may come to you with joy by the will of God, and may be refreshed together with you. </a:t>
            </a:r>
            <a:r>
              <a:rPr lang="en-US" sz="2400" baseline="30000" dirty="0"/>
              <a:t>33 </a:t>
            </a:r>
            <a:r>
              <a:rPr lang="en-US" sz="2400" dirty="0"/>
              <a:t>Now the God of peace </a:t>
            </a:r>
            <a:r>
              <a:rPr lang="en-US" sz="2400" i="1" dirty="0"/>
              <a:t>be</a:t>
            </a:r>
            <a:r>
              <a:rPr lang="en-US" sz="2400" dirty="0"/>
              <a:t> with you all. Amen.”</a:t>
            </a:r>
          </a:p>
          <a:p>
            <a:pPr lvl="1"/>
            <a:endParaRPr lang="en-US" sz="2400" dirty="0"/>
          </a:p>
        </p:txBody>
      </p:sp>
    </p:spTree>
    <p:extLst>
      <p:ext uri="{BB962C8B-B14F-4D97-AF65-F5344CB8AC3E}">
        <p14:creationId xmlns:p14="http://schemas.microsoft.com/office/powerpoint/2010/main" val="719724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1" y="1229628"/>
            <a:ext cx="5469607" cy="5126723"/>
          </a:xfrm>
        </p:spPr>
        <p:txBody>
          <a:bodyPr>
            <a:normAutofit/>
          </a:bodyPr>
          <a:lstStyle/>
          <a:p>
            <a:r>
              <a:rPr lang="en-US" dirty="0"/>
              <a:t>Who wrote Romans?</a:t>
            </a:r>
          </a:p>
          <a:p>
            <a:pPr lvl="1"/>
            <a:r>
              <a:rPr lang="en-US" dirty="0"/>
              <a:t>The apostle Paul wrote the letter (epistle) to the Romans.                 (Rom 1:1-2)</a:t>
            </a:r>
          </a:p>
          <a:p>
            <a:pPr lvl="1"/>
            <a:r>
              <a:rPr lang="en-US" dirty="0"/>
              <a:t>He was a one-time enemy of Christianity whom God transformed into the greatest missionary of all time! </a:t>
            </a:r>
          </a:p>
        </p:txBody>
      </p:sp>
      <p:pic>
        <p:nvPicPr>
          <p:cNvPr id="5" name="Picture 4" descr="Paul_Jusepe_de_Ribera_1591_16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011" y="1462958"/>
            <a:ext cx="2571506" cy="3204858"/>
          </a:xfrm>
          <a:prstGeom prst="rect">
            <a:avLst/>
          </a:prstGeom>
        </p:spPr>
      </p:pic>
      <p:sp>
        <p:nvSpPr>
          <p:cNvPr id="4" name="TextBox 3"/>
          <p:cNvSpPr txBox="1"/>
          <p:nvPr/>
        </p:nvSpPr>
        <p:spPr>
          <a:xfrm>
            <a:off x="7140011" y="4667816"/>
            <a:ext cx="2571506" cy="369332"/>
          </a:xfrm>
          <a:prstGeom prst="rect">
            <a:avLst/>
          </a:prstGeom>
          <a:noFill/>
        </p:spPr>
        <p:txBody>
          <a:bodyPr wrap="square" rtlCol="0">
            <a:spAutoFit/>
          </a:bodyPr>
          <a:lstStyle/>
          <a:p>
            <a:pPr algn="ctr"/>
            <a:r>
              <a:rPr lang="en-US" dirty="0"/>
              <a:t>The Apostle Paul</a:t>
            </a:r>
          </a:p>
        </p:txBody>
      </p:sp>
    </p:spTree>
    <p:extLst>
      <p:ext uri="{BB962C8B-B14F-4D97-AF65-F5344CB8AC3E}">
        <p14:creationId xmlns:p14="http://schemas.microsoft.com/office/powerpoint/2010/main" val="297168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1" y="1229628"/>
            <a:ext cx="5495526" cy="5126723"/>
          </a:xfrm>
        </p:spPr>
        <p:txBody>
          <a:bodyPr>
            <a:normAutofit/>
          </a:bodyPr>
          <a:lstStyle/>
          <a:p>
            <a:pPr lvl="1"/>
            <a:r>
              <a:rPr lang="en-US" dirty="0"/>
              <a:t>Paul came from a well-respected Jewish family in Asia Minor (Turkey today) where his father was an official.</a:t>
            </a:r>
          </a:p>
          <a:p>
            <a:pPr lvl="1"/>
            <a:r>
              <a:rPr lang="en-US" dirty="0"/>
              <a:t>Paul’s Jewish name was Saul.</a:t>
            </a:r>
          </a:p>
          <a:p>
            <a:pPr lvl="1"/>
            <a:r>
              <a:rPr lang="en-US" dirty="0"/>
              <a:t>He was sent to Jerusalem to study under the great teacher Gamaliel. (Acts 22:1-3)</a:t>
            </a:r>
          </a:p>
          <a:p>
            <a:endParaRPr lang="en-US" dirty="0"/>
          </a:p>
        </p:txBody>
      </p:sp>
      <p:sp>
        <p:nvSpPr>
          <p:cNvPr id="6" name="TextBox 5"/>
          <p:cNvSpPr txBox="1"/>
          <p:nvPr/>
        </p:nvSpPr>
        <p:spPr>
          <a:xfrm>
            <a:off x="7140011" y="4667816"/>
            <a:ext cx="2571506" cy="369332"/>
          </a:xfrm>
          <a:prstGeom prst="rect">
            <a:avLst/>
          </a:prstGeom>
          <a:noFill/>
        </p:spPr>
        <p:txBody>
          <a:bodyPr wrap="square" rtlCol="0">
            <a:spAutoFit/>
          </a:bodyPr>
          <a:lstStyle/>
          <a:p>
            <a:pPr algn="ctr"/>
            <a:r>
              <a:rPr lang="en-US" dirty="0"/>
              <a:t>The Apostle Paul</a:t>
            </a:r>
          </a:p>
        </p:txBody>
      </p:sp>
      <p:pic>
        <p:nvPicPr>
          <p:cNvPr id="7" name="Picture 6" descr="Paul_Jusepe_de_Ribera_1591_16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011" y="1462958"/>
            <a:ext cx="2571506" cy="3204858"/>
          </a:xfrm>
          <a:prstGeom prst="rect">
            <a:avLst/>
          </a:prstGeom>
        </p:spPr>
      </p:pic>
    </p:spTree>
    <p:extLst>
      <p:ext uri="{BB962C8B-B14F-4D97-AF65-F5344CB8AC3E}">
        <p14:creationId xmlns:p14="http://schemas.microsoft.com/office/powerpoint/2010/main" val="31674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0" y="1229628"/>
            <a:ext cx="5383210" cy="5126723"/>
          </a:xfrm>
        </p:spPr>
        <p:txBody>
          <a:bodyPr>
            <a:normAutofit/>
          </a:bodyPr>
          <a:lstStyle/>
          <a:p>
            <a:pPr lvl="1"/>
            <a:r>
              <a:rPr lang="en-US" dirty="0"/>
              <a:t>Paul belonged to a group of people who thought the followers of Christ were dangerous.</a:t>
            </a:r>
          </a:p>
          <a:p>
            <a:pPr lvl="1"/>
            <a:r>
              <a:rPr lang="en-US" dirty="0"/>
              <a:t>He hated Christians and participated in the first execution of a Christian leader—Stephen. (Acts 7:54-60) </a:t>
            </a:r>
          </a:p>
        </p:txBody>
      </p:sp>
      <p:pic>
        <p:nvPicPr>
          <p:cNvPr id="4" name="Picture 3" descr="Martyrdom_of_StStephen_Do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164" y="1444344"/>
            <a:ext cx="2641037" cy="3306187"/>
          </a:xfrm>
          <a:prstGeom prst="rect">
            <a:avLst/>
          </a:prstGeom>
        </p:spPr>
      </p:pic>
      <p:sp>
        <p:nvSpPr>
          <p:cNvPr id="5" name="TextBox 4"/>
          <p:cNvSpPr txBox="1"/>
          <p:nvPr/>
        </p:nvSpPr>
        <p:spPr>
          <a:xfrm>
            <a:off x="6985010" y="4749060"/>
            <a:ext cx="2616190" cy="369332"/>
          </a:xfrm>
          <a:prstGeom prst="rect">
            <a:avLst/>
          </a:prstGeom>
          <a:noFill/>
        </p:spPr>
        <p:txBody>
          <a:bodyPr wrap="square" rtlCol="0">
            <a:spAutoFit/>
          </a:bodyPr>
          <a:lstStyle/>
          <a:p>
            <a:pPr algn="ctr"/>
            <a:r>
              <a:rPr lang="en-US" dirty="0"/>
              <a:t>The Stoning of Stephen</a:t>
            </a:r>
          </a:p>
        </p:txBody>
      </p:sp>
    </p:spTree>
    <p:extLst>
      <p:ext uri="{BB962C8B-B14F-4D97-AF65-F5344CB8AC3E}">
        <p14:creationId xmlns:p14="http://schemas.microsoft.com/office/powerpoint/2010/main" val="42878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1" y="1229628"/>
            <a:ext cx="4648422" cy="5126723"/>
          </a:xfrm>
        </p:spPr>
        <p:txBody>
          <a:bodyPr>
            <a:normAutofit/>
          </a:bodyPr>
          <a:lstStyle/>
          <a:p>
            <a:pPr lvl="1"/>
            <a:r>
              <a:rPr lang="en-US" dirty="0"/>
              <a:t>Paul asked the chief priest in Jerusalem to give him authorization to arrest any follower of Jesus in Damascus (about 100 miles/ 160 km away). (Acts 9:1-2)</a:t>
            </a:r>
          </a:p>
        </p:txBody>
      </p:sp>
      <p:pic>
        <p:nvPicPr>
          <p:cNvPr id="5" name="Picture 6" descr="map.png"/>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5529709" y="712185"/>
            <a:ext cx="4528692" cy="6145815"/>
          </a:xfrm>
          <a:prstGeom prst="rect">
            <a:avLst/>
          </a:prstGeom>
          <a:noFill/>
          <a:ln w="9525">
            <a:noFill/>
            <a:miter lim="800000"/>
            <a:headEnd/>
            <a:tailEnd/>
          </a:ln>
        </p:spPr>
      </p:pic>
      <p:sp>
        <p:nvSpPr>
          <p:cNvPr id="6" name="Oval 5"/>
          <p:cNvSpPr/>
          <p:nvPr/>
        </p:nvSpPr>
        <p:spPr>
          <a:xfrm>
            <a:off x="9280757" y="589298"/>
            <a:ext cx="978220" cy="54057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6979025" y="5040551"/>
            <a:ext cx="978220" cy="54057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43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2" y="1229628"/>
            <a:ext cx="5088005" cy="5126723"/>
          </a:xfrm>
        </p:spPr>
        <p:txBody>
          <a:bodyPr>
            <a:normAutofit/>
          </a:bodyPr>
          <a:lstStyle/>
          <a:p>
            <a:pPr lvl="1"/>
            <a:r>
              <a:rPr lang="en-US" dirty="0"/>
              <a:t>On his way to Damascus, a light from heaven blinded him. </a:t>
            </a:r>
          </a:p>
          <a:p>
            <a:pPr lvl="2"/>
            <a:r>
              <a:rPr lang="en-US" dirty="0"/>
              <a:t>He fell to the ground and a voice said, “Saul, Saul, why do you persecute me?”</a:t>
            </a:r>
          </a:p>
          <a:p>
            <a:pPr lvl="2"/>
            <a:r>
              <a:rPr lang="en-US" dirty="0"/>
              <a:t>Paul answered, “Who are you?”</a:t>
            </a:r>
          </a:p>
          <a:p>
            <a:pPr lvl="2"/>
            <a:r>
              <a:rPr lang="en-US" dirty="0"/>
              <a:t>The voice said, “I am Jesus, the one you are persecuting. Get up! Go into the city, and you will be told what to do.”  </a:t>
            </a:r>
          </a:p>
        </p:txBody>
      </p:sp>
      <p:pic>
        <p:nvPicPr>
          <p:cNvPr id="4" name="Picture 3" descr="Conversion_on_the_Way_to_Damascus-Caravaggio_(c.16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848" y="1469289"/>
            <a:ext cx="3193577" cy="4197272"/>
          </a:xfrm>
          <a:prstGeom prst="rect">
            <a:avLst/>
          </a:prstGeom>
        </p:spPr>
      </p:pic>
      <p:sp>
        <p:nvSpPr>
          <p:cNvPr id="5" name="TextBox 4"/>
          <p:cNvSpPr txBox="1"/>
          <p:nvPr/>
        </p:nvSpPr>
        <p:spPr>
          <a:xfrm>
            <a:off x="6637847" y="5666562"/>
            <a:ext cx="3193577" cy="646331"/>
          </a:xfrm>
          <a:prstGeom prst="rect">
            <a:avLst/>
          </a:prstGeom>
          <a:noFill/>
        </p:spPr>
        <p:txBody>
          <a:bodyPr wrap="square" rtlCol="0">
            <a:spAutoFit/>
          </a:bodyPr>
          <a:lstStyle/>
          <a:p>
            <a:pPr algn="ctr"/>
            <a:r>
              <a:rPr lang="en-US" dirty="0"/>
              <a:t>Paul, blinded on the Road </a:t>
            </a:r>
            <a:br>
              <a:rPr lang="en-US" dirty="0"/>
            </a:br>
            <a:r>
              <a:rPr lang="en-US" dirty="0"/>
              <a:t>to Damascus</a:t>
            </a:r>
          </a:p>
        </p:txBody>
      </p:sp>
    </p:spTree>
    <p:extLst>
      <p:ext uri="{BB962C8B-B14F-4D97-AF65-F5344CB8AC3E}">
        <p14:creationId xmlns:p14="http://schemas.microsoft.com/office/powerpoint/2010/main" val="3997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1" y="1229628"/>
            <a:ext cx="5266246" cy="5126723"/>
          </a:xfrm>
        </p:spPr>
        <p:txBody>
          <a:bodyPr>
            <a:normAutofit/>
          </a:bodyPr>
          <a:lstStyle/>
          <a:p>
            <a:pPr lvl="1"/>
            <a:r>
              <a:rPr lang="en-US" dirty="0"/>
              <a:t>He went to a house and waited for a Christian man named Ananias to come restore his sight. </a:t>
            </a:r>
          </a:p>
          <a:p>
            <a:pPr lvl="2"/>
            <a:r>
              <a:rPr lang="en-US" dirty="0"/>
              <a:t>“Ananias went to the house and entered it. Placing his hands on Saul, he said, ‘Brother Saul, the Lord—Jesus, who appeared to you on the road as you were coming here—has sent me so that you may see again and be filled with the Holy Spirit.’”—Acts 9:17</a:t>
            </a:r>
          </a:p>
        </p:txBody>
      </p:sp>
      <p:pic>
        <p:nvPicPr>
          <p:cNvPr id="6" name="Picture 5" descr="Paul_Ananias_Sight_Restored_1631.jpg"/>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37847" y="1468800"/>
            <a:ext cx="3110228" cy="3397551"/>
          </a:xfrm>
          <a:prstGeom prst="rect">
            <a:avLst/>
          </a:prstGeom>
        </p:spPr>
      </p:pic>
      <p:sp>
        <p:nvSpPr>
          <p:cNvPr id="7" name="TextBox 6"/>
          <p:cNvSpPr txBox="1"/>
          <p:nvPr/>
        </p:nvSpPr>
        <p:spPr>
          <a:xfrm>
            <a:off x="6637847" y="4871047"/>
            <a:ext cx="3110228" cy="369332"/>
          </a:xfrm>
          <a:prstGeom prst="rect">
            <a:avLst/>
          </a:prstGeom>
          <a:noFill/>
        </p:spPr>
        <p:txBody>
          <a:bodyPr wrap="square" rtlCol="0">
            <a:spAutoFit/>
          </a:bodyPr>
          <a:lstStyle/>
          <a:p>
            <a:pPr algn="ctr"/>
            <a:r>
              <a:rPr lang="en-US" dirty="0"/>
              <a:t>Paul and Ananias</a:t>
            </a:r>
          </a:p>
        </p:txBody>
      </p:sp>
    </p:spTree>
    <p:extLst>
      <p:ext uri="{BB962C8B-B14F-4D97-AF65-F5344CB8AC3E}">
        <p14:creationId xmlns:p14="http://schemas.microsoft.com/office/powerpoint/2010/main" val="12760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to Romans</a:t>
            </a:r>
          </a:p>
        </p:txBody>
      </p:sp>
      <p:sp>
        <p:nvSpPr>
          <p:cNvPr id="3" name="Content Placeholder 2"/>
          <p:cNvSpPr>
            <a:spLocks noGrp="1"/>
          </p:cNvSpPr>
          <p:nvPr>
            <p:ph idx="1"/>
          </p:nvPr>
        </p:nvSpPr>
        <p:spPr>
          <a:xfrm>
            <a:off x="1371600" y="1229628"/>
            <a:ext cx="5105894" cy="5126723"/>
          </a:xfrm>
        </p:spPr>
        <p:txBody>
          <a:bodyPr>
            <a:normAutofit/>
          </a:bodyPr>
          <a:lstStyle/>
          <a:p>
            <a:pPr lvl="1"/>
            <a:r>
              <a:rPr lang="en-US" dirty="0"/>
              <a:t>Paul became one of God’s powerful tools to spread the good news of Jesus.</a:t>
            </a:r>
          </a:p>
          <a:p>
            <a:pPr lvl="1"/>
            <a:r>
              <a:rPr lang="en-US" dirty="0"/>
              <a:t>While traveling throughout the Roman Empire, the apostle Paul preached and ministered to many Gentile (non-Jewish) Christians. </a:t>
            </a:r>
          </a:p>
        </p:txBody>
      </p:sp>
      <p:pic>
        <p:nvPicPr>
          <p:cNvPr id="4" name="Picture 3" descr="Paul_Preaching_in_Athens_Det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782" y="1664608"/>
            <a:ext cx="3023419" cy="4337949"/>
          </a:xfrm>
          <a:prstGeom prst="rect">
            <a:avLst/>
          </a:prstGeom>
        </p:spPr>
      </p:pic>
      <p:sp>
        <p:nvSpPr>
          <p:cNvPr id="5" name="TextBox 4"/>
          <p:cNvSpPr txBox="1"/>
          <p:nvPr/>
        </p:nvSpPr>
        <p:spPr>
          <a:xfrm>
            <a:off x="6577782" y="5999609"/>
            <a:ext cx="3023419" cy="369332"/>
          </a:xfrm>
          <a:prstGeom prst="rect">
            <a:avLst/>
          </a:prstGeom>
          <a:noFill/>
        </p:spPr>
        <p:txBody>
          <a:bodyPr wrap="square" rtlCol="0">
            <a:spAutoFit/>
          </a:bodyPr>
          <a:lstStyle/>
          <a:p>
            <a:pPr algn="ctr"/>
            <a:r>
              <a:rPr lang="en-US" dirty="0"/>
              <a:t>Paul Preaching at Athens</a:t>
            </a:r>
          </a:p>
        </p:txBody>
      </p:sp>
    </p:spTree>
    <p:extLst>
      <p:ext uri="{BB962C8B-B14F-4D97-AF65-F5344CB8AC3E}">
        <p14:creationId xmlns:p14="http://schemas.microsoft.com/office/powerpoint/2010/main" val="39898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2764</TotalTime>
  <Words>1967</Words>
  <Application>Microsoft Office PowerPoint</Application>
  <PresentationFormat>Custom</PresentationFormat>
  <Paragraphs>101</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Savoye LET Plain CC.:1.0</vt:lpstr>
      <vt:lpstr>Times New Roman</vt:lpstr>
      <vt:lpstr>Wingdings</vt:lpstr>
      <vt:lpstr>Office Theme</vt:lpstr>
      <vt:lpstr>PowerPoint Presentation</vt:lpstr>
      <vt:lpstr>Background</vt:lpstr>
      <vt:lpstr>Background to Romans</vt:lpstr>
      <vt:lpstr>Background to Romans</vt:lpstr>
      <vt:lpstr>Background to Romans</vt:lpstr>
      <vt:lpstr>Background to Romans</vt:lpstr>
      <vt:lpstr>Background to Romans</vt:lpstr>
      <vt:lpstr>Background to Romans</vt:lpstr>
      <vt:lpstr>Background to Romans</vt:lpstr>
      <vt:lpstr>Background to Romans</vt:lpstr>
      <vt:lpstr>Background to Romans</vt:lpstr>
      <vt:lpstr>The World of the First Christians</vt:lpstr>
      <vt:lpstr>Background to Romans</vt:lpstr>
      <vt:lpstr>Background to Romans</vt:lpstr>
      <vt:lpstr>Background to Romans</vt:lpstr>
      <vt:lpstr>Background to Romans</vt:lpstr>
      <vt:lpstr>Background to Romans</vt:lpstr>
      <vt:lpstr>Paul’s Journey to Rome, AD 57–62</vt:lpstr>
      <vt:lpstr>Theme and Purpose</vt:lpstr>
      <vt:lpstr>Theme</vt:lpstr>
      <vt:lpstr>Purpose</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 Publishing</dc:title>
  <dc:creator>Jessica Curiel</dc:creator>
  <cp:lastModifiedBy>West End</cp:lastModifiedBy>
  <cp:revision>253</cp:revision>
  <dcterms:created xsi:type="dcterms:W3CDTF">2015-05-27T15:37:39Z</dcterms:created>
  <dcterms:modified xsi:type="dcterms:W3CDTF">2022-07-16T21:38:11Z</dcterms:modified>
</cp:coreProperties>
</file>