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0"/>
  </p:notes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D240D-4F9A-4E6F-8C98-E829C24729EC}" v="2" dt="2022-07-28T03:57:38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E40C9-4BAB-43DB-ACEA-21B66B6D058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A24B9D-3819-4898-8BBB-4A17D223326E}">
      <dgm:prSet/>
      <dgm:spPr/>
      <dgm:t>
        <a:bodyPr/>
        <a:lstStyle/>
        <a:p>
          <a:r>
            <a:rPr lang="en-US" dirty="0"/>
            <a:t>Study</a:t>
          </a:r>
        </a:p>
      </dgm:t>
    </dgm:pt>
    <dgm:pt modelId="{BDB1F8E5-206F-451B-9DDB-DF7F32353E0E}" type="parTrans" cxnId="{1448EBD7-6D23-4EB0-9DF7-6468C8F2BB15}">
      <dgm:prSet/>
      <dgm:spPr/>
      <dgm:t>
        <a:bodyPr/>
        <a:lstStyle/>
        <a:p>
          <a:endParaRPr lang="en-US"/>
        </a:p>
      </dgm:t>
    </dgm:pt>
    <dgm:pt modelId="{82AE582B-A196-4986-ADA0-3E1C5B1CB6AC}" type="sibTrans" cxnId="{1448EBD7-6D23-4EB0-9DF7-6468C8F2BB1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56FC0F9-6B91-4D79-9826-D3C2667C35D2}">
      <dgm:prSet/>
      <dgm:spPr/>
      <dgm:t>
        <a:bodyPr/>
        <a:lstStyle/>
        <a:p>
          <a:r>
            <a:rPr lang="en-US" dirty="0"/>
            <a:t>Practice/Do</a:t>
          </a:r>
        </a:p>
      </dgm:t>
    </dgm:pt>
    <dgm:pt modelId="{B1C3FCD8-B81A-446D-BBF6-02C6BF16E1A5}" type="parTrans" cxnId="{9B78F6CB-C6B6-4EF3-8F9D-EA8C6AFE9470}">
      <dgm:prSet/>
      <dgm:spPr/>
      <dgm:t>
        <a:bodyPr/>
        <a:lstStyle/>
        <a:p>
          <a:endParaRPr lang="en-US"/>
        </a:p>
      </dgm:t>
    </dgm:pt>
    <dgm:pt modelId="{2355A545-D312-40FE-A82A-4FB340980FA2}" type="sibTrans" cxnId="{9B78F6CB-C6B6-4EF3-8F9D-EA8C6AFE947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C13F6E9-0B0B-4C0D-8DC0-05B9833231AB}">
      <dgm:prSet/>
      <dgm:spPr/>
      <dgm:t>
        <a:bodyPr/>
        <a:lstStyle/>
        <a:p>
          <a:r>
            <a:rPr lang="en-US" dirty="0"/>
            <a:t>Teach</a:t>
          </a:r>
        </a:p>
      </dgm:t>
    </dgm:pt>
    <dgm:pt modelId="{89BD2487-69F6-42E6-B0D0-9148B2B76149}" type="parTrans" cxnId="{79A7AA63-2222-49CB-8523-6128C2454FA2}">
      <dgm:prSet/>
      <dgm:spPr/>
      <dgm:t>
        <a:bodyPr/>
        <a:lstStyle/>
        <a:p>
          <a:endParaRPr lang="en-US"/>
        </a:p>
      </dgm:t>
    </dgm:pt>
    <dgm:pt modelId="{C37C789C-EB6B-4205-A312-7CF0D8D5E8AD}" type="sibTrans" cxnId="{79A7AA63-2222-49CB-8523-6128C2454FA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C129700-04AD-4C9B-9A6F-4DB84B3EC341}" type="pres">
      <dgm:prSet presAssocID="{5EAE40C9-4BAB-43DB-ACEA-21B66B6D0585}" presName="Name0" presStyleCnt="0">
        <dgm:presLayoutVars>
          <dgm:animLvl val="lvl"/>
          <dgm:resizeHandles val="exact"/>
        </dgm:presLayoutVars>
      </dgm:prSet>
      <dgm:spPr/>
    </dgm:pt>
    <dgm:pt modelId="{CC6F63E8-452C-4538-8686-A4A246EC428D}" type="pres">
      <dgm:prSet presAssocID="{58A24B9D-3819-4898-8BBB-4A17D223326E}" presName="compositeNode" presStyleCnt="0">
        <dgm:presLayoutVars>
          <dgm:bulletEnabled val="1"/>
        </dgm:presLayoutVars>
      </dgm:prSet>
      <dgm:spPr/>
    </dgm:pt>
    <dgm:pt modelId="{63855CCB-EDC0-4A41-A3A5-BA6390331720}" type="pres">
      <dgm:prSet presAssocID="{58A24B9D-3819-4898-8BBB-4A17D223326E}" presName="bgRect" presStyleLbl="alignNode1" presStyleIdx="0" presStyleCnt="3"/>
      <dgm:spPr/>
    </dgm:pt>
    <dgm:pt modelId="{2B667D92-B65E-433C-834F-89E874B679DC}" type="pres">
      <dgm:prSet presAssocID="{82AE582B-A196-4986-ADA0-3E1C5B1CB6A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60869D8-13F6-4248-BF63-006A9EDC3D87}" type="pres">
      <dgm:prSet presAssocID="{58A24B9D-3819-4898-8BBB-4A17D223326E}" presName="nodeRect" presStyleLbl="alignNode1" presStyleIdx="0" presStyleCnt="3">
        <dgm:presLayoutVars>
          <dgm:bulletEnabled val="1"/>
        </dgm:presLayoutVars>
      </dgm:prSet>
      <dgm:spPr/>
    </dgm:pt>
    <dgm:pt modelId="{2F6D6B91-BD31-42D4-B682-FE8BC41A32AC}" type="pres">
      <dgm:prSet presAssocID="{82AE582B-A196-4986-ADA0-3E1C5B1CB6AC}" presName="sibTrans" presStyleCnt="0"/>
      <dgm:spPr/>
    </dgm:pt>
    <dgm:pt modelId="{D5189198-C8ED-4385-8FE4-6C5D9FD7072D}" type="pres">
      <dgm:prSet presAssocID="{F56FC0F9-6B91-4D79-9826-D3C2667C35D2}" presName="compositeNode" presStyleCnt="0">
        <dgm:presLayoutVars>
          <dgm:bulletEnabled val="1"/>
        </dgm:presLayoutVars>
      </dgm:prSet>
      <dgm:spPr/>
    </dgm:pt>
    <dgm:pt modelId="{31C33A10-1681-4D9C-8EA5-7ED4914F7622}" type="pres">
      <dgm:prSet presAssocID="{F56FC0F9-6B91-4D79-9826-D3C2667C35D2}" presName="bgRect" presStyleLbl="alignNode1" presStyleIdx="1" presStyleCnt="3"/>
      <dgm:spPr/>
    </dgm:pt>
    <dgm:pt modelId="{2E1022DB-3AD5-40D8-A2C4-4B159101F5AC}" type="pres">
      <dgm:prSet presAssocID="{2355A545-D312-40FE-A82A-4FB340980FA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C48DC96-6CC1-4F8D-81B0-5E9C886BA02C}" type="pres">
      <dgm:prSet presAssocID="{F56FC0F9-6B91-4D79-9826-D3C2667C35D2}" presName="nodeRect" presStyleLbl="alignNode1" presStyleIdx="1" presStyleCnt="3">
        <dgm:presLayoutVars>
          <dgm:bulletEnabled val="1"/>
        </dgm:presLayoutVars>
      </dgm:prSet>
      <dgm:spPr/>
    </dgm:pt>
    <dgm:pt modelId="{37F86EE3-B1BE-4041-92F5-D3120EAF7934}" type="pres">
      <dgm:prSet presAssocID="{2355A545-D312-40FE-A82A-4FB340980FA2}" presName="sibTrans" presStyleCnt="0"/>
      <dgm:spPr/>
    </dgm:pt>
    <dgm:pt modelId="{02713560-A63F-48D7-B9AC-7FD9F94313A0}" type="pres">
      <dgm:prSet presAssocID="{FC13F6E9-0B0B-4C0D-8DC0-05B9833231AB}" presName="compositeNode" presStyleCnt="0">
        <dgm:presLayoutVars>
          <dgm:bulletEnabled val="1"/>
        </dgm:presLayoutVars>
      </dgm:prSet>
      <dgm:spPr/>
    </dgm:pt>
    <dgm:pt modelId="{09E241AF-F6C9-40AC-BF0B-B1EA7D14A78E}" type="pres">
      <dgm:prSet presAssocID="{FC13F6E9-0B0B-4C0D-8DC0-05B9833231AB}" presName="bgRect" presStyleLbl="alignNode1" presStyleIdx="2" presStyleCnt="3"/>
      <dgm:spPr/>
    </dgm:pt>
    <dgm:pt modelId="{2764D28A-9808-4158-8313-A3C450CCA637}" type="pres">
      <dgm:prSet presAssocID="{C37C789C-EB6B-4205-A312-7CF0D8D5E8A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31642409-5AF3-4AA9-A0BC-351F542D9FBC}" type="pres">
      <dgm:prSet presAssocID="{FC13F6E9-0B0B-4C0D-8DC0-05B9833231A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DE7D203-C601-4DA2-988F-EFBD25C6A24E}" type="presOf" srcId="{FC13F6E9-0B0B-4C0D-8DC0-05B9833231AB}" destId="{09E241AF-F6C9-40AC-BF0B-B1EA7D14A78E}" srcOrd="0" destOrd="0" presId="urn:microsoft.com/office/officeart/2016/7/layout/LinearBlockProcessNumbered"/>
    <dgm:cxn modelId="{BF10FE1B-7F47-44C7-B9AA-DD201A08C13C}" type="presOf" srcId="{2355A545-D312-40FE-A82A-4FB340980FA2}" destId="{2E1022DB-3AD5-40D8-A2C4-4B159101F5AC}" srcOrd="0" destOrd="0" presId="urn:microsoft.com/office/officeart/2016/7/layout/LinearBlockProcessNumbered"/>
    <dgm:cxn modelId="{8255211E-4E73-4148-A1BA-02A46B88EFF0}" type="presOf" srcId="{58A24B9D-3819-4898-8BBB-4A17D223326E}" destId="{B60869D8-13F6-4248-BF63-006A9EDC3D87}" srcOrd="1" destOrd="0" presId="urn:microsoft.com/office/officeart/2016/7/layout/LinearBlockProcessNumbered"/>
    <dgm:cxn modelId="{B1A9752F-21F9-4338-B431-E39414AF5D28}" type="presOf" srcId="{F56FC0F9-6B91-4D79-9826-D3C2667C35D2}" destId="{31C33A10-1681-4D9C-8EA5-7ED4914F7622}" srcOrd="0" destOrd="0" presId="urn:microsoft.com/office/officeart/2016/7/layout/LinearBlockProcessNumbered"/>
    <dgm:cxn modelId="{356E7342-919F-47E9-8E14-8D931FDEB70B}" type="presOf" srcId="{C37C789C-EB6B-4205-A312-7CF0D8D5E8AD}" destId="{2764D28A-9808-4158-8313-A3C450CCA637}" srcOrd="0" destOrd="0" presId="urn:microsoft.com/office/officeart/2016/7/layout/LinearBlockProcessNumbered"/>
    <dgm:cxn modelId="{79A7AA63-2222-49CB-8523-6128C2454FA2}" srcId="{5EAE40C9-4BAB-43DB-ACEA-21B66B6D0585}" destId="{FC13F6E9-0B0B-4C0D-8DC0-05B9833231AB}" srcOrd="2" destOrd="0" parTransId="{89BD2487-69F6-42E6-B0D0-9148B2B76149}" sibTransId="{C37C789C-EB6B-4205-A312-7CF0D8D5E8AD}"/>
    <dgm:cxn modelId="{CD1D7866-A7DD-41EF-92EB-F9E8E969EF3E}" type="presOf" srcId="{F56FC0F9-6B91-4D79-9826-D3C2667C35D2}" destId="{DC48DC96-6CC1-4F8D-81B0-5E9C886BA02C}" srcOrd="1" destOrd="0" presId="urn:microsoft.com/office/officeart/2016/7/layout/LinearBlockProcessNumbered"/>
    <dgm:cxn modelId="{8B761DBA-D390-418E-A0F8-A2F5F49AAA02}" type="presOf" srcId="{FC13F6E9-0B0B-4C0D-8DC0-05B9833231AB}" destId="{31642409-5AF3-4AA9-A0BC-351F542D9FBC}" srcOrd="1" destOrd="0" presId="urn:microsoft.com/office/officeart/2016/7/layout/LinearBlockProcessNumbered"/>
    <dgm:cxn modelId="{EB7DA5C4-286C-4C81-8AA1-2BC822B1BDCF}" type="presOf" srcId="{58A24B9D-3819-4898-8BBB-4A17D223326E}" destId="{63855CCB-EDC0-4A41-A3A5-BA6390331720}" srcOrd="0" destOrd="0" presId="urn:microsoft.com/office/officeart/2016/7/layout/LinearBlockProcessNumbered"/>
    <dgm:cxn modelId="{9B78F6CB-C6B6-4EF3-8F9D-EA8C6AFE9470}" srcId="{5EAE40C9-4BAB-43DB-ACEA-21B66B6D0585}" destId="{F56FC0F9-6B91-4D79-9826-D3C2667C35D2}" srcOrd="1" destOrd="0" parTransId="{B1C3FCD8-B81A-446D-BBF6-02C6BF16E1A5}" sibTransId="{2355A545-D312-40FE-A82A-4FB340980FA2}"/>
    <dgm:cxn modelId="{1448EBD7-6D23-4EB0-9DF7-6468C8F2BB15}" srcId="{5EAE40C9-4BAB-43DB-ACEA-21B66B6D0585}" destId="{58A24B9D-3819-4898-8BBB-4A17D223326E}" srcOrd="0" destOrd="0" parTransId="{BDB1F8E5-206F-451B-9DDB-DF7F32353E0E}" sibTransId="{82AE582B-A196-4986-ADA0-3E1C5B1CB6AC}"/>
    <dgm:cxn modelId="{C2C950DE-529F-45F8-9251-6EF7FAD30106}" type="presOf" srcId="{82AE582B-A196-4986-ADA0-3E1C5B1CB6AC}" destId="{2B667D92-B65E-433C-834F-89E874B679DC}" srcOrd="0" destOrd="0" presId="urn:microsoft.com/office/officeart/2016/7/layout/LinearBlockProcessNumbered"/>
    <dgm:cxn modelId="{F54D78E9-96D3-42F2-9489-EA42CAC896CB}" type="presOf" srcId="{5EAE40C9-4BAB-43DB-ACEA-21B66B6D0585}" destId="{6C129700-04AD-4C9B-9A6F-4DB84B3EC341}" srcOrd="0" destOrd="0" presId="urn:microsoft.com/office/officeart/2016/7/layout/LinearBlockProcessNumbered"/>
    <dgm:cxn modelId="{F94739B4-3845-4EB3-AF0E-5D03F50C5D44}" type="presParOf" srcId="{6C129700-04AD-4C9B-9A6F-4DB84B3EC341}" destId="{CC6F63E8-452C-4538-8686-A4A246EC428D}" srcOrd="0" destOrd="0" presId="urn:microsoft.com/office/officeart/2016/7/layout/LinearBlockProcessNumbered"/>
    <dgm:cxn modelId="{6F9B3572-9DF0-49AF-83E9-B120F0A3F01E}" type="presParOf" srcId="{CC6F63E8-452C-4538-8686-A4A246EC428D}" destId="{63855CCB-EDC0-4A41-A3A5-BA6390331720}" srcOrd="0" destOrd="0" presId="urn:microsoft.com/office/officeart/2016/7/layout/LinearBlockProcessNumbered"/>
    <dgm:cxn modelId="{8A6F00B5-AB9F-40DF-B55A-96CC22349FAB}" type="presParOf" srcId="{CC6F63E8-452C-4538-8686-A4A246EC428D}" destId="{2B667D92-B65E-433C-834F-89E874B679DC}" srcOrd="1" destOrd="0" presId="urn:microsoft.com/office/officeart/2016/7/layout/LinearBlockProcessNumbered"/>
    <dgm:cxn modelId="{465DA26A-7A81-4EAC-A77E-4FBD63FAF4AB}" type="presParOf" srcId="{CC6F63E8-452C-4538-8686-A4A246EC428D}" destId="{B60869D8-13F6-4248-BF63-006A9EDC3D87}" srcOrd="2" destOrd="0" presId="urn:microsoft.com/office/officeart/2016/7/layout/LinearBlockProcessNumbered"/>
    <dgm:cxn modelId="{E3990FCA-3522-4E14-84BA-324F11E8AF75}" type="presParOf" srcId="{6C129700-04AD-4C9B-9A6F-4DB84B3EC341}" destId="{2F6D6B91-BD31-42D4-B682-FE8BC41A32AC}" srcOrd="1" destOrd="0" presId="urn:microsoft.com/office/officeart/2016/7/layout/LinearBlockProcessNumbered"/>
    <dgm:cxn modelId="{6EB43E94-097B-4BB2-BBEA-911481A57362}" type="presParOf" srcId="{6C129700-04AD-4C9B-9A6F-4DB84B3EC341}" destId="{D5189198-C8ED-4385-8FE4-6C5D9FD7072D}" srcOrd="2" destOrd="0" presId="urn:microsoft.com/office/officeart/2016/7/layout/LinearBlockProcessNumbered"/>
    <dgm:cxn modelId="{551BA6F0-2ED0-4D3E-8257-1CCE2D0AEB6B}" type="presParOf" srcId="{D5189198-C8ED-4385-8FE4-6C5D9FD7072D}" destId="{31C33A10-1681-4D9C-8EA5-7ED4914F7622}" srcOrd="0" destOrd="0" presId="urn:microsoft.com/office/officeart/2016/7/layout/LinearBlockProcessNumbered"/>
    <dgm:cxn modelId="{9C410579-250A-44D0-B48C-529B4D12BAB4}" type="presParOf" srcId="{D5189198-C8ED-4385-8FE4-6C5D9FD7072D}" destId="{2E1022DB-3AD5-40D8-A2C4-4B159101F5AC}" srcOrd="1" destOrd="0" presId="urn:microsoft.com/office/officeart/2016/7/layout/LinearBlockProcessNumbered"/>
    <dgm:cxn modelId="{3A61859F-0F2F-446E-8D77-25FD9EBACC4E}" type="presParOf" srcId="{D5189198-C8ED-4385-8FE4-6C5D9FD7072D}" destId="{DC48DC96-6CC1-4F8D-81B0-5E9C886BA02C}" srcOrd="2" destOrd="0" presId="urn:microsoft.com/office/officeart/2016/7/layout/LinearBlockProcessNumbered"/>
    <dgm:cxn modelId="{B5801D2B-16B4-4190-A787-121D95D9E672}" type="presParOf" srcId="{6C129700-04AD-4C9B-9A6F-4DB84B3EC341}" destId="{37F86EE3-B1BE-4041-92F5-D3120EAF7934}" srcOrd="3" destOrd="0" presId="urn:microsoft.com/office/officeart/2016/7/layout/LinearBlockProcessNumbered"/>
    <dgm:cxn modelId="{81ECB362-D31E-4472-8849-0C35AFE2DFD1}" type="presParOf" srcId="{6C129700-04AD-4C9B-9A6F-4DB84B3EC341}" destId="{02713560-A63F-48D7-B9AC-7FD9F94313A0}" srcOrd="4" destOrd="0" presId="urn:microsoft.com/office/officeart/2016/7/layout/LinearBlockProcessNumbered"/>
    <dgm:cxn modelId="{AC9773D1-EBAC-4540-B52F-16F370E9E359}" type="presParOf" srcId="{02713560-A63F-48D7-B9AC-7FD9F94313A0}" destId="{09E241AF-F6C9-40AC-BF0B-B1EA7D14A78E}" srcOrd="0" destOrd="0" presId="urn:microsoft.com/office/officeart/2016/7/layout/LinearBlockProcessNumbered"/>
    <dgm:cxn modelId="{B827C8CC-E02A-4355-90D6-374FBFD8D37B}" type="presParOf" srcId="{02713560-A63F-48D7-B9AC-7FD9F94313A0}" destId="{2764D28A-9808-4158-8313-A3C450CCA637}" srcOrd="1" destOrd="0" presId="urn:microsoft.com/office/officeart/2016/7/layout/LinearBlockProcessNumbered"/>
    <dgm:cxn modelId="{16CD8CB0-9D5D-47D1-9E9F-F99A7B529992}" type="presParOf" srcId="{02713560-A63F-48D7-B9AC-7FD9F94313A0}" destId="{31642409-5AF3-4AA9-A0BC-351F542D9FB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5CCB-EDC0-4A41-A3A5-BA6390331720}">
      <dsp:nvSpPr>
        <dsp:cNvPr id="0" name=""/>
        <dsp:cNvSpPr/>
      </dsp:nvSpPr>
      <dsp:spPr>
        <a:xfrm>
          <a:off x="683" y="7679"/>
          <a:ext cx="2769477" cy="3323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0" rIns="2735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Study</a:t>
          </a:r>
        </a:p>
      </dsp:txBody>
      <dsp:txXfrm>
        <a:off x="683" y="1337029"/>
        <a:ext cx="2769477" cy="1994024"/>
      </dsp:txXfrm>
    </dsp:sp>
    <dsp:sp modelId="{2B667D92-B65E-433C-834F-89E874B679DC}">
      <dsp:nvSpPr>
        <dsp:cNvPr id="0" name=""/>
        <dsp:cNvSpPr/>
      </dsp:nvSpPr>
      <dsp:spPr>
        <a:xfrm>
          <a:off x="683" y="7679"/>
          <a:ext cx="2769477" cy="1329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165100" rIns="27356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683" y="7679"/>
        <a:ext cx="2769477" cy="1329349"/>
      </dsp:txXfrm>
    </dsp:sp>
    <dsp:sp modelId="{31C33A10-1681-4D9C-8EA5-7ED4914F7622}">
      <dsp:nvSpPr>
        <dsp:cNvPr id="0" name=""/>
        <dsp:cNvSpPr/>
      </dsp:nvSpPr>
      <dsp:spPr>
        <a:xfrm>
          <a:off x="2991720" y="7679"/>
          <a:ext cx="2769477" cy="3323373"/>
        </a:xfrm>
        <a:prstGeom prst="rect">
          <a:avLst/>
        </a:prstGeom>
        <a:solidFill>
          <a:schemeClr val="accent5">
            <a:hueOff val="-1192233"/>
            <a:satOff val="4123"/>
            <a:lumOff val="-8137"/>
            <a:alphaOff val="0"/>
          </a:schemeClr>
        </a:solidFill>
        <a:ln w="12700" cap="flat" cmpd="sng" algn="ctr">
          <a:solidFill>
            <a:schemeClr val="accent5">
              <a:hueOff val="-1192233"/>
              <a:satOff val="4123"/>
              <a:lumOff val="-8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0" rIns="2735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Practice/Do</a:t>
          </a:r>
        </a:p>
      </dsp:txBody>
      <dsp:txXfrm>
        <a:off x="2991720" y="1337029"/>
        <a:ext cx="2769477" cy="1994024"/>
      </dsp:txXfrm>
    </dsp:sp>
    <dsp:sp modelId="{2E1022DB-3AD5-40D8-A2C4-4B159101F5AC}">
      <dsp:nvSpPr>
        <dsp:cNvPr id="0" name=""/>
        <dsp:cNvSpPr/>
      </dsp:nvSpPr>
      <dsp:spPr>
        <a:xfrm>
          <a:off x="2991720" y="7679"/>
          <a:ext cx="2769477" cy="1329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165100" rIns="27356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991720" y="7679"/>
        <a:ext cx="2769477" cy="1329349"/>
      </dsp:txXfrm>
    </dsp:sp>
    <dsp:sp modelId="{09E241AF-F6C9-40AC-BF0B-B1EA7D14A78E}">
      <dsp:nvSpPr>
        <dsp:cNvPr id="0" name=""/>
        <dsp:cNvSpPr/>
      </dsp:nvSpPr>
      <dsp:spPr>
        <a:xfrm>
          <a:off x="5982756" y="7679"/>
          <a:ext cx="2769477" cy="3323373"/>
        </a:xfrm>
        <a:prstGeom prst="rect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270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0" rIns="2735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</a:t>
          </a:r>
        </a:p>
      </dsp:txBody>
      <dsp:txXfrm>
        <a:off x="5982756" y="1337029"/>
        <a:ext cx="2769477" cy="1994024"/>
      </dsp:txXfrm>
    </dsp:sp>
    <dsp:sp modelId="{2764D28A-9808-4158-8313-A3C450CCA637}">
      <dsp:nvSpPr>
        <dsp:cNvPr id="0" name=""/>
        <dsp:cNvSpPr/>
      </dsp:nvSpPr>
      <dsp:spPr>
        <a:xfrm>
          <a:off x="5982756" y="7679"/>
          <a:ext cx="2769477" cy="1329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63" tIns="165100" rIns="27356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982756" y="7679"/>
        <a:ext cx="2769477" cy="132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E66C6-98C5-4AD7-9A74-8C767DA788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57257-AB53-4887-B154-B092A0CB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Preparing our heart, brethren, indicates that we must set a plan where we will set (or, control) our heart (or, mind) to be obedient to all that we are instructed to do, by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57257-AB53-4887-B154-B092A0CBF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 2:1-5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57257-AB53-4887-B154-B092A0CBF2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2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Jam 1:22-25 “</a:t>
            </a:r>
            <a:r>
              <a:rPr lang="en-US" baseline="30000" dirty="0"/>
              <a:t>22 </a:t>
            </a:r>
            <a:r>
              <a:rPr lang="en-US" dirty="0"/>
              <a:t>But be doers of the word, and not hearers only, deceiving yourselves. </a:t>
            </a:r>
            <a:r>
              <a:rPr lang="en-US" baseline="30000" dirty="0"/>
              <a:t>23 </a:t>
            </a:r>
            <a:r>
              <a:rPr lang="en-US" dirty="0"/>
              <a:t>For if anyone is a hearer of the word and not a doer, he is like a man observing his natural face in a mirror; </a:t>
            </a:r>
            <a:r>
              <a:rPr lang="en-US" baseline="30000" dirty="0"/>
              <a:t>24 </a:t>
            </a:r>
            <a:r>
              <a:rPr lang="en-US" dirty="0"/>
              <a:t>for he observes himself, goes away, and immediately forgets what kind of man he was. </a:t>
            </a:r>
            <a:r>
              <a:rPr lang="en-US" baseline="30000" dirty="0"/>
              <a:t>25 </a:t>
            </a:r>
            <a:r>
              <a:rPr lang="en-US" dirty="0"/>
              <a:t>But he who looks into the perfect law of liberty and continues </a:t>
            </a:r>
            <a:r>
              <a:rPr lang="en-US" i="1" dirty="0"/>
              <a:t>in it,</a:t>
            </a:r>
            <a:r>
              <a:rPr lang="en-US" dirty="0"/>
              <a:t> and is not a forgetful hearer but a doer of the work, this one will be blessed in what he does.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57257-AB53-4887-B154-B092A0CBF2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7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3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16F7C09B-DBA8-4350-A63F-29BFFD23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D36A4C-72B1-4E93-8EA9-AA442697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10362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49E25-C8DE-90C7-26BA-9C9BD50F3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440" y="685801"/>
            <a:ext cx="3634740" cy="30462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Prepare your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92428-DC3D-224F-E857-D68029687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440" y="4114800"/>
            <a:ext cx="3634740" cy="2057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Ezra 7:10</a:t>
            </a:r>
          </a:p>
        </p:txBody>
      </p:sp>
      <p:pic>
        <p:nvPicPr>
          <p:cNvPr id="26" name="Graphic 25" descr="Heart">
            <a:extLst>
              <a:ext uri="{FF2B5EF4-FFF2-40B4-BE49-F238E27FC236}">
                <a16:creationId xmlns:a16="http://schemas.microsoft.com/office/drawing/2014/main" id="{A04CDAB6-C6C5-5FA6-4B29-A5B42CC5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840" y="1611630"/>
            <a:ext cx="363474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7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8625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3FE25-C7A1-A3DD-81F0-429AD380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685801"/>
            <a:ext cx="2751641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Rehoboam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686BE4D-525E-AA5E-B3F8-EAFF1670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685801"/>
            <a:ext cx="54863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31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F810E4-139D-4D0F-A81C-2783F5869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488A2-8E53-4B40-81EA-EF012629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CF628D-D96F-3B55-BA65-385BDF0C0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3752" b="1"/>
          <a:stretch/>
        </p:blipFill>
        <p:spPr>
          <a:xfrm>
            <a:off x="617220" y="685800"/>
            <a:ext cx="97383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45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3919B18-DB7A-4FB7-894B-A547A1C1F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828C9-1F96-A72C-CBDC-23FC8BAD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90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8625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8C62E-FAC7-EB43-1B35-3A1868A3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685801"/>
            <a:ext cx="2751641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37AA752-135A-EE7E-C742-DB0F224F8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0" y="342900"/>
            <a:ext cx="6397869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36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8625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1E4F0-36C5-6550-E0C6-043E4F2A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685801"/>
            <a:ext cx="2751641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 (DO it!)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AE70061-71CC-30B3-B5A6-079A8F6CC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1374248"/>
            <a:ext cx="5486400" cy="41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35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8625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0E0B6-7552-12B4-E79C-AB9A9862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685801"/>
            <a:ext cx="2751641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Teach</a:t>
            </a:r>
          </a:p>
        </p:txBody>
      </p:sp>
      <p:pic>
        <p:nvPicPr>
          <p:cNvPr id="5" name="Content Placeholder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E7EDAF08-6664-11B6-76B1-FA4CAD23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685801"/>
            <a:ext cx="5486399" cy="5486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07C71-7B4F-78B7-081C-83996D5B1F01}"/>
              </a:ext>
            </a:extLst>
          </p:cNvPr>
          <p:cNvSpPr txBox="1"/>
          <p:nvPr/>
        </p:nvSpPr>
        <p:spPr>
          <a:xfrm>
            <a:off x="8018585" y="2771335"/>
            <a:ext cx="1631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Mt 28:19-20</a:t>
            </a:r>
          </a:p>
          <a:p>
            <a:endParaRPr lang="en-US" sz="2000" dirty="0"/>
          </a:p>
          <a:p>
            <a:r>
              <a:rPr lang="en-US" sz="2000" dirty="0"/>
              <a:t>Rom 10:17</a:t>
            </a:r>
          </a:p>
          <a:p>
            <a:endParaRPr lang="en-US" sz="2000" dirty="0"/>
          </a:p>
          <a:p>
            <a:r>
              <a:rPr lang="en-US" sz="2000" dirty="0"/>
              <a:t>1 Pet 3:15</a:t>
            </a:r>
          </a:p>
        </p:txBody>
      </p:sp>
    </p:spTree>
    <p:extLst>
      <p:ext uri="{BB962C8B-B14F-4D97-AF65-F5344CB8AC3E}">
        <p14:creationId xmlns:p14="http://schemas.microsoft.com/office/powerpoint/2010/main" val="5037174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220" y="685800"/>
            <a:ext cx="973836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8E262-F882-C2FF-5420-3300C024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073834"/>
            <a:ext cx="8538210" cy="90033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Is your heart prepared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157AA8-F4FD-51F3-C95F-B2249DB74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32069"/>
              </p:ext>
            </p:extLst>
          </p:nvPr>
        </p:nvGraphicFramePr>
        <p:xfrm>
          <a:off x="1124713" y="2236763"/>
          <a:ext cx="8752918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8199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188</Words>
  <Application>Microsoft Office PowerPoint</Application>
  <PresentationFormat>Custom</PresentationFormat>
  <Paragraphs>24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Goudy Old Style</vt:lpstr>
      <vt:lpstr>ClassicFrameVTI</vt:lpstr>
      <vt:lpstr>Prepare your heart</vt:lpstr>
      <vt:lpstr>Rehoboam</vt:lpstr>
      <vt:lpstr>PowerPoint Presentation</vt:lpstr>
      <vt:lpstr>PowerPoint Presentation</vt:lpstr>
      <vt:lpstr>Study</vt:lpstr>
      <vt:lpstr>Practice (DO it!)</vt:lpstr>
      <vt:lpstr>Teach</vt:lpstr>
      <vt:lpstr>Is your heart prepared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your heart</dc:title>
  <dc:creator>Rob Miller</dc:creator>
  <cp:lastModifiedBy>Rob Miller</cp:lastModifiedBy>
  <cp:revision>2</cp:revision>
  <dcterms:created xsi:type="dcterms:W3CDTF">2022-07-28T00:19:07Z</dcterms:created>
  <dcterms:modified xsi:type="dcterms:W3CDTF">2022-07-28T04:03:52Z</dcterms:modified>
</cp:coreProperties>
</file>