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29"/>
  </p:notesMasterIdLst>
  <p:handoutMasterIdLst>
    <p:handoutMasterId r:id="rId30"/>
  </p:handout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1" r:id="rId23"/>
    <p:sldId id="280" r:id="rId24"/>
    <p:sldId id="282" r:id="rId25"/>
    <p:sldId id="283" r:id="rId26"/>
    <p:sldId id="284" r:id="rId27"/>
    <p:sldId id="285" r:id="rId28"/>
  </p:sldIdLst>
  <p:sldSz cx="109728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a:srgbClr val="FFFFCC"/>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516" y="6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B44D0C6-9F85-4620-8F62-DD800549D04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PM Sermon</a:t>
            </a:r>
          </a:p>
        </p:txBody>
      </p:sp>
      <p:sp>
        <p:nvSpPr>
          <p:cNvPr id="3" name="Date Placeholder 2">
            <a:extLst>
              <a:ext uri="{FF2B5EF4-FFF2-40B4-BE49-F238E27FC236}">
                <a16:creationId xmlns:a16="http://schemas.microsoft.com/office/drawing/2014/main" id="{DBCC2615-4364-4771-80A7-718EF84CC0C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99C67A-0F9E-40B9-AB69-85AD07D62A24}" type="datetimeFigureOut">
              <a:rPr lang="en-US" smtClean="0"/>
              <a:t>2/19/2022</a:t>
            </a:fld>
            <a:endParaRPr lang="en-US"/>
          </a:p>
        </p:txBody>
      </p:sp>
      <p:sp>
        <p:nvSpPr>
          <p:cNvPr id="4" name="Footer Placeholder 3">
            <a:extLst>
              <a:ext uri="{FF2B5EF4-FFF2-40B4-BE49-F238E27FC236}">
                <a16:creationId xmlns:a16="http://schemas.microsoft.com/office/drawing/2014/main" id="{39708C30-8485-4726-93B5-84208998572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540E707-5097-4EA2-B2BE-B1A6F6D1788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0C4AC9E-7A23-4194-854F-A47ADBDC367B}" type="slidenum">
              <a:rPr lang="en-US" smtClean="0"/>
              <a:t>‹#›</a:t>
            </a:fld>
            <a:endParaRPr lang="en-US"/>
          </a:p>
        </p:txBody>
      </p:sp>
    </p:spTree>
    <p:extLst>
      <p:ext uri="{BB962C8B-B14F-4D97-AF65-F5344CB8AC3E}">
        <p14:creationId xmlns:p14="http://schemas.microsoft.com/office/powerpoint/2010/main" val="248510764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PM Sermon</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9AB980-AA75-42B8-907F-781519120772}" type="datetimeFigureOut">
              <a:rPr lang="en-US" smtClean="0"/>
              <a:t>2/19/2022</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6E1528-32FD-4733-96CF-A953A0EC428A}" type="slidenum">
              <a:rPr lang="en-US" smtClean="0"/>
              <a:t>‹#›</a:t>
            </a:fld>
            <a:endParaRPr lang="en-US"/>
          </a:p>
        </p:txBody>
      </p:sp>
    </p:spTree>
    <p:extLst>
      <p:ext uri="{BB962C8B-B14F-4D97-AF65-F5344CB8AC3E}">
        <p14:creationId xmlns:p14="http://schemas.microsoft.com/office/powerpoint/2010/main" val="3698477917"/>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bible.org/category.php?category_id=71&amp;scid=5"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www.studylight.org/commentaries/vnt/view.cgi?bk=eph&amp;ch=4#29"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preceptaustin.org/ephesians_113-14#1:13" TargetMode="External"/><Relationship Id="rId2" Type="http://schemas.openxmlformats.org/officeDocument/2006/relationships/slide" Target="../slides/slide12.xml"/><Relationship Id="rId1" Type="http://schemas.openxmlformats.org/officeDocument/2006/relationships/notesMaster" Target="../notesMasters/notesMaster1.xml"/><Relationship Id="rId5" Type="http://schemas.openxmlformats.org/officeDocument/2006/relationships/hyperlink" Target="https://www.preceptaustin.org/ephesians_420-22#4:21" TargetMode="External"/><Relationship Id="rId4" Type="http://schemas.openxmlformats.org/officeDocument/2006/relationships/hyperlink" Target="https://biblia.com/bible/nasb95/Eph%204.21"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preceptaustin.org/greek_quick_reference_guide#present"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tudylight.org/lex/grk/view.cgi?number=539"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s://www.preceptaustin.org/the_key_inductive_study_pt2#context" TargetMode="External"/><Relationship Id="rId5" Type="http://schemas.openxmlformats.org/officeDocument/2006/relationships/hyperlink" Target="https://www.preceptaustin.org/ephesians_55-6#deceive" TargetMode="External"/><Relationship Id="rId4" Type="http://schemas.openxmlformats.org/officeDocument/2006/relationships/hyperlink" Target="https://www.preceptaustin.org/ephesians_420-22#deceit"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Put off</a:t>
            </a:r>
            <a:r>
              <a:rPr lang="en-US" dirty="0"/>
              <a:t> means to divest yourself of something, to take it off. When you go into your bedroom at night to get ready for bed you put off your clothes, you divest yourself of them, and lay them aside. If you have a soiled garment, you put it off and put on something new.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must reject those basic assumptions which have caused our trouble, putting them off, rejecting them, divesting ourselves of them, just as you would put off your dirty clothes.</a:t>
            </a:r>
          </a:p>
        </p:txBody>
      </p:sp>
      <p:sp>
        <p:nvSpPr>
          <p:cNvPr id="4" name="Slide Number Placeholder 3"/>
          <p:cNvSpPr>
            <a:spLocks noGrp="1"/>
          </p:cNvSpPr>
          <p:nvPr>
            <p:ph type="sldNum" sz="quarter" idx="5"/>
          </p:nvPr>
        </p:nvSpPr>
        <p:spPr/>
        <p:txBody>
          <a:bodyPr/>
          <a:lstStyle/>
          <a:p>
            <a:fld id="{8F6E1528-32FD-4733-96CF-A953A0EC428A}" type="slidenum">
              <a:rPr lang="en-US" smtClean="0"/>
              <a:t>2</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2092348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Holiness of truth</a:t>
            </a:r>
            <a:r>
              <a:rPr lang="en-US" dirty="0"/>
              <a:t> - Young's Literal Translation reads "</a:t>
            </a:r>
            <a:r>
              <a:rPr lang="en-US" i="1" dirty="0"/>
              <a:t>and to put on the new man, which, according to God, was created in righteousness and kindness of the truth.</a:t>
            </a:r>
            <a:r>
              <a:rPr lang="en-US" dirty="0"/>
              <a:t>" The NET Bible reads "in righteousness and holiness that comes from truth". Although several other translations invert the literal Greek order (E.g., </a:t>
            </a:r>
            <a:r>
              <a:rPr lang="en-US" b="1" dirty="0"/>
              <a:t>NIV</a:t>
            </a:r>
            <a:r>
              <a:rPr lang="en-US" dirty="0"/>
              <a:t> "true righteousness and holiness"), there is another way this phrase can be translated and one which seems to be a more accurate reflection of the Greek. For example, the Translator's New Testament has "</a:t>
            </a:r>
            <a:r>
              <a:rPr lang="en-US" i="1" dirty="0"/>
              <a:t>and shown in the righteousness and holiness that comes from the truth</a:t>
            </a:r>
            <a:r>
              <a:rPr lang="en-US" dirty="0"/>
              <a:t>". William Barclay has "</a:t>
            </a:r>
            <a:r>
              <a:rPr lang="en-US" i="1" dirty="0"/>
              <a:t>and which shows itself in that justice and holiness, which are the products of the truth</a:t>
            </a:r>
            <a:r>
              <a:rPr lang="en-US" dirty="0"/>
              <a:t>". The French Common Language Bible has "</a:t>
            </a:r>
            <a:r>
              <a:rPr lang="en-US" i="1" dirty="0"/>
              <a:t>and that manifests itself in the righteous and holy life inspired by the truth</a:t>
            </a:r>
            <a:r>
              <a:rPr lang="en-US" dirty="0"/>
              <a:t>". As several of authoritative sources (Eadie, Vincent, Nida) emphasize, it seems better to interpret "</a:t>
            </a:r>
            <a:r>
              <a:rPr lang="en-US" b="1" dirty="0"/>
              <a:t>the truth</a:t>
            </a:r>
            <a:r>
              <a:rPr lang="en-US" dirty="0"/>
              <a:t>" as the source or origin of the righteousness and holiness.</a:t>
            </a:r>
          </a:p>
          <a:p>
            <a:r>
              <a:rPr lang="en-US" dirty="0"/>
              <a:t>The </a:t>
            </a:r>
            <a:r>
              <a:rPr lang="en-US" b="1" dirty="0"/>
              <a:t>NET Bible</a:t>
            </a:r>
            <a:r>
              <a:rPr lang="en-US" dirty="0"/>
              <a:t> note says or “in righteousness and holiness which is based on truth” or “originated from truth.” (</a:t>
            </a:r>
            <a:r>
              <a:rPr lang="en-US" dirty="0">
                <a:hlinkClick r:id="rId3"/>
              </a:rPr>
              <a:t>NET Bible</a:t>
            </a:r>
            <a:r>
              <a:rPr lang="en-US" dirty="0"/>
              <a:t>)</a:t>
            </a:r>
          </a:p>
          <a:p>
            <a:r>
              <a:rPr lang="en-US" b="1" dirty="0"/>
              <a:t>Marvin Vincent</a:t>
            </a:r>
            <a:r>
              <a:rPr lang="en-US" dirty="0"/>
              <a:t> a well-known Greek scholar agrees writing that truth is that which is "Opposed to deceit and likewise personified. </a:t>
            </a:r>
            <a:r>
              <a:rPr lang="en-US" b="1" dirty="0"/>
              <a:t>Righteousness and holiness are attributes of truth</a:t>
            </a:r>
            <a:r>
              <a:rPr lang="en-US" dirty="0"/>
              <a:t>. (</a:t>
            </a:r>
            <a:r>
              <a:rPr lang="en-US" b="1" dirty="0">
                <a:hlinkClick r:id="rId4"/>
              </a:rPr>
              <a:t>Ephesians 4 Word Studies in Greek</a:t>
            </a:r>
            <a:r>
              <a:rPr lang="en-US" dirty="0"/>
              <a:t>)</a:t>
            </a:r>
          </a:p>
        </p:txBody>
      </p:sp>
      <p:sp>
        <p:nvSpPr>
          <p:cNvPr id="4" name="Slide Number Placeholder 3"/>
          <p:cNvSpPr>
            <a:spLocks noGrp="1"/>
          </p:cNvSpPr>
          <p:nvPr>
            <p:ph type="sldNum" sz="quarter" idx="5"/>
          </p:nvPr>
        </p:nvSpPr>
        <p:spPr/>
        <p:txBody>
          <a:bodyPr/>
          <a:lstStyle/>
          <a:p>
            <a:fld id="{8F6E1528-32FD-4733-96CF-A953A0EC428A}" type="slidenum">
              <a:rPr lang="en-US" smtClean="0"/>
              <a:t>11</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12835173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O'Brien</a:t>
            </a:r>
            <a:r>
              <a:rPr lang="en-US" dirty="0"/>
              <a:t> writes that "Finally, the concluding genitival phrase ‘of the truth’ is best understood as denoting source or origin. The graces of holiness and righteousness which are to characterize the new person </a:t>
            </a:r>
            <a:r>
              <a:rPr lang="en-US" b="1" dirty="0"/>
              <a:t>come from ‘the truth’</a:t>
            </a:r>
            <a:r>
              <a:rPr lang="en-US" dirty="0"/>
              <a:t>, which is another way of saying from God himself. He is the truth. These qualities originate in Him, are consistent with His character, and are ultimately real. In this sense it may be said that they are ‘true holiness and righteousness’. In the wider context of Ephesians ‘the truth’ is the truth of the gospel (Ep 1:!3-</a:t>
            </a:r>
            <a:r>
              <a:rPr lang="en-US" dirty="0">
                <a:hlinkClick r:id="rId3"/>
              </a:rPr>
              <a:t>note</a:t>
            </a:r>
            <a:r>
              <a:rPr lang="en-US" dirty="0"/>
              <a:t>) which the readers learned when they were instructed in Christ Jesus (</a:t>
            </a:r>
            <a:r>
              <a:rPr lang="en-US" dirty="0">
                <a:hlinkClick r:id="rId4"/>
              </a:rPr>
              <a:t>Ep 4:21</a:t>
            </a:r>
            <a:r>
              <a:rPr lang="en-US" dirty="0"/>
              <a:t>-</a:t>
            </a:r>
            <a:r>
              <a:rPr lang="en-US" dirty="0">
                <a:hlinkClick r:id="rId5"/>
              </a:rPr>
              <a:t>note</a:t>
            </a:r>
            <a:r>
              <a:rPr lang="en-US" dirty="0"/>
              <a:t>)</a:t>
            </a:r>
          </a:p>
        </p:txBody>
      </p:sp>
      <p:sp>
        <p:nvSpPr>
          <p:cNvPr id="4" name="Slide Number Placeholder 3"/>
          <p:cNvSpPr>
            <a:spLocks noGrp="1"/>
          </p:cNvSpPr>
          <p:nvPr>
            <p:ph type="sldNum" sz="quarter" idx="5"/>
          </p:nvPr>
        </p:nvSpPr>
        <p:spPr/>
        <p:txBody>
          <a:bodyPr/>
          <a:lstStyle/>
          <a:p>
            <a:fld id="{8F6E1528-32FD-4733-96CF-A953A0EC428A}" type="slidenum">
              <a:rPr lang="en-US" smtClean="0"/>
              <a:t>12</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14797350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negative command… don’t lie</a:t>
            </a:r>
          </a:p>
        </p:txBody>
      </p:sp>
      <p:sp>
        <p:nvSpPr>
          <p:cNvPr id="4" name="Slide Number Placeholder 3"/>
          <p:cNvSpPr>
            <a:spLocks noGrp="1"/>
          </p:cNvSpPr>
          <p:nvPr>
            <p:ph type="sldNum" sz="quarter" idx="5"/>
          </p:nvPr>
        </p:nvSpPr>
        <p:spPr/>
        <p:txBody>
          <a:bodyPr/>
          <a:lstStyle/>
          <a:p>
            <a:fld id="{8F6E1528-32FD-4733-96CF-A953A0EC428A}" type="slidenum">
              <a:rPr lang="en-US" smtClean="0"/>
              <a:t>13</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1596637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positive command</a:t>
            </a:r>
          </a:p>
        </p:txBody>
      </p:sp>
      <p:sp>
        <p:nvSpPr>
          <p:cNvPr id="4" name="Slide Number Placeholder 3"/>
          <p:cNvSpPr>
            <a:spLocks noGrp="1"/>
          </p:cNvSpPr>
          <p:nvPr>
            <p:ph type="sldNum" sz="quarter" idx="5"/>
          </p:nvPr>
        </p:nvSpPr>
        <p:spPr/>
        <p:txBody>
          <a:bodyPr/>
          <a:lstStyle/>
          <a:p>
            <a:fld id="{8F6E1528-32FD-4733-96CF-A953A0EC428A}" type="slidenum">
              <a:rPr lang="en-US" smtClean="0"/>
              <a:t>14</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7924609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spiritual principle…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 “</a:t>
            </a:r>
            <a:r>
              <a:rPr lang="en-US" dirty="0">
                <a:solidFill>
                  <a:srgbClr val="FFFF00"/>
                </a:solidFill>
              </a:rPr>
              <a:t>members of one another</a:t>
            </a:r>
            <a:r>
              <a:rPr lang="en-US" dirty="0"/>
              <a:t>” we affect each other, and we cannot build up one another apart from the truth</a:t>
            </a:r>
          </a:p>
          <a:p>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15</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40850945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negative command…</a:t>
            </a:r>
          </a:p>
          <a:p>
            <a:endParaRPr lang="en-US" dirty="0"/>
          </a:p>
          <a:p>
            <a:r>
              <a:rPr lang="en-US" dirty="0"/>
              <a:t>It is possible to be angry and not sin</a:t>
            </a:r>
          </a:p>
        </p:txBody>
      </p:sp>
      <p:sp>
        <p:nvSpPr>
          <p:cNvPr id="4" name="Slide Number Placeholder 3"/>
          <p:cNvSpPr>
            <a:spLocks noGrp="1"/>
          </p:cNvSpPr>
          <p:nvPr>
            <p:ph type="sldNum" sz="quarter" idx="5"/>
          </p:nvPr>
        </p:nvSpPr>
        <p:spPr/>
        <p:txBody>
          <a:bodyPr/>
          <a:lstStyle/>
          <a:p>
            <a:fld id="{8F6E1528-32FD-4733-96CF-A953A0EC428A}" type="slidenum">
              <a:rPr lang="en-US" smtClean="0"/>
              <a:t>16</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35482427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negative command…</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but if we do sin, we must settle the matter quickly and not let the sun go down on our wrath</a:t>
            </a:r>
          </a:p>
          <a:p>
            <a:endParaRPr lang="en-US" dirty="0"/>
          </a:p>
          <a:p>
            <a:endParaRPr lang="en-US" dirty="0"/>
          </a:p>
          <a:p>
            <a:r>
              <a:rPr lang="en-US" dirty="0"/>
              <a:t>It is possible to be angry and not sin</a:t>
            </a:r>
          </a:p>
        </p:txBody>
      </p:sp>
      <p:sp>
        <p:nvSpPr>
          <p:cNvPr id="4" name="Slide Number Placeholder 3"/>
          <p:cNvSpPr>
            <a:spLocks noGrp="1"/>
          </p:cNvSpPr>
          <p:nvPr>
            <p:ph type="sldNum" sz="quarter" idx="5"/>
          </p:nvPr>
        </p:nvSpPr>
        <p:spPr/>
        <p:txBody>
          <a:bodyPr/>
          <a:lstStyle/>
          <a:p>
            <a:fld id="{8F6E1528-32FD-4733-96CF-A953A0EC428A}" type="slidenum">
              <a:rPr lang="en-US" smtClean="0"/>
              <a:t>17</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30953554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spiritual principle…</a:t>
            </a:r>
            <a:endParaRPr lang="en-US" sz="1200" dirty="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must beware because anger can “</a:t>
            </a:r>
            <a:r>
              <a:rPr lang="en-US" dirty="0">
                <a:solidFill>
                  <a:srgbClr val="FFFF00"/>
                </a:solidFill>
              </a:rPr>
              <a:t>Give place to the devil</a:t>
            </a:r>
            <a:r>
              <a:rPr lang="en-US" dirty="0"/>
              <a:t>” (</a:t>
            </a:r>
            <a:r>
              <a:rPr lang="en-US" b="1" dirty="0">
                <a:solidFill>
                  <a:srgbClr val="FFFF00"/>
                </a:solidFill>
              </a:rPr>
              <a:t>Eph 4:27</a:t>
            </a:r>
            <a:r>
              <a:rPr lang="en-US" dirty="0"/>
              <a:t>)</a:t>
            </a:r>
          </a:p>
          <a:p>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 “</a:t>
            </a:r>
            <a:r>
              <a:rPr lang="en-US" dirty="0">
                <a:solidFill>
                  <a:srgbClr val="FFFF00"/>
                </a:solidFill>
              </a:rPr>
              <a:t>members of one another</a:t>
            </a:r>
            <a:r>
              <a:rPr lang="en-US" dirty="0"/>
              <a:t>” we affect each other, and we cannot build up one another apart from the truth</a:t>
            </a:r>
          </a:p>
          <a:p>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18</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19575063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negative command…</a:t>
            </a:r>
            <a:r>
              <a:rPr lang="en-US" baseline="30000" dirty="0"/>
              <a:t>28 </a:t>
            </a:r>
            <a:r>
              <a:rPr lang="en-US" dirty="0"/>
              <a:t>Let him who stole steal no longer, but rather let him labor, working with </a:t>
            </a:r>
            <a:r>
              <a:rPr lang="en-US" i="1" dirty="0"/>
              <a:t>his</a:t>
            </a:r>
            <a:r>
              <a:rPr lang="en-US" dirty="0"/>
              <a:t> hands what is good, that he may have something to give him who has need. </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19</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1389470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positive command…</a:t>
            </a:r>
          </a:p>
          <a:p>
            <a:endParaRPr lang="en-US" dirty="0"/>
          </a:p>
          <a:p>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20</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1951027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old man is simply how you lived prior to becoming a child of God… we are not to be associated with or continue in the sinful practices we once engaged in</a:t>
            </a:r>
          </a:p>
        </p:txBody>
      </p:sp>
      <p:sp>
        <p:nvSpPr>
          <p:cNvPr id="4" name="Slide Number Placeholder 3"/>
          <p:cNvSpPr>
            <a:spLocks noGrp="1"/>
          </p:cNvSpPr>
          <p:nvPr>
            <p:ph type="sldNum" sz="quarter" idx="5"/>
          </p:nvPr>
        </p:nvSpPr>
        <p:spPr/>
        <p:txBody>
          <a:bodyPr/>
          <a:lstStyle/>
          <a:p>
            <a:fld id="{8F6E1528-32FD-4733-96CF-A953A0EC428A}" type="slidenum">
              <a:rPr lang="en-US" smtClean="0"/>
              <a:t>3</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358272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spiritual principle… </a:t>
            </a:r>
            <a:r>
              <a:rPr lang="en-US" sz="1200" baseline="30000" dirty="0">
                <a:solidFill>
                  <a:schemeClr val="tx1"/>
                </a:solidFill>
                <a:latin typeface="Arial" panose="020B0604020202020204" pitchFamily="34" charset="0"/>
                <a:cs typeface="Arial" panose="020B0604020202020204" pitchFamily="34" charset="0"/>
              </a:rPr>
              <a:t> </a:t>
            </a:r>
          </a:p>
          <a:p>
            <a:endParaRPr lang="en-US" sz="1200" baseline="30000" dirty="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Arial" panose="020B0604020202020204" pitchFamily="34" charset="0"/>
                <a:cs typeface="Arial" panose="020B0604020202020204" pitchFamily="34" charset="0"/>
              </a:rPr>
              <a:t>“</a:t>
            </a:r>
            <a:r>
              <a:rPr lang="en-US" sz="1200" baseline="30000" dirty="0">
                <a:solidFill>
                  <a:schemeClr val="tx1"/>
                </a:solidFill>
              </a:rPr>
              <a:t>28 </a:t>
            </a:r>
            <a:r>
              <a:rPr lang="en-US" sz="1200" dirty="0">
                <a:solidFill>
                  <a:schemeClr val="tx1"/>
                </a:solidFill>
              </a:rPr>
              <a:t>Let him who stole steal no longer, but rather </a:t>
            </a:r>
            <a:r>
              <a:rPr lang="en-US" sz="1200" dirty="0">
                <a:solidFill>
                  <a:schemeClr val="tx1"/>
                </a:solidFill>
                <a:highlight>
                  <a:srgbClr val="FF0000"/>
                </a:highlight>
              </a:rPr>
              <a:t>let him labor, working with </a:t>
            </a:r>
            <a:r>
              <a:rPr lang="en-US" sz="1200" i="1" dirty="0">
                <a:solidFill>
                  <a:schemeClr val="tx1"/>
                </a:solidFill>
                <a:highlight>
                  <a:srgbClr val="FF0000"/>
                </a:highlight>
              </a:rPr>
              <a:t>his</a:t>
            </a:r>
            <a:r>
              <a:rPr lang="en-US" sz="1200" dirty="0">
                <a:solidFill>
                  <a:schemeClr val="tx1"/>
                </a:solidFill>
                <a:highlight>
                  <a:srgbClr val="FF0000"/>
                </a:highlight>
              </a:rPr>
              <a:t> hands what is good</a:t>
            </a:r>
            <a:r>
              <a:rPr lang="en-US" sz="1200" dirty="0">
                <a:solidFill>
                  <a:schemeClr val="tx1"/>
                </a:solidFill>
              </a:rPr>
              <a:t>, that he may have something to give him who has need. </a:t>
            </a:r>
            <a:endParaRPr lang="en-US" sz="1200" baseline="30000" dirty="0">
              <a:solidFill>
                <a:schemeClr val="tx1"/>
              </a:solidFill>
              <a:latin typeface="Arial" panose="020B0604020202020204" pitchFamily="34" charset="0"/>
              <a:cs typeface="Arial" panose="020B0604020202020204" pitchFamily="34" charset="0"/>
            </a:endParaRPr>
          </a:p>
          <a:p>
            <a:endParaRPr lang="en-US" sz="1200" baseline="30000" dirty="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lazy Christian robs himself, others, and God</a:t>
            </a:r>
          </a:p>
          <a:p>
            <a:endParaRPr lang="en-US" sz="1200" baseline="30000" dirty="0">
              <a:solidFill>
                <a:schemeClr val="tx1"/>
              </a:solidFill>
              <a:latin typeface="Arial" panose="020B0604020202020204" pitchFamily="34" charset="0"/>
              <a:cs typeface="Arial" panose="020B0604020202020204" pitchFamily="34" charset="0"/>
            </a:endParaRPr>
          </a:p>
          <a:p>
            <a:endParaRPr lang="en-US" sz="1200" baseline="30000" dirty="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work that we may be able to help others, if we steal, we hurt others</a:t>
            </a:r>
          </a:p>
          <a:p>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 “</a:t>
            </a:r>
            <a:r>
              <a:rPr lang="en-US" dirty="0">
                <a:solidFill>
                  <a:srgbClr val="FFFF00"/>
                </a:solidFill>
              </a:rPr>
              <a:t>members of one another</a:t>
            </a:r>
            <a:r>
              <a:rPr lang="en-US" dirty="0"/>
              <a:t>” we affect each other, and we cannot build up one another apart from the truth</a:t>
            </a:r>
          </a:p>
          <a:p>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21</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5820440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negative command… the mouth and the heart are connected</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22</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10295508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positive command…</a:t>
            </a:r>
          </a:p>
          <a:p>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23</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36181419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spiritual principle… </a:t>
            </a:r>
            <a:r>
              <a:rPr lang="en-US" sz="1200" baseline="30000">
                <a:solidFill>
                  <a:schemeClr val="tx1"/>
                </a:solidFill>
                <a:latin typeface="Arial" panose="020B0604020202020204" pitchFamily="34" charset="0"/>
                <a:cs typeface="Arial" panose="020B0604020202020204" pitchFamily="34" charset="0"/>
              </a:rPr>
              <a:t> </a:t>
            </a:r>
          </a:p>
          <a:p>
            <a:endParaRPr lang="en-US" sz="1200" baseline="30000" dirty="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Arial" panose="020B0604020202020204" pitchFamily="34" charset="0"/>
                <a:cs typeface="Arial" panose="020B0604020202020204" pitchFamily="34" charset="0"/>
              </a:rPr>
              <a:t>“</a:t>
            </a:r>
            <a:r>
              <a:rPr lang="en-US" sz="1200" baseline="30000" dirty="0">
                <a:solidFill>
                  <a:schemeClr val="tx1"/>
                </a:solidFill>
              </a:rPr>
              <a:t>28 </a:t>
            </a:r>
            <a:r>
              <a:rPr lang="en-US" sz="1200" dirty="0">
                <a:solidFill>
                  <a:schemeClr val="tx1"/>
                </a:solidFill>
              </a:rPr>
              <a:t>Let him who stole steal no longer, but rather </a:t>
            </a:r>
            <a:r>
              <a:rPr lang="en-US" sz="1200" dirty="0">
                <a:solidFill>
                  <a:schemeClr val="tx1"/>
                </a:solidFill>
                <a:highlight>
                  <a:srgbClr val="FF0000"/>
                </a:highlight>
              </a:rPr>
              <a:t>let him labor, working with </a:t>
            </a:r>
            <a:r>
              <a:rPr lang="en-US" sz="1200" i="1" dirty="0">
                <a:solidFill>
                  <a:schemeClr val="tx1"/>
                </a:solidFill>
                <a:highlight>
                  <a:srgbClr val="FF0000"/>
                </a:highlight>
              </a:rPr>
              <a:t>his</a:t>
            </a:r>
            <a:r>
              <a:rPr lang="en-US" sz="1200" dirty="0">
                <a:solidFill>
                  <a:schemeClr val="tx1"/>
                </a:solidFill>
                <a:highlight>
                  <a:srgbClr val="FF0000"/>
                </a:highlight>
              </a:rPr>
              <a:t> hands what is good</a:t>
            </a:r>
            <a:r>
              <a:rPr lang="en-US" sz="1200" dirty="0">
                <a:solidFill>
                  <a:schemeClr val="tx1"/>
                </a:solidFill>
              </a:rPr>
              <a:t>, that he may have something to give him who has need. </a:t>
            </a:r>
            <a:endParaRPr lang="en-US" sz="1200" baseline="30000" dirty="0">
              <a:solidFill>
                <a:schemeClr val="tx1"/>
              </a:solidFill>
              <a:latin typeface="Arial" panose="020B0604020202020204" pitchFamily="34" charset="0"/>
              <a:cs typeface="Arial" panose="020B0604020202020204" pitchFamily="34" charset="0"/>
            </a:endParaRPr>
          </a:p>
          <a:p>
            <a:endParaRPr lang="en-US" sz="1200" baseline="30000" dirty="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lazy Christian robs himself, others, and God</a:t>
            </a:r>
          </a:p>
          <a:p>
            <a:endParaRPr lang="en-US" sz="1200" baseline="30000" dirty="0">
              <a:solidFill>
                <a:schemeClr val="tx1"/>
              </a:solidFill>
              <a:latin typeface="Arial" panose="020B0604020202020204" pitchFamily="34" charset="0"/>
              <a:cs typeface="Arial" panose="020B0604020202020204" pitchFamily="34" charset="0"/>
            </a:endParaRPr>
          </a:p>
          <a:p>
            <a:endParaRPr lang="en-US" sz="1200" baseline="30000" dirty="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work that we may be able to help others, if we steal, we hurt others</a:t>
            </a:r>
          </a:p>
          <a:p>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 “</a:t>
            </a:r>
            <a:r>
              <a:rPr lang="en-US" dirty="0">
                <a:solidFill>
                  <a:srgbClr val="FFFF00"/>
                </a:solidFill>
              </a:rPr>
              <a:t>members of one another</a:t>
            </a:r>
            <a:r>
              <a:rPr lang="en-US" dirty="0"/>
              <a:t>” we affect each other, and we cannot build up one another apart from the truth</a:t>
            </a:r>
          </a:p>
          <a:p>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24</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183393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negative command…</a:t>
            </a:r>
          </a:p>
          <a:p>
            <a:endParaRPr lang="en-US" dirty="0"/>
          </a:p>
          <a:p>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25</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13486897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positive command…</a:t>
            </a:r>
          </a:p>
          <a:p>
            <a:endParaRPr lang="en-US" dirty="0"/>
          </a:p>
          <a:p>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26</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34879860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spiritual principle… </a:t>
            </a:r>
            <a:r>
              <a:rPr lang="en-US" sz="1200" baseline="30000" dirty="0">
                <a:solidFill>
                  <a:schemeClr val="tx1"/>
                </a:solidFill>
                <a:latin typeface="Arial" panose="020B0604020202020204" pitchFamily="34" charset="0"/>
                <a:cs typeface="Arial" panose="020B0604020202020204" pitchFamily="34" charset="0"/>
              </a:rPr>
              <a:t> </a:t>
            </a:r>
          </a:p>
          <a:p>
            <a:endParaRPr lang="en-US" sz="1200" baseline="30000" dirty="0">
              <a:solidFill>
                <a:schemeClr val="tx1"/>
              </a:solidFill>
              <a:latin typeface="Arial" panose="020B0604020202020204" pitchFamily="34" charset="0"/>
              <a:cs typeface="Arial" panose="020B0604020202020204" pitchFamily="34" charset="0"/>
            </a:endParaRPr>
          </a:p>
          <a:p>
            <a:r>
              <a:rPr lang="en-US" dirty="0"/>
              <a:t>Bitterness in the heart makes us treat others as Satan treats them when we should be treating them the way God has treated us</a:t>
            </a:r>
          </a:p>
          <a:p>
            <a:pPr lvl="1"/>
            <a:r>
              <a:rPr lang="en-US" dirty="0"/>
              <a:t>In His gracious kindness He forgiven us</a:t>
            </a:r>
          </a:p>
          <a:p>
            <a:pPr lvl="1"/>
            <a:r>
              <a:rPr lang="en-US" dirty="0"/>
              <a:t>We should forgive others</a:t>
            </a:r>
          </a:p>
          <a:p>
            <a:r>
              <a:rPr lang="en-US" dirty="0"/>
              <a:t>We do not forgive for our sake (though it does help us), we </a:t>
            </a:r>
            <a:r>
              <a:rPr lang="en-US" dirty="0" err="1"/>
              <a:t>donot</a:t>
            </a:r>
            <a:r>
              <a:rPr lang="en-US" dirty="0"/>
              <a:t> do so for their sake, but because Christ demonstrated and commanded it </a:t>
            </a:r>
          </a:p>
          <a:p>
            <a:endParaRPr lang="en-US" sz="1200" baseline="30000" dirty="0">
              <a:solidFill>
                <a:schemeClr val="tx1"/>
              </a:solidFill>
              <a:latin typeface="Arial" panose="020B0604020202020204" pitchFamily="34" charset="0"/>
              <a:cs typeface="Arial" panose="020B0604020202020204" pitchFamily="34" charset="0"/>
            </a:endParaRPr>
          </a:p>
          <a:p>
            <a:endParaRPr lang="en-US" sz="1200" baseline="30000" dirty="0">
              <a:solidFill>
                <a:schemeClr val="tx1"/>
              </a:solidFill>
              <a:latin typeface="Arial" panose="020B0604020202020204" pitchFamily="34" charset="0"/>
              <a:cs typeface="Arial" panose="020B0604020202020204" pitchFamily="34" charset="0"/>
            </a:endParaRPr>
          </a:p>
          <a:p>
            <a:endParaRPr lang="en-US" dirty="0"/>
          </a:p>
          <a:p>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27</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3845729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Paul is saying that the whole character which represented the former self was not only corrupt but was continually growing more and more corrupt (</a:t>
            </a:r>
            <a:r>
              <a:rPr lang="en-US" dirty="0">
                <a:hlinkClick r:id="rId3" tooltip="Continous action, habitual, reflects one's lifestlye, etc"/>
              </a:rPr>
              <a:t>present tense</a:t>
            </a:r>
            <a:r>
              <a:rPr lang="en-US" dirty="0"/>
              <a:t>). The old man is decaying day by day, like a decomposing corpse.</a:t>
            </a:r>
          </a:p>
        </p:txBody>
      </p:sp>
      <p:sp>
        <p:nvSpPr>
          <p:cNvPr id="4" name="Slide Number Placeholder 3"/>
          <p:cNvSpPr>
            <a:spLocks noGrp="1"/>
          </p:cNvSpPr>
          <p:nvPr>
            <p:ph type="sldNum" sz="quarter" idx="5"/>
          </p:nvPr>
        </p:nvSpPr>
        <p:spPr/>
        <p:txBody>
          <a:bodyPr/>
          <a:lstStyle/>
          <a:p>
            <a:fld id="{8F6E1528-32FD-4733-96CF-A953A0EC428A}" type="slidenum">
              <a:rPr lang="en-US" smtClean="0"/>
              <a:t>4</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6900014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effectLst/>
              </a:rPr>
              <a:t>Deceit</a:t>
            </a:r>
            <a:r>
              <a:rPr lang="en-US" dirty="0">
                <a:effectLst/>
              </a:rPr>
              <a:t> </a:t>
            </a:r>
            <a:r>
              <a:rPr lang="en-US" dirty="0"/>
              <a:t>(</a:t>
            </a:r>
            <a:r>
              <a:rPr lang="en-US" dirty="0">
                <a:hlinkClick r:id="rId3"/>
              </a:rPr>
              <a:t>539</a:t>
            </a:r>
            <a:r>
              <a:rPr lang="en-US" dirty="0"/>
              <a:t>) (</a:t>
            </a:r>
            <a:r>
              <a:rPr lang="en-US" b="1" dirty="0" err="1">
                <a:hlinkClick r:id="rId4"/>
              </a:rPr>
              <a:t>apate</a:t>
            </a:r>
            <a:r>
              <a:rPr lang="en-US" dirty="0"/>
              <a:t> from </a:t>
            </a:r>
            <a:r>
              <a:rPr lang="en-US" b="1" dirty="0" err="1">
                <a:hlinkClick r:id="rId5"/>
              </a:rPr>
              <a:t>apatao</a:t>
            </a:r>
            <a:r>
              <a:rPr lang="en-US" b="1" dirty="0">
                <a:hlinkClick r:id="rId5"/>
              </a:rPr>
              <a:t> [word study]</a:t>
            </a:r>
            <a:r>
              <a:rPr lang="en-US" dirty="0"/>
              <a:t> = cheat, delude, deceive, beguile) describes that which gives a false impression, whether by appearance, statement or influence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Lust: overwhelming desire or craving… a neutral term denoting the presence of strong desires or impulses, longings or passionate craving (whether good or evil is determined by </a:t>
            </a:r>
            <a:r>
              <a:rPr lang="en-US" b="1" dirty="0">
                <a:hlinkClick r:id="rId6"/>
              </a:rPr>
              <a:t>context</a:t>
            </a:r>
            <a:r>
              <a:rPr lang="en-US" dirty="0"/>
              <a:t>) directed toward an object.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Lust has as its focus pleasing oneself, and it often leads to unwholesome actions to fulfill one’s desires with no regard to the consequences… Lust is about possession and greed. The Christian faith is about selflessness and is marked by holy living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5</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3096259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That you be renewed</a:t>
            </a:r>
            <a:r>
              <a:rPr lang="en-US" dirty="0"/>
              <a:t> - Paul exhorts the believers in the church at Ephesus (and you and I in the Body, the Church of Jesus Christ) to the lofty goal of continually allowing the Spirit of God to renew the way they (we) think. This renewal is not only in what one believes (which is vitally important), but is a belief which transforms our feelings, our attitudes and our behavior… This renewal points to a complete about-face in their thinking, a change from mental impurity to holiness. The Spirit of God influences the thought processes of believers so that they begin more and more to reason from God’s viewpoint.</a:t>
            </a:r>
          </a:p>
        </p:txBody>
      </p:sp>
      <p:sp>
        <p:nvSpPr>
          <p:cNvPr id="4" name="Slide Number Placeholder 3"/>
          <p:cNvSpPr>
            <a:spLocks noGrp="1"/>
          </p:cNvSpPr>
          <p:nvPr>
            <p:ph type="sldNum" sz="quarter" idx="5"/>
          </p:nvPr>
        </p:nvSpPr>
        <p:spPr/>
        <p:txBody>
          <a:bodyPr/>
          <a:lstStyle/>
          <a:p>
            <a:fld id="{8F6E1528-32FD-4733-96CF-A953A0EC428A}" type="slidenum">
              <a:rPr lang="en-US" smtClean="0"/>
              <a:t>6</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37906229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Put on: </a:t>
            </a:r>
            <a:r>
              <a:rPr lang="en-US" dirty="0"/>
              <a:t>means to put on as a garment, to cause to get into a garment, to clothe or to dress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putting on "ethical, moral or spiritual" garments like Christ Himself</a:t>
            </a:r>
          </a:p>
        </p:txBody>
      </p:sp>
      <p:sp>
        <p:nvSpPr>
          <p:cNvPr id="4" name="Slide Number Placeholder 3"/>
          <p:cNvSpPr>
            <a:spLocks noGrp="1"/>
          </p:cNvSpPr>
          <p:nvPr>
            <p:ph type="sldNum" sz="quarter" idx="5"/>
          </p:nvPr>
        </p:nvSpPr>
        <p:spPr/>
        <p:txBody>
          <a:bodyPr/>
          <a:lstStyle/>
          <a:p>
            <a:fld id="{8F6E1528-32FD-4733-96CF-A953A0EC428A}" type="slidenum">
              <a:rPr lang="en-US" smtClean="0"/>
              <a:t>7</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18655194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The new man… in contrast to the old as described previously</a:t>
            </a:r>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8</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33409305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KJV Bible Commentary</a:t>
            </a:r>
            <a:r>
              <a:rPr lang="en-US" dirty="0"/>
              <a:t> notes that </a:t>
            </a:r>
            <a:r>
              <a:rPr lang="en-US" b="1" dirty="0"/>
              <a:t>created</a:t>
            </a:r>
            <a:r>
              <a:rPr lang="en-US" dirty="0"/>
              <a:t> does not refer to "the reformation or renovation of the old man; this is the product of the new birth and results in a new creation. The new man is created after God and in the family likeness of God. The brand new man is known by the Christlikeness exhibited day by day in living out the new life. </a:t>
            </a:r>
            <a:r>
              <a:rPr lang="en-US" b="1" dirty="0"/>
              <a:t>Righteousness</a:t>
            </a:r>
            <a:r>
              <a:rPr lang="en-US" dirty="0"/>
              <a:t> refers to his new conduct toward his fellowmen. </a:t>
            </a:r>
            <a:r>
              <a:rPr lang="en-US" b="1" dirty="0"/>
              <a:t>Holiness</a:t>
            </a:r>
            <a:r>
              <a:rPr lang="en-US" dirty="0"/>
              <a:t> refers to his new conduct towards God. These two are the essential qualities and the evidence of the new man in Christ.</a:t>
            </a:r>
          </a:p>
        </p:txBody>
      </p:sp>
      <p:sp>
        <p:nvSpPr>
          <p:cNvPr id="4" name="Slide Number Placeholder 3"/>
          <p:cNvSpPr>
            <a:spLocks noGrp="1"/>
          </p:cNvSpPr>
          <p:nvPr>
            <p:ph type="sldNum" sz="quarter" idx="5"/>
          </p:nvPr>
        </p:nvSpPr>
        <p:spPr/>
        <p:txBody>
          <a:bodyPr/>
          <a:lstStyle/>
          <a:p>
            <a:fld id="{8F6E1528-32FD-4733-96CF-A953A0EC428A}" type="slidenum">
              <a:rPr lang="en-US" smtClean="0"/>
              <a:t>9</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12048295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KJV Bible Commentary</a:t>
            </a:r>
            <a:r>
              <a:rPr lang="en-US" dirty="0"/>
              <a:t> notes that </a:t>
            </a:r>
            <a:r>
              <a:rPr lang="en-US" b="1" dirty="0"/>
              <a:t>created</a:t>
            </a:r>
            <a:r>
              <a:rPr lang="en-US" dirty="0"/>
              <a:t> does not refer to "the reformation or renovation of the old man; this is the product of the new birth and results in a new creation. The new man is created after God and in the family likeness of God. The brand new man is known by the Christlikeness exhibited day by day in living out the new life. </a:t>
            </a:r>
            <a:r>
              <a:rPr lang="en-US" b="1" dirty="0"/>
              <a:t>Righteousness</a:t>
            </a:r>
            <a:r>
              <a:rPr lang="en-US" dirty="0"/>
              <a:t> refers to his new conduct toward his fellowmen. </a:t>
            </a:r>
            <a:r>
              <a:rPr lang="en-US" b="1" dirty="0"/>
              <a:t>Holiness</a:t>
            </a:r>
            <a:r>
              <a:rPr lang="en-US" dirty="0"/>
              <a:t> refers to his new conduct towards God. These two are the essential qualities and the evidence of the new man in Christ.</a:t>
            </a:r>
          </a:p>
        </p:txBody>
      </p:sp>
      <p:sp>
        <p:nvSpPr>
          <p:cNvPr id="4" name="Slide Number Placeholder 3"/>
          <p:cNvSpPr>
            <a:spLocks noGrp="1"/>
          </p:cNvSpPr>
          <p:nvPr>
            <p:ph type="sldNum" sz="quarter" idx="5"/>
          </p:nvPr>
        </p:nvSpPr>
        <p:spPr/>
        <p:txBody>
          <a:bodyPr/>
          <a:lstStyle/>
          <a:p>
            <a:fld id="{8F6E1528-32FD-4733-96CF-A953A0EC428A}" type="slidenum">
              <a:rPr lang="en-US" smtClean="0"/>
              <a:t>10</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912278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21818-E75A-458F-AC5B-0E9A2C76B835}"/>
              </a:ext>
            </a:extLst>
          </p:cNvPr>
          <p:cNvSpPr>
            <a:spLocks noGrp="1"/>
          </p:cNvSpPr>
          <p:nvPr>
            <p:ph type="ctrTitle"/>
          </p:nvPr>
        </p:nvSpPr>
        <p:spPr>
          <a:xfrm>
            <a:off x="403250" y="448056"/>
            <a:ext cx="10163556" cy="3401568"/>
          </a:xfrm>
        </p:spPr>
        <p:txBody>
          <a:bodyPr anchor="b">
            <a:normAutofit/>
          </a:bodyPr>
          <a:lstStyle>
            <a:lvl1pPr algn="l">
              <a:defRPr sz="5760">
                <a:solidFill>
                  <a:schemeClr val="tx2"/>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6EE64DE-978B-4F95-BB3C-D027D8008748}"/>
              </a:ext>
            </a:extLst>
          </p:cNvPr>
          <p:cNvSpPr>
            <a:spLocks noGrp="1"/>
          </p:cNvSpPr>
          <p:nvPr>
            <p:ph type="subTitle" idx="1"/>
          </p:nvPr>
        </p:nvSpPr>
        <p:spPr>
          <a:xfrm>
            <a:off x="403250" y="4471416"/>
            <a:ext cx="10163556" cy="1481328"/>
          </a:xfrm>
        </p:spPr>
        <p:txBody>
          <a:bodyPr/>
          <a:lstStyle>
            <a:lvl1pPr marL="0" indent="0" algn="l">
              <a:lnSpc>
                <a:spcPct val="120000"/>
              </a:lnSpc>
              <a:buNone/>
              <a:defRPr sz="2160">
                <a:solidFill>
                  <a:schemeClr val="tx2">
                    <a:alpha val="55000"/>
                  </a:schemeClr>
                </a:solidFill>
              </a:defRPr>
            </a:lvl1pPr>
            <a:lvl2pPr marL="411480" indent="0" algn="ctr">
              <a:buNone/>
              <a:defRPr sz="1800"/>
            </a:lvl2pPr>
            <a:lvl3pPr marL="822960" indent="0" algn="ctr">
              <a:buNone/>
              <a:defRPr sz="1620"/>
            </a:lvl3pPr>
            <a:lvl4pPr marL="1234440" indent="0" algn="ctr">
              <a:buNone/>
              <a:defRPr sz="1440"/>
            </a:lvl4pPr>
            <a:lvl5pPr marL="1645920" indent="0" algn="ctr">
              <a:buNone/>
              <a:defRPr sz="1440"/>
            </a:lvl5pPr>
            <a:lvl6pPr marL="2057400" indent="0" algn="ctr">
              <a:buNone/>
              <a:defRPr sz="1440"/>
            </a:lvl6pPr>
            <a:lvl7pPr marL="2468880" indent="0" algn="ctr">
              <a:buNone/>
              <a:defRPr sz="1440"/>
            </a:lvl7pPr>
            <a:lvl8pPr marL="2880360" indent="0" algn="ctr">
              <a:buNone/>
              <a:defRPr sz="1440"/>
            </a:lvl8pPr>
            <a:lvl9pPr marL="3291840" indent="0" algn="ctr">
              <a:buNone/>
              <a:defRPr sz="1440"/>
            </a:lvl9pPr>
          </a:lstStyle>
          <a:p>
            <a:r>
              <a:rPr lang="en-US"/>
              <a:t>Click to edit Master subtitle style</a:t>
            </a:r>
            <a:endParaRPr lang="en-US" dirty="0"/>
          </a:p>
        </p:txBody>
      </p:sp>
      <p:cxnSp>
        <p:nvCxnSpPr>
          <p:cNvPr id="8" name="Straight Connector 7">
            <a:extLst>
              <a:ext uri="{FF2B5EF4-FFF2-40B4-BE49-F238E27FC236}">
                <a16:creationId xmlns:a16="http://schemas.microsoft.com/office/drawing/2014/main" id="{C66CC717-08C5-4F3E-B8AA-BA93C8755982}"/>
              </a:ext>
            </a:extLst>
          </p:cNvPr>
          <p:cNvCxnSpPr>
            <a:cxnSpLocks/>
          </p:cNvCxnSpPr>
          <p:nvPr/>
        </p:nvCxnSpPr>
        <p:spPr>
          <a:xfrm>
            <a:off x="404460" y="4122000"/>
            <a:ext cx="1016388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896B5700-AA45-4E20-8BE5-27620411303F}"/>
              </a:ext>
            </a:extLst>
          </p:cNvPr>
          <p:cNvSpPr>
            <a:spLocks noGrp="1"/>
          </p:cNvSpPr>
          <p:nvPr>
            <p:ph type="ftr" sz="quarter" idx="3"/>
          </p:nvPr>
        </p:nvSpPr>
        <p:spPr>
          <a:xfrm>
            <a:off x="3933749" y="6153912"/>
            <a:ext cx="4857350" cy="502920"/>
          </a:xfrm>
          <a:prstGeom prst="rect">
            <a:avLst/>
          </a:prstGeom>
        </p:spPr>
        <p:txBody>
          <a:bodyPr vert="horz" lIns="0" tIns="0" rIns="91440" bIns="0" rtlCol="0" anchor="ctr"/>
          <a:lstStyle>
            <a:lvl1pPr algn="l">
              <a:defRPr sz="810" cap="all" spc="180" baseline="0">
                <a:solidFill>
                  <a:schemeClr val="tx2">
                    <a:alpha val="55000"/>
                  </a:schemeClr>
                </a:solidFill>
              </a:defRPr>
            </a:lvl1pPr>
          </a:lstStyle>
          <a:p>
            <a:r>
              <a:rPr lang="en-US" spc="180" dirty="0"/>
              <a:t>Sample Footer Text</a:t>
            </a:r>
          </a:p>
        </p:txBody>
      </p:sp>
      <p:sp>
        <p:nvSpPr>
          <p:cNvPr id="10" name="Slide Number Placeholder 5">
            <a:extLst>
              <a:ext uri="{FF2B5EF4-FFF2-40B4-BE49-F238E27FC236}">
                <a16:creationId xmlns:a16="http://schemas.microsoft.com/office/drawing/2014/main" id="{7C5B7199-CC00-4D38-8B48-F8A539112985}"/>
              </a:ext>
            </a:extLst>
          </p:cNvPr>
          <p:cNvSpPr>
            <a:spLocks noGrp="1"/>
          </p:cNvSpPr>
          <p:nvPr>
            <p:ph type="sldNum" sz="quarter" idx="4"/>
          </p:nvPr>
        </p:nvSpPr>
        <p:spPr>
          <a:xfrm>
            <a:off x="9214409" y="6153912"/>
            <a:ext cx="1359770" cy="502920"/>
          </a:xfrm>
          <a:prstGeom prst="rect">
            <a:avLst/>
          </a:prstGeom>
        </p:spPr>
        <p:txBody>
          <a:bodyPr vert="horz" lIns="0" tIns="0" rIns="0" bIns="0" rtlCol="0" anchor="ctr"/>
          <a:lstStyle>
            <a:lvl1pPr algn="r">
              <a:defRPr sz="810">
                <a:solidFill>
                  <a:schemeClr val="tx2">
                    <a:alpha val="55000"/>
                  </a:schemeClr>
                </a:solidFill>
              </a:defRPr>
            </a:lvl1pPr>
          </a:lstStyle>
          <a:p>
            <a:fld id="{0D309695-DEC3-40DA-9DF5-330280C9D0E8}" type="slidenum">
              <a:rPr lang="en-US" smtClean="0"/>
              <a:pPr/>
              <a:t>‹#›</a:t>
            </a:fld>
            <a:endParaRPr lang="en-US" dirty="0"/>
          </a:p>
        </p:txBody>
      </p:sp>
      <p:sp>
        <p:nvSpPr>
          <p:cNvPr id="11" name="Date Placeholder 3">
            <a:extLst>
              <a:ext uri="{FF2B5EF4-FFF2-40B4-BE49-F238E27FC236}">
                <a16:creationId xmlns:a16="http://schemas.microsoft.com/office/drawing/2014/main" id="{16BC76EC-3453-4CE0-A71D-BD21940757B4}"/>
              </a:ext>
            </a:extLst>
          </p:cNvPr>
          <p:cNvSpPr>
            <a:spLocks noGrp="1"/>
          </p:cNvSpPr>
          <p:nvPr>
            <p:ph type="dt" sz="half" idx="2"/>
          </p:nvPr>
        </p:nvSpPr>
        <p:spPr>
          <a:xfrm>
            <a:off x="398621" y="6152968"/>
            <a:ext cx="3111818" cy="502920"/>
          </a:xfrm>
          <a:prstGeom prst="rect">
            <a:avLst/>
          </a:prstGeom>
        </p:spPr>
        <p:txBody>
          <a:bodyPr wrap="square" lIns="0" tIns="0" rIns="0" bIns="0" anchor="ctr" anchorCtr="0">
            <a:normAutofit/>
          </a:bodyPr>
          <a:lstStyle>
            <a:lvl1pPr>
              <a:defRPr sz="810" cap="all" spc="180" baseline="0">
                <a:solidFill>
                  <a:schemeClr val="tx1">
                    <a:alpha val="55000"/>
                  </a:schemeClr>
                </a:solidFill>
              </a:defRPr>
            </a:lvl1pPr>
          </a:lstStyle>
          <a:p>
            <a:fld id="{8256C2ED-54A4-480D-B5C8-65C0D62359B9}" type="datetime2">
              <a:rPr lang="en-US" smtClean="0"/>
              <a:pPr/>
              <a:t>Saturday, February 19, 2022</a:t>
            </a:fld>
            <a:endParaRPr lang="en-US" dirty="0"/>
          </a:p>
        </p:txBody>
      </p:sp>
    </p:spTree>
    <p:extLst>
      <p:ext uri="{BB962C8B-B14F-4D97-AF65-F5344CB8AC3E}">
        <p14:creationId xmlns:p14="http://schemas.microsoft.com/office/powerpoint/2010/main" val="2527726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733FC-38A1-463C-BF3D-0D99784E027C}"/>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2AFD076A-A004-4560-A43B-028624E20D17}"/>
              </a:ext>
            </a:extLst>
          </p:cNvPr>
          <p:cNvSpPr>
            <a:spLocks noGrp="1"/>
          </p:cNvSpPr>
          <p:nvPr>
            <p:ph type="body" orient="vert" idx="1"/>
          </p:nvPr>
        </p:nvSpPr>
        <p:spPr>
          <a:xfrm>
            <a:off x="403250" y="1956816"/>
            <a:ext cx="10171786" cy="39959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FCFBA60-9309-4F2A-9FA9-305C4AFBECAF}"/>
              </a:ext>
            </a:extLst>
          </p:cNvPr>
          <p:cNvSpPr>
            <a:spLocks noGrp="1"/>
          </p:cNvSpPr>
          <p:nvPr>
            <p:ph type="dt" sz="half" idx="10"/>
          </p:nvPr>
        </p:nvSpPr>
        <p:spPr>
          <a:xfrm>
            <a:off x="395021" y="6153912"/>
            <a:ext cx="3110789" cy="502920"/>
          </a:xfrm>
          <a:prstGeom prst="rect">
            <a:avLst/>
          </a:prstGeom>
        </p:spPr>
        <p:txBody>
          <a:bodyPr/>
          <a:lstStyle/>
          <a:p>
            <a:fld id="{53CF612A-4CB0-4F57-9A87-F049CECB184D}" type="datetime2">
              <a:rPr lang="en-US" smtClean="0"/>
              <a:t>Saturday, February 19, 2022</a:t>
            </a:fld>
            <a:endParaRPr lang="en-US"/>
          </a:p>
        </p:txBody>
      </p:sp>
      <p:sp>
        <p:nvSpPr>
          <p:cNvPr id="5" name="Footer Placeholder 4">
            <a:extLst>
              <a:ext uri="{FF2B5EF4-FFF2-40B4-BE49-F238E27FC236}">
                <a16:creationId xmlns:a16="http://schemas.microsoft.com/office/drawing/2014/main" id="{491BF451-928F-4E55-8A76-111D0E21121F}"/>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B5EC161-BA80-4E93-AEB1-B61E38C098BB}"/>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4123611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44E3E-5EFE-4FCB-86A2-5E20CC6525EC}"/>
              </a:ext>
            </a:extLst>
          </p:cNvPr>
          <p:cNvSpPr>
            <a:spLocks noGrp="1"/>
          </p:cNvSpPr>
          <p:nvPr>
            <p:ph type="title" orient="vert"/>
          </p:nvPr>
        </p:nvSpPr>
        <p:spPr>
          <a:xfrm>
            <a:off x="9208922" y="448056"/>
            <a:ext cx="1423721" cy="550468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495005E-2E0C-4200-BF29-1135A35EE9B9}"/>
              </a:ext>
            </a:extLst>
          </p:cNvPr>
          <p:cNvSpPr>
            <a:spLocks noGrp="1"/>
          </p:cNvSpPr>
          <p:nvPr>
            <p:ph type="body" orient="vert" idx="1"/>
          </p:nvPr>
        </p:nvSpPr>
        <p:spPr>
          <a:xfrm>
            <a:off x="395021" y="438912"/>
            <a:ext cx="8492947" cy="55046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12BBBED-3B21-4271-BC0F-BBA258B59D48}"/>
              </a:ext>
            </a:extLst>
          </p:cNvPr>
          <p:cNvSpPr>
            <a:spLocks noGrp="1"/>
          </p:cNvSpPr>
          <p:nvPr>
            <p:ph type="dt" sz="half" idx="10"/>
          </p:nvPr>
        </p:nvSpPr>
        <p:spPr>
          <a:xfrm>
            <a:off x="395021" y="6153912"/>
            <a:ext cx="3110789" cy="502920"/>
          </a:xfrm>
          <a:prstGeom prst="rect">
            <a:avLst/>
          </a:prstGeom>
        </p:spPr>
        <p:txBody>
          <a:bodyPr/>
          <a:lstStyle/>
          <a:p>
            <a:fld id="{8F397F40-C8F7-4897-A6B8-241042F913A9}" type="datetime2">
              <a:rPr lang="en-US" smtClean="0"/>
              <a:t>Saturday, February 19, 2022</a:t>
            </a:fld>
            <a:endParaRPr lang="en-US"/>
          </a:p>
        </p:txBody>
      </p:sp>
      <p:sp>
        <p:nvSpPr>
          <p:cNvPr id="5" name="Footer Placeholder 4">
            <a:extLst>
              <a:ext uri="{FF2B5EF4-FFF2-40B4-BE49-F238E27FC236}">
                <a16:creationId xmlns:a16="http://schemas.microsoft.com/office/drawing/2014/main" id="{2D89CED5-56F3-4943-8143-918F7A860CD4}"/>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09C87180-7248-4741-8E3B-9AAFB414DD95}"/>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1744715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B7685-BDD9-488F-B082-33592E0F1364}"/>
              </a:ext>
            </a:extLst>
          </p:cNvPr>
          <p:cNvSpPr>
            <a:spLocks noGrp="1"/>
          </p:cNvSpPr>
          <p:nvPr>
            <p:ph type="title"/>
          </p:nvPr>
        </p:nvSpPr>
        <p:spPr/>
        <p:txBody>
          <a:bodyPr wrap="square"/>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E9CB5FF-7FB5-4B8A-BF1C-48765D40B4C0}"/>
              </a:ext>
            </a:extLst>
          </p:cNvPr>
          <p:cNvSpPr>
            <a:spLocks noGrp="1"/>
          </p:cNvSpPr>
          <p:nvPr>
            <p:ph idx="1"/>
          </p:nvPr>
        </p:nvSpPr>
        <p:spPr>
          <a:xfrm>
            <a:off x="403250" y="1735200"/>
            <a:ext cx="10163880" cy="3783013"/>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a:extLst>
              <a:ext uri="{FF2B5EF4-FFF2-40B4-BE49-F238E27FC236}">
                <a16:creationId xmlns:a16="http://schemas.microsoft.com/office/drawing/2014/main" id="{BDA03860-F8F0-4186-B5D0-72C935B2C2A9}"/>
              </a:ext>
            </a:extLst>
          </p:cNvPr>
          <p:cNvSpPr>
            <a:spLocks noGrp="1"/>
          </p:cNvSpPr>
          <p:nvPr>
            <p:ph type="ftr" sz="quarter" idx="3"/>
          </p:nvPr>
        </p:nvSpPr>
        <p:spPr>
          <a:xfrm>
            <a:off x="3933749" y="6153912"/>
            <a:ext cx="4857350" cy="502920"/>
          </a:xfrm>
          <a:prstGeom prst="rect">
            <a:avLst/>
          </a:prstGeom>
        </p:spPr>
        <p:txBody>
          <a:bodyPr vert="horz" lIns="0" tIns="0" rIns="91440" bIns="0" rtlCol="0" anchor="ctr"/>
          <a:lstStyle>
            <a:lvl1pPr algn="l">
              <a:defRPr sz="810" cap="all" spc="180" baseline="0">
                <a:solidFill>
                  <a:schemeClr val="tx2">
                    <a:alpha val="55000"/>
                  </a:schemeClr>
                </a:solidFill>
              </a:defRPr>
            </a:lvl1pPr>
          </a:lstStyle>
          <a:p>
            <a:r>
              <a:rPr lang="en-US" spc="180" dirty="0"/>
              <a:t>Sample Footer Text</a:t>
            </a:r>
          </a:p>
        </p:txBody>
      </p:sp>
      <p:sp>
        <p:nvSpPr>
          <p:cNvPr id="8" name="Slide Number Placeholder 5">
            <a:extLst>
              <a:ext uri="{FF2B5EF4-FFF2-40B4-BE49-F238E27FC236}">
                <a16:creationId xmlns:a16="http://schemas.microsoft.com/office/drawing/2014/main" id="{60B9D802-9E36-42DA-B6CA-6C937CBE8A94}"/>
              </a:ext>
            </a:extLst>
          </p:cNvPr>
          <p:cNvSpPr>
            <a:spLocks noGrp="1"/>
          </p:cNvSpPr>
          <p:nvPr>
            <p:ph type="sldNum" sz="quarter" idx="4"/>
          </p:nvPr>
        </p:nvSpPr>
        <p:spPr>
          <a:xfrm>
            <a:off x="9214409" y="6153912"/>
            <a:ext cx="1359770" cy="502920"/>
          </a:xfrm>
          <a:prstGeom prst="rect">
            <a:avLst/>
          </a:prstGeom>
        </p:spPr>
        <p:txBody>
          <a:bodyPr vert="horz" lIns="0" tIns="0" rIns="0" bIns="0" rtlCol="0" anchor="ctr"/>
          <a:lstStyle>
            <a:lvl1pPr algn="r">
              <a:defRPr sz="810">
                <a:solidFill>
                  <a:schemeClr val="tx2">
                    <a:alpha val="55000"/>
                  </a:schemeClr>
                </a:solidFill>
              </a:defRPr>
            </a:lvl1pPr>
          </a:lstStyle>
          <a:p>
            <a:fld id="{0D309695-DEC3-40DA-9DF5-330280C9D0E8}" type="slidenum">
              <a:rPr lang="en-US" smtClean="0"/>
              <a:pPr/>
              <a:t>‹#›</a:t>
            </a:fld>
            <a:endParaRPr lang="en-US" dirty="0"/>
          </a:p>
        </p:txBody>
      </p:sp>
      <p:sp>
        <p:nvSpPr>
          <p:cNvPr id="9" name="Date Placeholder 3">
            <a:extLst>
              <a:ext uri="{FF2B5EF4-FFF2-40B4-BE49-F238E27FC236}">
                <a16:creationId xmlns:a16="http://schemas.microsoft.com/office/drawing/2014/main" id="{C227B5A7-BF66-4C50-9DAD-A24070310B83}"/>
              </a:ext>
            </a:extLst>
          </p:cNvPr>
          <p:cNvSpPr>
            <a:spLocks noGrp="1"/>
          </p:cNvSpPr>
          <p:nvPr>
            <p:ph type="dt" sz="half" idx="2"/>
          </p:nvPr>
        </p:nvSpPr>
        <p:spPr>
          <a:xfrm>
            <a:off x="398621" y="6152968"/>
            <a:ext cx="3111818" cy="502920"/>
          </a:xfrm>
          <a:prstGeom prst="rect">
            <a:avLst/>
          </a:prstGeom>
        </p:spPr>
        <p:txBody>
          <a:bodyPr wrap="square" lIns="0" tIns="0" rIns="0" bIns="0" anchor="ctr" anchorCtr="0">
            <a:normAutofit/>
          </a:bodyPr>
          <a:lstStyle>
            <a:lvl1pPr>
              <a:defRPr sz="810" cap="all" spc="180" baseline="0">
                <a:solidFill>
                  <a:schemeClr val="tx1">
                    <a:alpha val="55000"/>
                  </a:schemeClr>
                </a:solidFill>
              </a:defRPr>
            </a:lvl1pPr>
          </a:lstStyle>
          <a:p>
            <a:fld id="{8256C2ED-54A4-480D-B5C8-65C0D62359B9}" type="datetime2">
              <a:rPr lang="en-US" smtClean="0"/>
              <a:pPr/>
              <a:t>Saturday, February 19, 2022</a:t>
            </a:fld>
            <a:endParaRPr lang="en-US" dirty="0"/>
          </a:p>
        </p:txBody>
      </p:sp>
    </p:spTree>
    <p:extLst>
      <p:ext uri="{BB962C8B-B14F-4D97-AF65-F5344CB8AC3E}">
        <p14:creationId xmlns:p14="http://schemas.microsoft.com/office/powerpoint/2010/main" val="2036159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2B8D-DB20-44D1-84BC-F76685913380}"/>
              </a:ext>
            </a:extLst>
          </p:cNvPr>
          <p:cNvSpPr>
            <a:spLocks noGrp="1"/>
          </p:cNvSpPr>
          <p:nvPr>
            <p:ph type="title"/>
          </p:nvPr>
        </p:nvSpPr>
        <p:spPr>
          <a:xfrm>
            <a:off x="403251" y="448056"/>
            <a:ext cx="10180015" cy="3401568"/>
          </a:xfrm>
        </p:spPr>
        <p:txBody>
          <a:bodyPr anchor="b">
            <a:normAutofit/>
          </a:bodyPr>
          <a:lstStyle>
            <a:lvl1pPr>
              <a:defRPr sz="576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594C298-618E-4642-8F2B-8DD253ED5C06}"/>
              </a:ext>
            </a:extLst>
          </p:cNvPr>
          <p:cNvSpPr>
            <a:spLocks noGrp="1"/>
          </p:cNvSpPr>
          <p:nvPr>
            <p:ph type="body" idx="1"/>
          </p:nvPr>
        </p:nvSpPr>
        <p:spPr>
          <a:xfrm>
            <a:off x="403250" y="4471416"/>
            <a:ext cx="10163556" cy="1481328"/>
          </a:xfrm>
        </p:spPr>
        <p:txBody>
          <a:bodyPr/>
          <a:lstStyle>
            <a:lvl1pPr marL="0" indent="0">
              <a:lnSpc>
                <a:spcPct val="120000"/>
              </a:lnSpc>
              <a:buNone/>
              <a:defRPr sz="2160">
                <a:solidFill>
                  <a:schemeClr val="tx2">
                    <a:alpha val="55000"/>
                  </a:schemeClr>
                </a:solidFill>
              </a:defRPr>
            </a:lvl1pPr>
            <a:lvl2pPr marL="411480" indent="0">
              <a:buNone/>
              <a:defRPr sz="1800">
                <a:solidFill>
                  <a:schemeClr val="tx1">
                    <a:tint val="75000"/>
                  </a:schemeClr>
                </a:solidFill>
              </a:defRPr>
            </a:lvl2pPr>
            <a:lvl3pPr marL="822960" indent="0">
              <a:buNone/>
              <a:defRPr sz="1620">
                <a:solidFill>
                  <a:schemeClr val="tx1">
                    <a:tint val="75000"/>
                  </a:schemeClr>
                </a:solidFill>
              </a:defRPr>
            </a:lvl3pPr>
            <a:lvl4pPr marL="1234440" indent="0">
              <a:buNone/>
              <a:defRPr sz="1440">
                <a:solidFill>
                  <a:schemeClr val="tx1">
                    <a:tint val="75000"/>
                  </a:schemeClr>
                </a:solidFill>
              </a:defRPr>
            </a:lvl4pPr>
            <a:lvl5pPr marL="1645920" indent="0">
              <a:buNone/>
              <a:defRPr sz="1440">
                <a:solidFill>
                  <a:schemeClr val="tx1">
                    <a:tint val="75000"/>
                  </a:schemeClr>
                </a:solidFill>
              </a:defRPr>
            </a:lvl5pPr>
            <a:lvl6pPr marL="2057400" indent="0">
              <a:buNone/>
              <a:defRPr sz="1440">
                <a:solidFill>
                  <a:schemeClr val="tx1">
                    <a:tint val="75000"/>
                  </a:schemeClr>
                </a:solidFill>
              </a:defRPr>
            </a:lvl6pPr>
            <a:lvl7pPr marL="2468880" indent="0">
              <a:buNone/>
              <a:defRPr sz="1440">
                <a:solidFill>
                  <a:schemeClr val="tx1">
                    <a:tint val="75000"/>
                  </a:schemeClr>
                </a:solidFill>
              </a:defRPr>
            </a:lvl7pPr>
            <a:lvl8pPr marL="2880360" indent="0">
              <a:buNone/>
              <a:defRPr sz="1440">
                <a:solidFill>
                  <a:schemeClr val="tx1">
                    <a:tint val="75000"/>
                  </a:schemeClr>
                </a:solidFill>
              </a:defRPr>
            </a:lvl8pPr>
            <a:lvl9pPr marL="3291840" indent="0">
              <a:buNone/>
              <a:defRPr sz="144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B3ECD5-2EEA-457B-9C93-36F8AF368EC7}"/>
              </a:ext>
            </a:extLst>
          </p:cNvPr>
          <p:cNvSpPr>
            <a:spLocks noGrp="1"/>
          </p:cNvSpPr>
          <p:nvPr>
            <p:ph type="dt" sz="half" idx="10"/>
          </p:nvPr>
        </p:nvSpPr>
        <p:spPr>
          <a:xfrm>
            <a:off x="395021" y="6153912"/>
            <a:ext cx="3110789" cy="502920"/>
          </a:xfrm>
          <a:prstGeom prst="rect">
            <a:avLst/>
          </a:prstGeom>
        </p:spPr>
        <p:txBody>
          <a:bodyPr/>
          <a:lstStyle/>
          <a:p>
            <a:fld id="{10EDCA73-0A86-4195-A787-75037827079D}" type="datetime2">
              <a:rPr lang="en-US" smtClean="0"/>
              <a:t>Saturday, February 19, 2022</a:t>
            </a:fld>
            <a:endParaRPr lang="en-US"/>
          </a:p>
        </p:txBody>
      </p:sp>
      <p:sp>
        <p:nvSpPr>
          <p:cNvPr id="5" name="Footer Placeholder 4">
            <a:extLst>
              <a:ext uri="{FF2B5EF4-FFF2-40B4-BE49-F238E27FC236}">
                <a16:creationId xmlns:a16="http://schemas.microsoft.com/office/drawing/2014/main" id="{D79A15D4-F172-4025-9290-C8F5D419720E}"/>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3926CD73-9984-4E1D-BD74-37115C1F4C57}"/>
              </a:ext>
            </a:extLst>
          </p:cNvPr>
          <p:cNvSpPr>
            <a:spLocks noGrp="1"/>
          </p:cNvSpPr>
          <p:nvPr>
            <p:ph type="sldNum" sz="quarter" idx="12"/>
          </p:nvPr>
        </p:nvSpPr>
        <p:spPr/>
        <p:txBody>
          <a:bodyPr rIns="219456"/>
          <a:lstStyle/>
          <a:p>
            <a:fld id="{0D309695-DEC3-40DA-9DF5-330280C9D0E8}" type="slidenum">
              <a:rPr lang="en-US" smtClean="0"/>
              <a:t>‹#›</a:t>
            </a:fld>
            <a:endParaRPr lang="en-US"/>
          </a:p>
        </p:txBody>
      </p:sp>
      <p:cxnSp>
        <p:nvCxnSpPr>
          <p:cNvPr id="8" name="Straight Connector 7">
            <a:extLst>
              <a:ext uri="{FF2B5EF4-FFF2-40B4-BE49-F238E27FC236}">
                <a16:creationId xmlns:a16="http://schemas.microsoft.com/office/drawing/2014/main" id="{E99FAD47-5E44-4EE5-A422-A77593F8F3A3}"/>
              </a:ext>
            </a:extLst>
          </p:cNvPr>
          <p:cNvCxnSpPr>
            <a:cxnSpLocks/>
          </p:cNvCxnSpPr>
          <p:nvPr/>
        </p:nvCxnSpPr>
        <p:spPr>
          <a:xfrm>
            <a:off x="404460" y="4122000"/>
            <a:ext cx="1016388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6078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74E41-AB27-418C-AA9E-8F863DDE3629}"/>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8B9E10A-E18D-4122-A71B-0A22F695E076}"/>
              </a:ext>
            </a:extLst>
          </p:cNvPr>
          <p:cNvSpPr>
            <a:spLocks noGrp="1"/>
          </p:cNvSpPr>
          <p:nvPr>
            <p:ph sz="half" idx="1"/>
          </p:nvPr>
        </p:nvSpPr>
        <p:spPr>
          <a:xfrm>
            <a:off x="403251" y="1735200"/>
            <a:ext cx="4888382" cy="4214750"/>
          </a:xfrm>
        </p:spPr>
        <p:txBody>
          <a:bodyPr/>
          <a:lstStyle>
            <a:lvl1pPr marL="405000">
              <a:defRPr/>
            </a:lvl1pPr>
            <a:lvl2pPr marL="810000">
              <a:defRPr/>
            </a:lvl2pPr>
            <a:lvl3pPr marL="1215000">
              <a:defRPr/>
            </a:lvl3pPr>
            <a:lvl4pPr marL="1620000">
              <a:defRPr/>
            </a:lvl4pPr>
            <a:lvl5pPr marL="2025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90CB980D-2720-431B-88C8-4D837023BBFF}"/>
              </a:ext>
            </a:extLst>
          </p:cNvPr>
          <p:cNvSpPr>
            <a:spLocks noGrp="1"/>
          </p:cNvSpPr>
          <p:nvPr>
            <p:ph sz="half" idx="2"/>
          </p:nvPr>
        </p:nvSpPr>
        <p:spPr>
          <a:xfrm>
            <a:off x="5678424" y="1735200"/>
            <a:ext cx="4888382" cy="4214750"/>
          </a:xfrm>
        </p:spPr>
        <p:txBody>
          <a:bodyPr/>
          <a:lstStyle>
            <a:lvl2pPr marL="810000">
              <a:defRPr/>
            </a:lvl2pPr>
            <a:lvl3pPr marL="1215000">
              <a:defRPr/>
            </a:lvl3pPr>
            <a:lvl4pPr marL="1620000">
              <a:defRPr/>
            </a:lvl4pPr>
            <a:lvl5pPr marL="2187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DE8EB211-F6F7-4C53-B25F-F1EBF7A8BF4E}"/>
              </a:ext>
            </a:extLst>
          </p:cNvPr>
          <p:cNvSpPr>
            <a:spLocks noGrp="1"/>
          </p:cNvSpPr>
          <p:nvPr>
            <p:ph type="dt" sz="half" idx="10"/>
          </p:nvPr>
        </p:nvSpPr>
        <p:spPr>
          <a:xfrm>
            <a:off x="395021" y="6153912"/>
            <a:ext cx="3110789" cy="502920"/>
          </a:xfrm>
          <a:prstGeom prst="rect">
            <a:avLst/>
          </a:prstGeom>
        </p:spPr>
        <p:txBody>
          <a:bodyPr/>
          <a:lstStyle/>
          <a:p>
            <a:fld id="{83C75374-B296-498E-A935-80631EA9020D}" type="datetime2">
              <a:rPr lang="en-US" smtClean="0"/>
              <a:t>Saturday, February 19, 2022</a:t>
            </a:fld>
            <a:endParaRPr lang="en-US"/>
          </a:p>
        </p:txBody>
      </p:sp>
      <p:sp>
        <p:nvSpPr>
          <p:cNvPr id="6" name="Footer Placeholder 5">
            <a:extLst>
              <a:ext uri="{FF2B5EF4-FFF2-40B4-BE49-F238E27FC236}">
                <a16:creationId xmlns:a16="http://schemas.microsoft.com/office/drawing/2014/main" id="{D0AA830D-482E-415E-B855-D561B94BDC2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2D7FB2AC-9F49-4D35-8C5E-ECECC6B13134}"/>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1827486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25D59-DC0A-4295-8714-902B54B983AF}"/>
              </a:ext>
            </a:extLst>
          </p:cNvPr>
          <p:cNvSpPr>
            <a:spLocks noGrp="1"/>
          </p:cNvSpPr>
          <p:nvPr>
            <p:ph type="title"/>
          </p:nvPr>
        </p:nvSpPr>
        <p:spPr>
          <a:xfrm>
            <a:off x="403251" y="388800"/>
            <a:ext cx="10180015" cy="114120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67A33E2-E7AE-4E37-9DF1-69697E45D2A7}"/>
              </a:ext>
            </a:extLst>
          </p:cNvPr>
          <p:cNvSpPr>
            <a:spLocks noGrp="1"/>
          </p:cNvSpPr>
          <p:nvPr>
            <p:ph type="body" idx="1"/>
          </p:nvPr>
        </p:nvSpPr>
        <p:spPr>
          <a:xfrm>
            <a:off x="403251" y="1774952"/>
            <a:ext cx="4888382" cy="612648"/>
          </a:xfrm>
        </p:spPr>
        <p:txBody>
          <a:bodyPr anchor="t">
            <a:normAutofit/>
          </a:bodyPr>
          <a:lstStyle>
            <a:lvl1pPr marL="0" indent="0">
              <a:lnSpc>
                <a:spcPct val="100000"/>
              </a:lnSpc>
              <a:buNone/>
              <a:defRPr sz="1800" b="0" i="1">
                <a:latin typeface="+mj-lt"/>
              </a:defRPr>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a:extLst>
              <a:ext uri="{FF2B5EF4-FFF2-40B4-BE49-F238E27FC236}">
                <a16:creationId xmlns:a16="http://schemas.microsoft.com/office/drawing/2014/main" id="{7A2E79D5-E651-4B82-AFAA-DE6E16AC3EB8}"/>
              </a:ext>
            </a:extLst>
          </p:cNvPr>
          <p:cNvSpPr>
            <a:spLocks noGrp="1"/>
          </p:cNvSpPr>
          <p:nvPr>
            <p:ph sz="half" idx="2"/>
          </p:nvPr>
        </p:nvSpPr>
        <p:spPr>
          <a:xfrm>
            <a:off x="403251" y="2752344"/>
            <a:ext cx="4888382"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1A91196-F771-42C3-A726-A4ECF561FFF3}"/>
              </a:ext>
            </a:extLst>
          </p:cNvPr>
          <p:cNvSpPr>
            <a:spLocks noGrp="1"/>
          </p:cNvSpPr>
          <p:nvPr>
            <p:ph type="body" sz="quarter" idx="3"/>
          </p:nvPr>
        </p:nvSpPr>
        <p:spPr>
          <a:xfrm>
            <a:off x="5678424" y="1774952"/>
            <a:ext cx="4888382" cy="612648"/>
          </a:xfrm>
        </p:spPr>
        <p:txBody>
          <a:bodyPr anchor="t">
            <a:normAutofit/>
          </a:bodyPr>
          <a:lstStyle>
            <a:lvl1pPr marL="0" indent="0">
              <a:lnSpc>
                <a:spcPct val="100000"/>
              </a:lnSpc>
              <a:buNone/>
              <a:defRPr sz="1800" b="0" i="1">
                <a:latin typeface="+mj-lt"/>
              </a:defRPr>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a:extLst>
              <a:ext uri="{FF2B5EF4-FFF2-40B4-BE49-F238E27FC236}">
                <a16:creationId xmlns:a16="http://schemas.microsoft.com/office/drawing/2014/main" id="{A776BA18-D373-4B5F-B812-5D5E4C2378E7}"/>
              </a:ext>
            </a:extLst>
          </p:cNvPr>
          <p:cNvSpPr>
            <a:spLocks noGrp="1"/>
          </p:cNvSpPr>
          <p:nvPr>
            <p:ph sz="quarter" idx="4"/>
          </p:nvPr>
        </p:nvSpPr>
        <p:spPr>
          <a:xfrm>
            <a:off x="5678424" y="2752344"/>
            <a:ext cx="4888382"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F395D0EB-9F99-4C95-ADA6-AC6B493CCA9D}"/>
              </a:ext>
            </a:extLst>
          </p:cNvPr>
          <p:cNvSpPr>
            <a:spLocks noGrp="1"/>
          </p:cNvSpPr>
          <p:nvPr>
            <p:ph type="dt" sz="half" idx="10"/>
          </p:nvPr>
        </p:nvSpPr>
        <p:spPr>
          <a:xfrm>
            <a:off x="395021" y="6153912"/>
            <a:ext cx="3110789" cy="502920"/>
          </a:xfrm>
          <a:prstGeom prst="rect">
            <a:avLst/>
          </a:prstGeom>
        </p:spPr>
        <p:txBody>
          <a:bodyPr/>
          <a:lstStyle/>
          <a:p>
            <a:fld id="{B098B728-214A-4ABC-8432-5B3A5A66A987}" type="datetime2">
              <a:rPr lang="en-US" smtClean="0"/>
              <a:t>Saturday, February 19, 2022</a:t>
            </a:fld>
            <a:endParaRPr lang="en-US" dirty="0"/>
          </a:p>
        </p:txBody>
      </p:sp>
      <p:sp>
        <p:nvSpPr>
          <p:cNvPr id="8" name="Footer Placeholder 7">
            <a:extLst>
              <a:ext uri="{FF2B5EF4-FFF2-40B4-BE49-F238E27FC236}">
                <a16:creationId xmlns:a16="http://schemas.microsoft.com/office/drawing/2014/main" id="{27EB69A9-1E48-4683-8873-D888C39E6EEE}"/>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F57E419C-3010-4562-BA4B-ECBC2DBE629E}"/>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929714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58066-A255-4886-A4B0-2AC829A768F3}"/>
              </a:ext>
            </a:extLst>
          </p:cNvPr>
          <p:cNvSpPr>
            <a:spLocks noGrp="1"/>
          </p:cNvSpPr>
          <p:nvPr>
            <p:ph type="title"/>
          </p:nvPr>
        </p:nvSpPr>
        <p:spPr>
          <a:xfrm>
            <a:off x="403251" y="388800"/>
            <a:ext cx="10180015" cy="5559552"/>
          </a:xfrm>
        </p:spPr>
        <p:txBody>
          <a:bodyPr wrap="square"/>
          <a:lstStyle/>
          <a:p>
            <a:r>
              <a:rPr lang="en-US"/>
              <a:t>Click to edit Master title style</a:t>
            </a:r>
            <a:endParaRPr lang="en-US" dirty="0"/>
          </a:p>
        </p:txBody>
      </p:sp>
      <p:sp>
        <p:nvSpPr>
          <p:cNvPr id="3" name="Date Placeholder 2">
            <a:extLst>
              <a:ext uri="{FF2B5EF4-FFF2-40B4-BE49-F238E27FC236}">
                <a16:creationId xmlns:a16="http://schemas.microsoft.com/office/drawing/2014/main" id="{2068D80A-6560-46E3-AF30-9CEC54EA747C}"/>
              </a:ext>
            </a:extLst>
          </p:cNvPr>
          <p:cNvSpPr>
            <a:spLocks noGrp="1"/>
          </p:cNvSpPr>
          <p:nvPr>
            <p:ph type="dt" sz="half" idx="10"/>
          </p:nvPr>
        </p:nvSpPr>
        <p:spPr>
          <a:xfrm>
            <a:off x="395021" y="6153912"/>
            <a:ext cx="3110789" cy="502920"/>
          </a:xfrm>
          <a:prstGeom prst="rect">
            <a:avLst/>
          </a:prstGeom>
        </p:spPr>
        <p:txBody>
          <a:bodyPr/>
          <a:lstStyle/>
          <a:p>
            <a:fld id="{015F02D0-6806-43AF-9888-2359BF40C204}" type="datetime2">
              <a:rPr lang="en-US" smtClean="0"/>
              <a:t>Saturday, February 19, 2022</a:t>
            </a:fld>
            <a:endParaRPr lang="en-US"/>
          </a:p>
        </p:txBody>
      </p:sp>
      <p:sp>
        <p:nvSpPr>
          <p:cNvPr id="4" name="Footer Placeholder 3">
            <a:extLst>
              <a:ext uri="{FF2B5EF4-FFF2-40B4-BE49-F238E27FC236}">
                <a16:creationId xmlns:a16="http://schemas.microsoft.com/office/drawing/2014/main" id="{4AB673C2-FB1E-46F5-8CFB-93B9DB807075}"/>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91E2120-410F-4382-81AB-37F161F72150}"/>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3839818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802222-E41B-48E7-BF06-5C5509D621C0}"/>
              </a:ext>
            </a:extLst>
          </p:cNvPr>
          <p:cNvSpPr>
            <a:spLocks noGrp="1"/>
          </p:cNvSpPr>
          <p:nvPr>
            <p:ph type="dt" sz="half" idx="10"/>
          </p:nvPr>
        </p:nvSpPr>
        <p:spPr>
          <a:xfrm>
            <a:off x="395021" y="6153912"/>
            <a:ext cx="3110789" cy="502920"/>
          </a:xfrm>
          <a:prstGeom prst="rect">
            <a:avLst/>
          </a:prstGeom>
        </p:spPr>
        <p:txBody>
          <a:bodyPr/>
          <a:lstStyle/>
          <a:p>
            <a:fld id="{8EE14D2D-B1AF-4197-82D6-FC1F8BD05681}" type="datetime2">
              <a:rPr lang="en-US" smtClean="0"/>
              <a:t>Saturday, February 19, 2022</a:t>
            </a:fld>
            <a:endParaRPr lang="en-US"/>
          </a:p>
        </p:txBody>
      </p:sp>
      <p:sp>
        <p:nvSpPr>
          <p:cNvPr id="3" name="Footer Placeholder 2">
            <a:extLst>
              <a:ext uri="{FF2B5EF4-FFF2-40B4-BE49-F238E27FC236}">
                <a16:creationId xmlns:a16="http://schemas.microsoft.com/office/drawing/2014/main" id="{17A636E3-B721-46E8-882F-C123530F0FEF}"/>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C4FC1178-3E0E-449A-B799-009C04C069AF}"/>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3253119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23392-4FF4-4922-A14E-8AA23A9BDD70}"/>
              </a:ext>
            </a:extLst>
          </p:cNvPr>
          <p:cNvSpPr>
            <a:spLocks noGrp="1"/>
          </p:cNvSpPr>
          <p:nvPr>
            <p:ph type="title"/>
          </p:nvPr>
        </p:nvSpPr>
        <p:spPr>
          <a:xfrm>
            <a:off x="403251" y="388800"/>
            <a:ext cx="3102559" cy="1069848"/>
          </a:xfrm>
        </p:spPr>
        <p:txBody>
          <a:bodyPr wrap="square" anchor="t">
            <a:normAutofit/>
          </a:bodyPr>
          <a:lstStyle>
            <a:lvl1pPr>
              <a:defRPr sz="252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04FB38E-5055-4C9B-9A3B-A7B3A4887944}"/>
              </a:ext>
            </a:extLst>
          </p:cNvPr>
          <p:cNvSpPr>
            <a:spLocks noGrp="1"/>
          </p:cNvSpPr>
          <p:nvPr>
            <p:ph idx="1"/>
          </p:nvPr>
        </p:nvSpPr>
        <p:spPr>
          <a:xfrm>
            <a:off x="3933749" y="393192"/>
            <a:ext cx="6641287" cy="5559552"/>
          </a:xfrm>
        </p:spPr>
        <p:txBody>
          <a:bodyPr/>
          <a:lstStyle>
            <a:lvl1pPr>
              <a:defRPr sz="1620"/>
            </a:lvl1pPr>
            <a:lvl2pPr>
              <a:defRPr sz="1620"/>
            </a:lvl2pPr>
            <a:lvl3pPr>
              <a:defRPr sz="1620"/>
            </a:lvl3pPr>
            <a:lvl4pPr>
              <a:defRPr sz="1620"/>
            </a:lvl4pPr>
            <a:lvl5pPr>
              <a:defRPr sz="162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9E2EC2DB-2ED3-408C-BFF2-F413C9D8F91E}"/>
              </a:ext>
            </a:extLst>
          </p:cNvPr>
          <p:cNvSpPr>
            <a:spLocks noGrp="1"/>
          </p:cNvSpPr>
          <p:nvPr>
            <p:ph type="body" sz="half" idx="2"/>
          </p:nvPr>
        </p:nvSpPr>
        <p:spPr>
          <a:xfrm>
            <a:off x="403251" y="1733550"/>
            <a:ext cx="3102559" cy="4219194"/>
          </a:xfrm>
        </p:spPr>
        <p:txBody>
          <a:bodyPr>
            <a:normAutofit/>
          </a:bodyPr>
          <a:lstStyle>
            <a:lvl1pPr marL="0" indent="0">
              <a:buNone/>
              <a:defRPr sz="162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61374FDF-3000-4B2C-AC88-8CE34D680596}"/>
              </a:ext>
            </a:extLst>
          </p:cNvPr>
          <p:cNvSpPr>
            <a:spLocks noGrp="1"/>
          </p:cNvSpPr>
          <p:nvPr>
            <p:ph type="dt" sz="half" idx="10"/>
          </p:nvPr>
        </p:nvSpPr>
        <p:spPr>
          <a:xfrm>
            <a:off x="395021" y="6153912"/>
            <a:ext cx="3110789" cy="502920"/>
          </a:xfrm>
          <a:prstGeom prst="rect">
            <a:avLst/>
          </a:prstGeom>
        </p:spPr>
        <p:txBody>
          <a:bodyPr/>
          <a:lstStyle/>
          <a:p>
            <a:fld id="{98771CEB-9838-4245-91B8-EFBAFE2D8B44}" type="datetime2">
              <a:rPr lang="en-US" smtClean="0"/>
              <a:t>Saturday, February 19, 2022</a:t>
            </a:fld>
            <a:endParaRPr lang="en-US"/>
          </a:p>
        </p:txBody>
      </p:sp>
      <p:sp>
        <p:nvSpPr>
          <p:cNvPr id="6" name="Footer Placeholder 5">
            <a:extLst>
              <a:ext uri="{FF2B5EF4-FFF2-40B4-BE49-F238E27FC236}">
                <a16:creationId xmlns:a16="http://schemas.microsoft.com/office/drawing/2014/main" id="{0DA0B7F4-5B8C-49BD-9BDA-FCBD13E24227}"/>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3502BC00-0803-4A53-8657-91CE0DB80E54}"/>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2546318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C2A98-C272-40D9-B75A-77A3D58678E0}"/>
              </a:ext>
            </a:extLst>
          </p:cNvPr>
          <p:cNvSpPr>
            <a:spLocks noGrp="1"/>
          </p:cNvSpPr>
          <p:nvPr>
            <p:ph type="title"/>
          </p:nvPr>
        </p:nvSpPr>
        <p:spPr>
          <a:xfrm>
            <a:off x="403251" y="388800"/>
            <a:ext cx="3102559" cy="1069848"/>
          </a:xfrm>
        </p:spPr>
        <p:txBody>
          <a:bodyPr wrap="square" anchor="t">
            <a:normAutofit/>
          </a:bodyPr>
          <a:lstStyle>
            <a:lvl1pPr>
              <a:defRPr sz="252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7AD50DAC-9AC3-4A9A-91B7-6C95E4362561}"/>
              </a:ext>
            </a:extLst>
          </p:cNvPr>
          <p:cNvSpPr>
            <a:spLocks noGrp="1"/>
          </p:cNvSpPr>
          <p:nvPr>
            <p:ph type="pic" idx="1"/>
          </p:nvPr>
        </p:nvSpPr>
        <p:spPr>
          <a:xfrm>
            <a:off x="3933749" y="441325"/>
            <a:ext cx="6635801" cy="5511419"/>
          </a:xfrm>
        </p:spPr>
        <p:txBody>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3721B04-C243-49A9-B5D3-483379290943}"/>
              </a:ext>
            </a:extLst>
          </p:cNvPr>
          <p:cNvSpPr>
            <a:spLocks noGrp="1"/>
          </p:cNvSpPr>
          <p:nvPr>
            <p:ph type="body" sz="half" idx="2"/>
          </p:nvPr>
        </p:nvSpPr>
        <p:spPr>
          <a:xfrm>
            <a:off x="403251" y="1735200"/>
            <a:ext cx="3102559" cy="4214750"/>
          </a:xfrm>
        </p:spPr>
        <p:txBody>
          <a:bodyPr>
            <a:normAutofit/>
          </a:bodyPr>
          <a:lstStyle>
            <a:lvl1pPr marL="0" indent="0">
              <a:buNone/>
              <a:defRPr sz="162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838E949C-DD35-44F6-B45A-35134D7E1299}"/>
              </a:ext>
            </a:extLst>
          </p:cNvPr>
          <p:cNvSpPr>
            <a:spLocks noGrp="1"/>
          </p:cNvSpPr>
          <p:nvPr>
            <p:ph type="dt" sz="half" idx="10"/>
          </p:nvPr>
        </p:nvSpPr>
        <p:spPr>
          <a:xfrm>
            <a:off x="395021" y="6153912"/>
            <a:ext cx="3110789" cy="502920"/>
          </a:xfrm>
          <a:prstGeom prst="rect">
            <a:avLst/>
          </a:prstGeom>
        </p:spPr>
        <p:txBody>
          <a:bodyPr/>
          <a:lstStyle/>
          <a:p>
            <a:fld id="{51D3F6BF-A585-41F8-88DF-7E5D069F892A}" type="datetime2">
              <a:rPr lang="en-US" smtClean="0"/>
              <a:t>Saturday, February 19, 2022</a:t>
            </a:fld>
            <a:endParaRPr lang="en-US"/>
          </a:p>
        </p:txBody>
      </p:sp>
      <p:sp>
        <p:nvSpPr>
          <p:cNvPr id="6" name="Footer Placeholder 5">
            <a:extLst>
              <a:ext uri="{FF2B5EF4-FFF2-40B4-BE49-F238E27FC236}">
                <a16:creationId xmlns:a16="http://schemas.microsoft.com/office/drawing/2014/main" id="{6BC70102-4B8E-4FEC-9BB7-97FDC1EABF86}"/>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086693AF-08A9-4388-A9B8-174D53955998}"/>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1690701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DDBCE8-F60C-4E3A-83C0-BDE8DD2DE1FD}"/>
              </a:ext>
            </a:extLst>
          </p:cNvPr>
          <p:cNvSpPr>
            <a:spLocks noGrp="1"/>
          </p:cNvSpPr>
          <p:nvPr>
            <p:ph type="title"/>
          </p:nvPr>
        </p:nvSpPr>
        <p:spPr>
          <a:xfrm>
            <a:off x="403250" y="388800"/>
            <a:ext cx="10171786" cy="1141200"/>
          </a:xfrm>
          <a:prstGeom prst="rect">
            <a:avLst/>
          </a:prstGeom>
        </p:spPr>
        <p:txBody>
          <a:bodyPr vert="horz" lIns="0" tIns="0" rIns="0" bIns="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4BBC57F-72F2-48BC-B1EE-1F2C6155D72E}"/>
              </a:ext>
            </a:extLst>
          </p:cNvPr>
          <p:cNvSpPr>
            <a:spLocks noGrp="1"/>
          </p:cNvSpPr>
          <p:nvPr>
            <p:ph type="body" idx="1"/>
          </p:nvPr>
        </p:nvSpPr>
        <p:spPr>
          <a:xfrm>
            <a:off x="403250" y="1733551"/>
            <a:ext cx="10163880" cy="3783013"/>
          </a:xfrm>
          <a:prstGeom prst="rect">
            <a:avLst/>
          </a:prstGeom>
        </p:spPr>
        <p:txBody>
          <a:bodyPr vert="horz" lIns="0" tIns="0" rIns="9144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930FBC45-A4BC-4EE5-82B1-8BC79122559A}"/>
              </a:ext>
            </a:extLst>
          </p:cNvPr>
          <p:cNvSpPr>
            <a:spLocks noGrp="1"/>
          </p:cNvSpPr>
          <p:nvPr>
            <p:ph type="ftr" sz="quarter" idx="3"/>
          </p:nvPr>
        </p:nvSpPr>
        <p:spPr>
          <a:xfrm>
            <a:off x="3933749" y="6153912"/>
            <a:ext cx="4857350" cy="502920"/>
          </a:xfrm>
          <a:prstGeom prst="rect">
            <a:avLst/>
          </a:prstGeom>
        </p:spPr>
        <p:txBody>
          <a:bodyPr vert="horz" lIns="0" tIns="0" rIns="91440" bIns="0" rtlCol="0" anchor="ctr"/>
          <a:lstStyle>
            <a:lvl1pPr algn="l">
              <a:defRPr sz="810" cap="all" spc="180" baseline="0">
                <a:solidFill>
                  <a:schemeClr val="tx2">
                    <a:alpha val="55000"/>
                  </a:schemeClr>
                </a:solidFill>
              </a:defRPr>
            </a:lvl1pPr>
          </a:lstStyle>
          <a:p>
            <a:r>
              <a:rPr lang="en-US" spc="180" dirty="0"/>
              <a:t>Sample Footer Text</a:t>
            </a:r>
          </a:p>
        </p:txBody>
      </p:sp>
      <p:sp>
        <p:nvSpPr>
          <p:cNvPr id="6" name="Slide Number Placeholder 5">
            <a:extLst>
              <a:ext uri="{FF2B5EF4-FFF2-40B4-BE49-F238E27FC236}">
                <a16:creationId xmlns:a16="http://schemas.microsoft.com/office/drawing/2014/main" id="{725E1300-1995-409E-B058-59180872B694}"/>
              </a:ext>
            </a:extLst>
          </p:cNvPr>
          <p:cNvSpPr>
            <a:spLocks noGrp="1"/>
          </p:cNvSpPr>
          <p:nvPr>
            <p:ph type="sldNum" sz="quarter" idx="4"/>
          </p:nvPr>
        </p:nvSpPr>
        <p:spPr>
          <a:xfrm>
            <a:off x="9214409" y="6153912"/>
            <a:ext cx="1359770" cy="502920"/>
          </a:xfrm>
          <a:prstGeom prst="rect">
            <a:avLst/>
          </a:prstGeom>
        </p:spPr>
        <p:txBody>
          <a:bodyPr vert="horz" lIns="0" tIns="0" rIns="0" bIns="0" rtlCol="0" anchor="ctr"/>
          <a:lstStyle>
            <a:lvl1pPr algn="r">
              <a:defRPr sz="810">
                <a:solidFill>
                  <a:schemeClr val="tx2">
                    <a:alpha val="55000"/>
                  </a:schemeClr>
                </a:solidFill>
              </a:defRPr>
            </a:lvl1pPr>
          </a:lstStyle>
          <a:p>
            <a:fld id="{0D309695-DEC3-40DA-9DF5-330280C9D0E8}" type="slidenum">
              <a:rPr lang="en-US" smtClean="0"/>
              <a:pPr/>
              <a:t>‹#›</a:t>
            </a:fld>
            <a:endParaRPr lang="en-US" dirty="0"/>
          </a:p>
        </p:txBody>
      </p:sp>
      <p:sp>
        <p:nvSpPr>
          <p:cNvPr id="10" name="Date Placeholder 3">
            <a:extLst>
              <a:ext uri="{FF2B5EF4-FFF2-40B4-BE49-F238E27FC236}">
                <a16:creationId xmlns:a16="http://schemas.microsoft.com/office/drawing/2014/main" id="{639030E9-7F3B-403F-96B2-7C2C627C30A0}"/>
              </a:ext>
            </a:extLst>
          </p:cNvPr>
          <p:cNvSpPr>
            <a:spLocks noGrp="1"/>
          </p:cNvSpPr>
          <p:nvPr>
            <p:ph type="dt" sz="half" idx="2"/>
          </p:nvPr>
        </p:nvSpPr>
        <p:spPr>
          <a:xfrm>
            <a:off x="398621" y="6152968"/>
            <a:ext cx="3111818" cy="502920"/>
          </a:xfrm>
          <a:prstGeom prst="rect">
            <a:avLst/>
          </a:prstGeom>
        </p:spPr>
        <p:txBody>
          <a:bodyPr wrap="square" lIns="0" tIns="0" rIns="0" bIns="0" anchor="ctr" anchorCtr="0">
            <a:normAutofit/>
          </a:bodyPr>
          <a:lstStyle>
            <a:lvl1pPr>
              <a:defRPr sz="810" cap="all" spc="180" baseline="0">
                <a:solidFill>
                  <a:schemeClr val="tx1">
                    <a:alpha val="55000"/>
                  </a:schemeClr>
                </a:solidFill>
              </a:defRPr>
            </a:lvl1pPr>
          </a:lstStyle>
          <a:p>
            <a:fld id="{8256C2ED-54A4-480D-B5C8-65C0D62359B9}" type="datetime2">
              <a:rPr lang="en-US" smtClean="0"/>
              <a:pPr/>
              <a:t>Saturday, February 19, 2022</a:t>
            </a:fld>
            <a:endParaRPr lang="en-US" dirty="0"/>
          </a:p>
        </p:txBody>
      </p:sp>
    </p:spTree>
    <p:extLst>
      <p:ext uri="{BB962C8B-B14F-4D97-AF65-F5344CB8AC3E}">
        <p14:creationId xmlns:p14="http://schemas.microsoft.com/office/powerpoint/2010/main" val="3772512964"/>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1" r:id="rId6"/>
    <p:sldLayoutId id="2147483727" r:id="rId7"/>
    <p:sldLayoutId id="2147483728" r:id="rId8"/>
    <p:sldLayoutId id="2147483729" r:id="rId9"/>
    <p:sldLayoutId id="2147483730" r:id="rId10"/>
    <p:sldLayoutId id="2147483732" r:id="rId11"/>
  </p:sldLayoutIdLst>
  <p:hf sldNum="0" hdr="0" ftr="0" dt="0"/>
  <p:txStyles>
    <p:titleStyle>
      <a:lvl1pPr algn="l" defTabSz="822960" rtl="0" eaLnBrk="1" latinLnBrk="0" hangingPunct="1">
        <a:lnSpc>
          <a:spcPct val="90000"/>
        </a:lnSpc>
        <a:spcBef>
          <a:spcPct val="0"/>
        </a:spcBef>
        <a:buNone/>
        <a:defRPr sz="2880" i="1" kern="1200">
          <a:solidFill>
            <a:schemeClr val="tx2"/>
          </a:solidFill>
          <a:latin typeface="+mj-lt"/>
          <a:ea typeface="+mj-ea"/>
          <a:cs typeface="+mj-cs"/>
        </a:defRPr>
      </a:lvl1pPr>
    </p:titleStyle>
    <p:bodyStyle>
      <a:lvl1pPr marL="405000" indent="-403250" algn="l" defTabSz="822960" rtl="0" eaLnBrk="1" latinLnBrk="0" hangingPunct="1">
        <a:lnSpc>
          <a:spcPct val="140000"/>
        </a:lnSpc>
        <a:spcBef>
          <a:spcPts val="900"/>
        </a:spcBef>
        <a:buFont typeface="Calibri Light" panose="020F0302020204030204" pitchFamily="34" charset="0"/>
        <a:buChar char="→"/>
        <a:defRPr sz="1620" kern="1200">
          <a:solidFill>
            <a:schemeClr val="tx2">
              <a:alpha val="55000"/>
            </a:schemeClr>
          </a:solidFill>
          <a:latin typeface="+mn-lt"/>
          <a:ea typeface="+mn-ea"/>
          <a:cs typeface="+mn-cs"/>
        </a:defRPr>
      </a:lvl1pPr>
      <a:lvl2pPr marL="810000" indent="-403250" algn="l" defTabSz="822960" rtl="0" eaLnBrk="1" latinLnBrk="0" hangingPunct="1">
        <a:lnSpc>
          <a:spcPct val="140000"/>
        </a:lnSpc>
        <a:spcBef>
          <a:spcPts val="450"/>
        </a:spcBef>
        <a:buFont typeface="Calibri Light" panose="020F0302020204030204" pitchFamily="34" charset="0"/>
        <a:buChar char="→"/>
        <a:defRPr sz="1620" kern="1200">
          <a:solidFill>
            <a:schemeClr val="tx2">
              <a:alpha val="55000"/>
            </a:schemeClr>
          </a:solidFill>
          <a:latin typeface="+mn-lt"/>
          <a:ea typeface="+mn-ea"/>
          <a:cs typeface="+mn-cs"/>
        </a:defRPr>
      </a:lvl2pPr>
      <a:lvl3pPr marL="1215000" indent="-403250" algn="l" defTabSz="822960" rtl="0" eaLnBrk="1" latinLnBrk="0" hangingPunct="1">
        <a:lnSpc>
          <a:spcPct val="140000"/>
        </a:lnSpc>
        <a:spcBef>
          <a:spcPts val="450"/>
        </a:spcBef>
        <a:buFont typeface="Calibri Light" panose="020F0302020204030204" pitchFamily="34" charset="0"/>
        <a:buChar char="→"/>
        <a:defRPr sz="1620" kern="1200">
          <a:solidFill>
            <a:schemeClr val="tx2">
              <a:alpha val="55000"/>
            </a:schemeClr>
          </a:solidFill>
          <a:latin typeface="+mn-lt"/>
          <a:ea typeface="+mn-ea"/>
          <a:cs typeface="+mn-cs"/>
        </a:defRPr>
      </a:lvl3pPr>
      <a:lvl4pPr marL="1620000" indent="-403250" algn="l" defTabSz="822960" rtl="0" eaLnBrk="1" latinLnBrk="0" hangingPunct="1">
        <a:lnSpc>
          <a:spcPct val="140000"/>
        </a:lnSpc>
        <a:spcBef>
          <a:spcPts val="450"/>
        </a:spcBef>
        <a:buFont typeface="Calibri Light" panose="020F0302020204030204" pitchFamily="34" charset="0"/>
        <a:buChar char="→"/>
        <a:defRPr sz="1620" kern="1200">
          <a:solidFill>
            <a:schemeClr val="tx2">
              <a:alpha val="55000"/>
            </a:schemeClr>
          </a:solidFill>
          <a:latin typeface="+mn-lt"/>
          <a:ea typeface="+mn-ea"/>
          <a:cs typeface="+mn-cs"/>
        </a:defRPr>
      </a:lvl4pPr>
      <a:lvl5pPr marL="2025000" indent="-403250" algn="l" defTabSz="822960" rtl="0" eaLnBrk="1" latinLnBrk="0" hangingPunct="1">
        <a:lnSpc>
          <a:spcPct val="140000"/>
        </a:lnSpc>
        <a:spcBef>
          <a:spcPts val="450"/>
        </a:spcBef>
        <a:buFont typeface="Calibri Light" panose="020F0302020204030204" pitchFamily="34" charset="0"/>
        <a:buChar char="→"/>
        <a:defRPr sz="1620" kern="1200">
          <a:solidFill>
            <a:schemeClr val="tx2">
              <a:alpha val="55000"/>
            </a:schemeClr>
          </a:solidFill>
          <a:latin typeface="+mn-lt"/>
          <a:ea typeface="+mn-ea"/>
          <a:cs typeface="+mn-cs"/>
        </a:defRPr>
      </a:lvl5pPr>
      <a:lvl6pPr marL="226314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6pPr>
      <a:lvl7pPr marL="267462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7pPr>
      <a:lvl8pPr marL="308610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8pPr>
      <a:lvl9pPr marL="34975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C448D53-ACA1-4CA4-B08A-09FB0780C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2900"/>
            <a:ext cx="10972800" cy="61722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2" name="Title 1">
            <a:extLst>
              <a:ext uri="{FF2B5EF4-FFF2-40B4-BE49-F238E27FC236}">
                <a16:creationId xmlns:a16="http://schemas.microsoft.com/office/drawing/2014/main" id="{BD340643-A7C9-4E2A-AB9E-2A29955E5012}"/>
              </a:ext>
            </a:extLst>
          </p:cNvPr>
          <p:cNvSpPr>
            <a:spLocks noGrp="1"/>
          </p:cNvSpPr>
          <p:nvPr>
            <p:ph type="ctrTitle"/>
          </p:nvPr>
        </p:nvSpPr>
        <p:spPr>
          <a:xfrm>
            <a:off x="5680710" y="746151"/>
            <a:ext cx="4886096" cy="3061411"/>
          </a:xfrm>
        </p:spPr>
        <p:txBody>
          <a:bodyPr>
            <a:normAutofit/>
          </a:bodyPr>
          <a:lstStyle/>
          <a:p>
            <a:r>
              <a:rPr lang="en-US" dirty="0"/>
              <a:t>Walk as the New Man</a:t>
            </a:r>
          </a:p>
        </p:txBody>
      </p:sp>
      <p:sp>
        <p:nvSpPr>
          <p:cNvPr id="3" name="Subtitle 2">
            <a:extLst>
              <a:ext uri="{FF2B5EF4-FFF2-40B4-BE49-F238E27FC236}">
                <a16:creationId xmlns:a16="http://schemas.microsoft.com/office/drawing/2014/main" id="{385E7112-25D8-4FAD-8DA4-BB13AB5FE26A}"/>
              </a:ext>
            </a:extLst>
          </p:cNvPr>
          <p:cNvSpPr>
            <a:spLocks noGrp="1"/>
          </p:cNvSpPr>
          <p:nvPr>
            <p:ph type="subTitle" idx="1"/>
          </p:nvPr>
        </p:nvSpPr>
        <p:spPr>
          <a:xfrm>
            <a:off x="5680710" y="4367175"/>
            <a:ext cx="4886096" cy="1333195"/>
          </a:xfrm>
        </p:spPr>
        <p:txBody>
          <a:bodyPr>
            <a:normAutofit/>
          </a:bodyPr>
          <a:lstStyle/>
          <a:p>
            <a:r>
              <a:rPr lang="en-US" sz="4800" b="1" dirty="0">
                <a:solidFill>
                  <a:srgbClr val="FFFFFF"/>
                </a:solidFill>
                <a:latin typeface="Arial" panose="020B0604020202020204" pitchFamily="34" charset="0"/>
                <a:cs typeface="Arial" panose="020B0604020202020204" pitchFamily="34" charset="0"/>
              </a:rPr>
              <a:t>Eph 4:21-32</a:t>
            </a:r>
          </a:p>
        </p:txBody>
      </p:sp>
      <p:pic>
        <p:nvPicPr>
          <p:cNvPr id="5" name="Picture 4" descr="A close-up of a newspaper&#10;&#10;Description automatically generated with medium confidence">
            <a:extLst>
              <a:ext uri="{FF2B5EF4-FFF2-40B4-BE49-F238E27FC236}">
                <a16:creationId xmlns:a16="http://schemas.microsoft.com/office/drawing/2014/main" id="{3CA29621-81AF-4E55-B297-FAFB999586E2}"/>
              </a:ext>
            </a:extLst>
          </p:cNvPr>
          <p:cNvPicPr>
            <a:picLocks noChangeAspect="1"/>
          </p:cNvPicPr>
          <p:nvPr/>
        </p:nvPicPr>
        <p:blipFill rotWithShape="1">
          <a:blip r:embed="rId2">
            <a:extLst>
              <a:ext uri="{28A0092B-C50C-407E-A947-70E740481C1C}">
                <a14:useLocalDpi xmlns:a14="http://schemas.microsoft.com/office/drawing/2010/main" val="0"/>
              </a:ext>
            </a:extLst>
          </a:blip>
          <a:srcRect l="2228" r="14949" b="2"/>
          <a:stretch/>
        </p:blipFill>
        <p:spPr>
          <a:xfrm>
            <a:off x="405994" y="1870117"/>
            <a:ext cx="4880318" cy="2745167"/>
          </a:xfrm>
          <a:prstGeom prst="rect">
            <a:avLst/>
          </a:prstGeom>
        </p:spPr>
      </p:pic>
      <p:cxnSp>
        <p:nvCxnSpPr>
          <p:cNvPr id="19" name="Straight Connector 18">
            <a:extLst>
              <a:ext uri="{FF2B5EF4-FFF2-40B4-BE49-F238E27FC236}">
                <a16:creationId xmlns:a16="http://schemas.microsoft.com/office/drawing/2014/main" id="{3B5719CE-F76F-4313-9A48-ADF79E67BB3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86489" y="4052700"/>
            <a:ext cx="4902382"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2613032"/>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BC40AE45-0F40-4658-AECB-189ADDFFC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Walk in Purity (4:22-24) </a:t>
            </a:r>
          </a:p>
        </p:txBody>
      </p:sp>
      <p:cxnSp>
        <p:nvCxnSpPr>
          <p:cNvPr id="77" name="Straight Connector 76">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7081" y="1943999"/>
            <a:ext cx="4685040" cy="4625613"/>
          </a:xfrm>
        </p:spPr>
        <p:txBody>
          <a:bodyPr>
            <a:normAutofit fontScale="85000" lnSpcReduction="10000"/>
          </a:bodyPr>
          <a:lstStyle/>
          <a:p>
            <a:pPr marL="1750" indent="0">
              <a:buNone/>
            </a:pPr>
            <a:r>
              <a:rPr lang="en-US" sz="2800" dirty="0">
                <a:solidFill>
                  <a:srgbClr val="FFFFCC"/>
                </a:solidFill>
                <a:latin typeface="Arial" panose="020B0604020202020204" pitchFamily="34" charset="0"/>
                <a:cs typeface="Arial" panose="020B0604020202020204" pitchFamily="34" charset="0"/>
              </a:rPr>
              <a:t> </a:t>
            </a:r>
            <a:r>
              <a:rPr lang="en-US" sz="2800" dirty="0">
                <a:solidFill>
                  <a:schemeClr val="tx1"/>
                </a:solidFill>
                <a:latin typeface="Arial" panose="020B0604020202020204" pitchFamily="34" charset="0"/>
                <a:cs typeface="Arial" panose="020B0604020202020204" pitchFamily="34" charset="0"/>
              </a:rPr>
              <a:t>“</a:t>
            </a:r>
            <a:r>
              <a:rPr lang="en-US" sz="2800" baseline="30000" dirty="0">
                <a:solidFill>
                  <a:schemeClr val="tx1"/>
                </a:solidFill>
                <a:latin typeface="Arial" panose="020B0604020202020204" pitchFamily="34" charset="0"/>
                <a:cs typeface="Arial" panose="020B0604020202020204" pitchFamily="34" charset="0"/>
              </a:rPr>
              <a:t>22 </a:t>
            </a:r>
            <a:r>
              <a:rPr lang="en-US" sz="2800" dirty="0">
                <a:solidFill>
                  <a:schemeClr val="tx1"/>
                </a:solidFill>
                <a:latin typeface="Arial" panose="020B0604020202020204" pitchFamily="34" charset="0"/>
                <a:cs typeface="Arial" panose="020B0604020202020204" pitchFamily="34" charset="0"/>
              </a:rPr>
              <a:t>that you put off, concerning your former conduct, the old man which grows corrupt according to the deceitful lusts, </a:t>
            </a:r>
            <a:r>
              <a:rPr lang="en-US" sz="2800" baseline="30000" dirty="0">
                <a:solidFill>
                  <a:schemeClr val="tx1"/>
                </a:solidFill>
                <a:latin typeface="Arial" panose="020B0604020202020204" pitchFamily="34" charset="0"/>
                <a:cs typeface="Arial" panose="020B0604020202020204" pitchFamily="34" charset="0"/>
              </a:rPr>
              <a:t>23 </a:t>
            </a:r>
            <a:r>
              <a:rPr lang="en-US" sz="2800" dirty="0">
                <a:solidFill>
                  <a:schemeClr val="tx1"/>
                </a:solidFill>
                <a:latin typeface="Arial" panose="020B0604020202020204" pitchFamily="34" charset="0"/>
                <a:cs typeface="Arial" panose="020B0604020202020204" pitchFamily="34" charset="0"/>
              </a:rPr>
              <a:t>and be renewed in the spirit of your mind, </a:t>
            </a:r>
            <a:r>
              <a:rPr lang="en-US" sz="2800" baseline="30000" dirty="0">
                <a:solidFill>
                  <a:schemeClr val="tx1"/>
                </a:solidFill>
                <a:latin typeface="Arial" panose="020B0604020202020204" pitchFamily="34" charset="0"/>
                <a:cs typeface="Arial" panose="020B0604020202020204" pitchFamily="34" charset="0"/>
              </a:rPr>
              <a:t>24 </a:t>
            </a:r>
            <a:r>
              <a:rPr lang="en-US" sz="2800" dirty="0">
                <a:solidFill>
                  <a:schemeClr val="tx1"/>
                </a:solidFill>
                <a:latin typeface="Arial" panose="020B0604020202020204" pitchFamily="34" charset="0"/>
                <a:cs typeface="Arial" panose="020B0604020202020204" pitchFamily="34" charset="0"/>
              </a:rPr>
              <a:t>and that you put on the new man which was </a:t>
            </a:r>
            <a:r>
              <a:rPr lang="en-US" sz="2800" dirty="0">
                <a:solidFill>
                  <a:schemeClr val="tx1"/>
                </a:solidFill>
                <a:highlight>
                  <a:srgbClr val="FF0000"/>
                </a:highlight>
                <a:latin typeface="Arial" panose="020B0604020202020204" pitchFamily="34" charset="0"/>
                <a:cs typeface="Arial" panose="020B0604020202020204" pitchFamily="34" charset="0"/>
              </a:rPr>
              <a:t>created according to God, in true righteousness and holiness</a:t>
            </a:r>
            <a:r>
              <a:rPr lang="en-US" sz="2800" dirty="0">
                <a:solidFill>
                  <a:schemeClr val="tx1"/>
                </a:solidFill>
                <a:latin typeface="Arial" panose="020B0604020202020204" pitchFamily="34" charset="0"/>
                <a:cs typeface="Arial" panose="020B0604020202020204" pitchFamily="34" charset="0"/>
              </a:rPr>
              <a:t>.</a:t>
            </a:r>
          </a:p>
          <a:p>
            <a:pPr marL="1750" indent="0">
              <a:buNone/>
            </a:pPr>
            <a:endParaRPr lang="en-US" sz="2800" baseline="30000" dirty="0">
              <a:solidFill>
                <a:srgbClr val="FFFFCC"/>
              </a:solidFill>
              <a:highlight>
                <a:srgbClr val="FF0000"/>
              </a:highlight>
              <a:latin typeface="Arial" panose="020B0604020202020204" pitchFamily="34" charset="0"/>
              <a:cs typeface="Arial" panose="020B0604020202020204" pitchFamily="34" charset="0"/>
            </a:endParaRPr>
          </a:p>
          <a:p>
            <a:pPr marL="1750" indent="0">
              <a:buNone/>
            </a:pPr>
            <a:endParaRPr lang="en-US" sz="2800" baseline="30000" dirty="0">
              <a:solidFill>
                <a:srgbClr val="FFFFCC"/>
              </a:solidFill>
              <a:latin typeface="Arial" panose="020B0604020202020204" pitchFamily="34" charset="0"/>
              <a:cs typeface="Arial" panose="020B0604020202020204" pitchFamily="34" charset="0"/>
            </a:endParaRPr>
          </a:p>
          <a:p>
            <a:endParaRPr lang="en-US" sz="2800" b="1" dirty="0">
              <a:solidFill>
                <a:srgbClr val="F8F8F8"/>
              </a:solidFill>
              <a:latin typeface="Arial" panose="020B0604020202020204" pitchFamily="34" charset="0"/>
              <a:cs typeface="Arial" panose="020B0604020202020204" pitchFamily="34" charset="0"/>
            </a:endParaRPr>
          </a:p>
        </p:txBody>
      </p:sp>
      <p:pic>
        <p:nvPicPr>
          <p:cNvPr id="5" name="Picture 4" descr="A picture containing polygon&#10;&#10;Description automatically generated">
            <a:extLst>
              <a:ext uri="{FF2B5EF4-FFF2-40B4-BE49-F238E27FC236}">
                <a16:creationId xmlns:a16="http://schemas.microsoft.com/office/drawing/2014/main" id="{E29EBE7D-AC3E-4F0B-AED3-9A31FC264E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80" y="2053883"/>
            <a:ext cx="5093004" cy="4415315"/>
          </a:xfrm>
          <a:prstGeom prst="rect">
            <a:avLst/>
          </a:prstGeom>
        </p:spPr>
      </p:pic>
    </p:spTree>
    <p:extLst>
      <p:ext uri="{BB962C8B-B14F-4D97-AF65-F5344CB8AC3E}">
        <p14:creationId xmlns:p14="http://schemas.microsoft.com/office/powerpoint/2010/main" val="689597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BC40AE45-0F40-4658-AECB-189ADDFFC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Walk in Purity (4:22-24) </a:t>
            </a:r>
          </a:p>
        </p:txBody>
      </p:sp>
      <p:cxnSp>
        <p:nvCxnSpPr>
          <p:cNvPr id="77" name="Straight Connector 76">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7081" y="1943999"/>
            <a:ext cx="4685040" cy="4625613"/>
          </a:xfrm>
        </p:spPr>
        <p:txBody>
          <a:bodyPr>
            <a:normAutofit fontScale="85000" lnSpcReduction="10000"/>
          </a:bodyPr>
          <a:lstStyle/>
          <a:p>
            <a:pPr marL="1750" indent="0">
              <a:buNone/>
            </a:pPr>
            <a:r>
              <a:rPr lang="en-US" sz="2800" dirty="0">
                <a:solidFill>
                  <a:srgbClr val="FFFFCC"/>
                </a:solidFill>
                <a:latin typeface="Arial" panose="020B0604020202020204" pitchFamily="34" charset="0"/>
                <a:cs typeface="Arial" panose="020B0604020202020204" pitchFamily="34" charset="0"/>
              </a:rPr>
              <a:t> </a:t>
            </a:r>
            <a:r>
              <a:rPr lang="en-US" sz="2800" dirty="0">
                <a:solidFill>
                  <a:schemeClr val="tx1"/>
                </a:solidFill>
                <a:latin typeface="Arial" panose="020B0604020202020204" pitchFamily="34" charset="0"/>
                <a:cs typeface="Arial" panose="020B0604020202020204" pitchFamily="34" charset="0"/>
              </a:rPr>
              <a:t>“</a:t>
            </a:r>
            <a:r>
              <a:rPr lang="en-US" sz="2800" baseline="30000" dirty="0">
                <a:solidFill>
                  <a:schemeClr val="tx1"/>
                </a:solidFill>
                <a:latin typeface="Arial" panose="020B0604020202020204" pitchFamily="34" charset="0"/>
                <a:cs typeface="Arial" panose="020B0604020202020204" pitchFamily="34" charset="0"/>
              </a:rPr>
              <a:t>22 </a:t>
            </a:r>
            <a:r>
              <a:rPr lang="en-US" sz="2800" dirty="0">
                <a:solidFill>
                  <a:schemeClr val="tx1"/>
                </a:solidFill>
                <a:latin typeface="Arial" panose="020B0604020202020204" pitchFamily="34" charset="0"/>
                <a:cs typeface="Arial" panose="020B0604020202020204" pitchFamily="34" charset="0"/>
              </a:rPr>
              <a:t>that you put off, concerning your former conduct, the old man which grows corrupt according to the deceitful lusts, </a:t>
            </a:r>
            <a:r>
              <a:rPr lang="en-US" sz="2800" baseline="30000" dirty="0">
                <a:solidFill>
                  <a:schemeClr val="tx1"/>
                </a:solidFill>
                <a:latin typeface="Arial" panose="020B0604020202020204" pitchFamily="34" charset="0"/>
                <a:cs typeface="Arial" panose="020B0604020202020204" pitchFamily="34" charset="0"/>
              </a:rPr>
              <a:t>23 </a:t>
            </a:r>
            <a:r>
              <a:rPr lang="en-US" sz="2800" dirty="0">
                <a:solidFill>
                  <a:schemeClr val="tx1"/>
                </a:solidFill>
                <a:latin typeface="Arial" panose="020B0604020202020204" pitchFamily="34" charset="0"/>
                <a:cs typeface="Arial" panose="020B0604020202020204" pitchFamily="34" charset="0"/>
              </a:rPr>
              <a:t>and be renewed in the spirit of your mind, </a:t>
            </a:r>
            <a:r>
              <a:rPr lang="en-US" sz="2800" baseline="30000" dirty="0">
                <a:solidFill>
                  <a:schemeClr val="tx1"/>
                </a:solidFill>
                <a:latin typeface="Arial" panose="020B0604020202020204" pitchFamily="34" charset="0"/>
                <a:cs typeface="Arial" panose="020B0604020202020204" pitchFamily="34" charset="0"/>
              </a:rPr>
              <a:t>24 </a:t>
            </a:r>
            <a:r>
              <a:rPr lang="en-US" sz="2800" dirty="0">
                <a:solidFill>
                  <a:schemeClr val="tx1"/>
                </a:solidFill>
                <a:latin typeface="Arial" panose="020B0604020202020204" pitchFamily="34" charset="0"/>
                <a:cs typeface="Arial" panose="020B0604020202020204" pitchFamily="34" charset="0"/>
              </a:rPr>
              <a:t>and that you put on the new man which was </a:t>
            </a:r>
            <a:r>
              <a:rPr lang="en-US" sz="2800" dirty="0">
                <a:solidFill>
                  <a:schemeClr val="tx1"/>
                </a:solidFill>
                <a:highlight>
                  <a:srgbClr val="FF0000"/>
                </a:highlight>
                <a:latin typeface="Arial" panose="020B0604020202020204" pitchFamily="34" charset="0"/>
                <a:cs typeface="Arial" panose="020B0604020202020204" pitchFamily="34" charset="0"/>
              </a:rPr>
              <a:t>created according to God, in true righteousness and holiness</a:t>
            </a:r>
            <a:r>
              <a:rPr lang="en-US" sz="2800" dirty="0">
                <a:solidFill>
                  <a:schemeClr val="tx1"/>
                </a:solidFill>
                <a:latin typeface="Arial" panose="020B0604020202020204" pitchFamily="34" charset="0"/>
                <a:cs typeface="Arial" panose="020B0604020202020204" pitchFamily="34" charset="0"/>
              </a:rPr>
              <a:t>.</a:t>
            </a:r>
          </a:p>
          <a:p>
            <a:pPr marL="1750" indent="0">
              <a:buNone/>
            </a:pPr>
            <a:endParaRPr lang="en-US" sz="2800" baseline="30000" dirty="0">
              <a:solidFill>
                <a:srgbClr val="FFFFCC"/>
              </a:solidFill>
              <a:highlight>
                <a:srgbClr val="FF0000"/>
              </a:highlight>
              <a:latin typeface="Arial" panose="020B0604020202020204" pitchFamily="34" charset="0"/>
              <a:cs typeface="Arial" panose="020B0604020202020204" pitchFamily="34" charset="0"/>
            </a:endParaRPr>
          </a:p>
          <a:p>
            <a:pPr marL="1750" indent="0">
              <a:buNone/>
            </a:pPr>
            <a:endParaRPr lang="en-US" sz="2800" baseline="30000" dirty="0">
              <a:solidFill>
                <a:srgbClr val="FFFFCC"/>
              </a:solidFill>
              <a:latin typeface="Arial" panose="020B0604020202020204" pitchFamily="34" charset="0"/>
              <a:cs typeface="Arial" panose="020B0604020202020204" pitchFamily="34" charset="0"/>
            </a:endParaRPr>
          </a:p>
          <a:p>
            <a:endParaRPr lang="en-US" sz="2800" b="1" dirty="0">
              <a:solidFill>
                <a:srgbClr val="F8F8F8"/>
              </a:solidFill>
              <a:latin typeface="Arial" panose="020B0604020202020204" pitchFamily="34" charset="0"/>
              <a:cs typeface="Arial" panose="020B0604020202020204" pitchFamily="34" charset="0"/>
            </a:endParaRPr>
          </a:p>
        </p:txBody>
      </p:sp>
      <p:pic>
        <p:nvPicPr>
          <p:cNvPr id="5" name="Picture 4" descr="A picture containing polygon&#10;&#10;Description automatically generated">
            <a:extLst>
              <a:ext uri="{FF2B5EF4-FFF2-40B4-BE49-F238E27FC236}">
                <a16:creationId xmlns:a16="http://schemas.microsoft.com/office/drawing/2014/main" id="{E29EBE7D-AC3E-4F0B-AED3-9A31FC264E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80" y="2053883"/>
            <a:ext cx="5093004" cy="4415315"/>
          </a:xfrm>
          <a:prstGeom prst="rect">
            <a:avLst/>
          </a:prstGeom>
        </p:spPr>
      </p:pic>
    </p:spTree>
    <p:extLst>
      <p:ext uri="{BB962C8B-B14F-4D97-AF65-F5344CB8AC3E}">
        <p14:creationId xmlns:p14="http://schemas.microsoft.com/office/powerpoint/2010/main" val="402737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BC40AE45-0F40-4658-AECB-189ADDFFC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Walk in Purity (4:22-24) </a:t>
            </a:r>
          </a:p>
        </p:txBody>
      </p:sp>
      <p:cxnSp>
        <p:nvCxnSpPr>
          <p:cNvPr id="77" name="Straight Connector 76">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7081" y="1943999"/>
            <a:ext cx="4685040" cy="4625613"/>
          </a:xfrm>
        </p:spPr>
        <p:txBody>
          <a:bodyPr>
            <a:normAutofit fontScale="85000" lnSpcReduction="10000"/>
          </a:bodyPr>
          <a:lstStyle/>
          <a:p>
            <a:pPr marL="1750" indent="0">
              <a:buNone/>
            </a:pPr>
            <a:r>
              <a:rPr lang="en-US" sz="2800" dirty="0">
                <a:solidFill>
                  <a:srgbClr val="FFFFCC"/>
                </a:solidFill>
                <a:latin typeface="Arial" panose="020B0604020202020204" pitchFamily="34" charset="0"/>
                <a:cs typeface="Arial" panose="020B0604020202020204" pitchFamily="34" charset="0"/>
              </a:rPr>
              <a:t> </a:t>
            </a:r>
            <a:r>
              <a:rPr lang="en-US" sz="2800" dirty="0">
                <a:solidFill>
                  <a:schemeClr val="tx1"/>
                </a:solidFill>
                <a:latin typeface="Arial" panose="020B0604020202020204" pitchFamily="34" charset="0"/>
                <a:cs typeface="Arial" panose="020B0604020202020204" pitchFamily="34" charset="0"/>
              </a:rPr>
              <a:t>“</a:t>
            </a:r>
            <a:r>
              <a:rPr lang="en-US" sz="2800" baseline="30000" dirty="0">
                <a:solidFill>
                  <a:schemeClr val="tx1"/>
                </a:solidFill>
                <a:latin typeface="Arial" panose="020B0604020202020204" pitchFamily="34" charset="0"/>
                <a:cs typeface="Arial" panose="020B0604020202020204" pitchFamily="34" charset="0"/>
              </a:rPr>
              <a:t>22 </a:t>
            </a:r>
            <a:r>
              <a:rPr lang="en-US" sz="2800" dirty="0">
                <a:solidFill>
                  <a:schemeClr val="tx1"/>
                </a:solidFill>
                <a:latin typeface="Arial" panose="020B0604020202020204" pitchFamily="34" charset="0"/>
                <a:cs typeface="Arial" panose="020B0604020202020204" pitchFamily="34" charset="0"/>
              </a:rPr>
              <a:t>that you put off, concerning your former conduct, the old man which grows corrupt according to the deceitful lusts, </a:t>
            </a:r>
            <a:r>
              <a:rPr lang="en-US" sz="2800" baseline="30000" dirty="0">
                <a:solidFill>
                  <a:schemeClr val="tx1"/>
                </a:solidFill>
                <a:latin typeface="Arial" panose="020B0604020202020204" pitchFamily="34" charset="0"/>
                <a:cs typeface="Arial" panose="020B0604020202020204" pitchFamily="34" charset="0"/>
              </a:rPr>
              <a:t>23 </a:t>
            </a:r>
            <a:r>
              <a:rPr lang="en-US" sz="2800" dirty="0">
                <a:solidFill>
                  <a:schemeClr val="tx1"/>
                </a:solidFill>
                <a:latin typeface="Arial" panose="020B0604020202020204" pitchFamily="34" charset="0"/>
                <a:cs typeface="Arial" panose="020B0604020202020204" pitchFamily="34" charset="0"/>
              </a:rPr>
              <a:t>and be renewed in the spirit of your mind, </a:t>
            </a:r>
            <a:r>
              <a:rPr lang="en-US" sz="2800" baseline="30000" dirty="0">
                <a:solidFill>
                  <a:schemeClr val="tx1"/>
                </a:solidFill>
                <a:latin typeface="Arial" panose="020B0604020202020204" pitchFamily="34" charset="0"/>
                <a:cs typeface="Arial" panose="020B0604020202020204" pitchFamily="34" charset="0"/>
              </a:rPr>
              <a:t>24 </a:t>
            </a:r>
            <a:r>
              <a:rPr lang="en-US" sz="2800" dirty="0">
                <a:solidFill>
                  <a:schemeClr val="tx1"/>
                </a:solidFill>
                <a:latin typeface="Arial" panose="020B0604020202020204" pitchFamily="34" charset="0"/>
                <a:cs typeface="Arial" panose="020B0604020202020204" pitchFamily="34" charset="0"/>
              </a:rPr>
              <a:t>and that you put on the new man which was </a:t>
            </a:r>
            <a:r>
              <a:rPr lang="en-US" sz="2800" dirty="0">
                <a:solidFill>
                  <a:schemeClr val="tx1"/>
                </a:solidFill>
                <a:highlight>
                  <a:srgbClr val="FF0000"/>
                </a:highlight>
                <a:latin typeface="Arial" panose="020B0604020202020204" pitchFamily="34" charset="0"/>
                <a:cs typeface="Arial" panose="020B0604020202020204" pitchFamily="34" charset="0"/>
              </a:rPr>
              <a:t>created according to God, in true righteousness and holiness</a:t>
            </a:r>
            <a:r>
              <a:rPr lang="en-US" sz="2800" dirty="0">
                <a:solidFill>
                  <a:schemeClr val="tx1"/>
                </a:solidFill>
                <a:latin typeface="Arial" panose="020B0604020202020204" pitchFamily="34" charset="0"/>
                <a:cs typeface="Arial" panose="020B0604020202020204" pitchFamily="34" charset="0"/>
              </a:rPr>
              <a:t>.</a:t>
            </a:r>
          </a:p>
          <a:p>
            <a:pPr marL="1750" indent="0">
              <a:buNone/>
            </a:pPr>
            <a:endParaRPr lang="en-US" sz="2800" baseline="30000" dirty="0">
              <a:solidFill>
                <a:srgbClr val="FFFFCC"/>
              </a:solidFill>
              <a:highlight>
                <a:srgbClr val="FF0000"/>
              </a:highlight>
              <a:latin typeface="Arial" panose="020B0604020202020204" pitchFamily="34" charset="0"/>
              <a:cs typeface="Arial" panose="020B0604020202020204" pitchFamily="34" charset="0"/>
            </a:endParaRPr>
          </a:p>
          <a:p>
            <a:pPr marL="1750" indent="0">
              <a:buNone/>
            </a:pPr>
            <a:endParaRPr lang="en-US" sz="2800" baseline="30000" dirty="0">
              <a:solidFill>
                <a:srgbClr val="FFFFCC"/>
              </a:solidFill>
              <a:latin typeface="Arial" panose="020B0604020202020204" pitchFamily="34" charset="0"/>
              <a:cs typeface="Arial" panose="020B0604020202020204" pitchFamily="34" charset="0"/>
            </a:endParaRPr>
          </a:p>
          <a:p>
            <a:endParaRPr lang="en-US" sz="2800" b="1" dirty="0">
              <a:solidFill>
                <a:srgbClr val="F8F8F8"/>
              </a:solidFill>
              <a:latin typeface="Arial" panose="020B0604020202020204" pitchFamily="34" charset="0"/>
              <a:cs typeface="Arial" panose="020B0604020202020204" pitchFamily="34" charset="0"/>
            </a:endParaRPr>
          </a:p>
        </p:txBody>
      </p:sp>
      <p:pic>
        <p:nvPicPr>
          <p:cNvPr id="5" name="Picture 4" descr="A picture containing polygon&#10;&#10;Description automatically generated">
            <a:extLst>
              <a:ext uri="{FF2B5EF4-FFF2-40B4-BE49-F238E27FC236}">
                <a16:creationId xmlns:a16="http://schemas.microsoft.com/office/drawing/2014/main" id="{E29EBE7D-AC3E-4F0B-AED3-9A31FC264E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80" y="2053883"/>
            <a:ext cx="5093004" cy="4415315"/>
          </a:xfrm>
          <a:prstGeom prst="rect">
            <a:avLst/>
          </a:prstGeom>
        </p:spPr>
      </p:pic>
    </p:spTree>
    <p:extLst>
      <p:ext uri="{BB962C8B-B14F-4D97-AF65-F5344CB8AC3E}">
        <p14:creationId xmlns:p14="http://schemas.microsoft.com/office/powerpoint/2010/main" val="23325953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BC40AE45-0F40-4658-AECB-189ADDFFC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Lying (4:25) </a:t>
            </a:r>
          </a:p>
        </p:txBody>
      </p:sp>
      <p:cxnSp>
        <p:nvCxnSpPr>
          <p:cNvPr id="77" name="Straight Connector 76">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7081" y="1943999"/>
            <a:ext cx="4685040" cy="4625613"/>
          </a:xfrm>
        </p:spPr>
        <p:txBody>
          <a:bodyPr>
            <a:normAutofit/>
          </a:bodyPr>
          <a:lstStyle/>
          <a:p>
            <a:pPr marL="1750" indent="0">
              <a:buNone/>
            </a:pPr>
            <a:endParaRPr lang="en-US" sz="2800" dirty="0">
              <a:solidFill>
                <a:srgbClr val="FFFFCC"/>
              </a:solidFill>
              <a:latin typeface="Arial" panose="020B0604020202020204" pitchFamily="34" charset="0"/>
              <a:cs typeface="Arial" panose="020B0604020202020204" pitchFamily="34" charset="0"/>
            </a:endParaRPr>
          </a:p>
          <a:p>
            <a:pPr marL="1750" indent="0">
              <a:buNone/>
            </a:pPr>
            <a:r>
              <a:rPr lang="en-US" sz="2800" dirty="0">
                <a:solidFill>
                  <a:srgbClr val="FFFFCC"/>
                </a:solidFill>
                <a:latin typeface="Arial" panose="020B0604020202020204" pitchFamily="34" charset="0"/>
                <a:cs typeface="Arial" panose="020B0604020202020204" pitchFamily="34" charset="0"/>
              </a:rPr>
              <a:t> </a:t>
            </a:r>
            <a:r>
              <a:rPr lang="en-US" sz="2800" dirty="0">
                <a:solidFill>
                  <a:schemeClr val="tx1"/>
                </a:solidFill>
                <a:latin typeface="Arial" panose="020B0604020202020204" pitchFamily="34" charset="0"/>
                <a:cs typeface="Arial" panose="020B0604020202020204" pitchFamily="34" charset="0"/>
              </a:rPr>
              <a:t>“</a:t>
            </a:r>
            <a:r>
              <a:rPr lang="en-US" sz="2800" baseline="30000" dirty="0">
                <a:solidFill>
                  <a:schemeClr val="tx1"/>
                </a:solidFill>
                <a:latin typeface="Arial" panose="020B0604020202020204" pitchFamily="34" charset="0"/>
                <a:cs typeface="Arial" panose="020B0604020202020204" pitchFamily="34" charset="0"/>
              </a:rPr>
              <a:t>25 </a:t>
            </a:r>
            <a:r>
              <a:rPr lang="en-US" sz="2800" dirty="0">
                <a:solidFill>
                  <a:schemeClr val="tx1"/>
                </a:solidFill>
                <a:latin typeface="Arial" panose="020B0604020202020204" pitchFamily="34" charset="0"/>
                <a:cs typeface="Arial" panose="020B0604020202020204" pitchFamily="34" charset="0"/>
              </a:rPr>
              <a:t>Therefore, </a:t>
            </a:r>
            <a:r>
              <a:rPr lang="en-US" sz="2800" dirty="0">
                <a:solidFill>
                  <a:schemeClr val="tx1"/>
                </a:solidFill>
                <a:highlight>
                  <a:srgbClr val="FF0000"/>
                </a:highlight>
                <a:latin typeface="Arial" panose="020B0604020202020204" pitchFamily="34" charset="0"/>
                <a:cs typeface="Arial" panose="020B0604020202020204" pitchFamily="34" charset="0"/>
              </a:rPr>
              <a:t>putting away lying</a:t>
            </a:r>
            <a:r>
              <a:rPr lang="en-US" sz="2800" dirty="0">
                <a:solidFill>
                  <a:schemeClr val="tx1"/>
                </a:solidFill>
                <a:latin typeface="Arial" panose="020B0604020202020204" pitchFamily="34" charset="0"/>
                <a:cs typeface="Arial" panose="020B0604020202020204" pitchFamily="34" charset="0"/>
              </a:rPr>
              <a:t>, “</a:t>
            </a:r>
            <a:r>
              <a:rPr lang="en-US" sz="2800" i="1" dirty="0">
                <a:solidFill>
                  <a:schemeClr val="tx1"/>
                </a:solidFill>
                <a:latin typeface="Arial" panose="020B0604020202020204" pitchFamily="34" charset="0"/>
                <a:cs typeface="Arial" panose="020B0604020202020204" pitchFamily="34" charset="0"/>
              </a:rPr>
              <a:t>Let</a:t>
            </a:r>
            <a:r>
              <a:rPr lang="en-US" sz="2800" dirty="0">
                <a:solidFill>
                  <a:schemeClr val="tx1"/>
                </a:solidFill>
                <a:latin typeface="Arial" panose="020B0604020202020204" pitchFamily="34" charset="0"/>
                <a:cs typeface="Arial" panose="020B0604020202020204" pitchFamily="34" charset="0"/>
              </a:rPr>
              <a:t> each one </a:t>
            </a:r>
            <a:r>
              <a:rPr lang="en-US" sz="2800" i="1" dirty="0">
                <a:solidFill>
                  <a:schemeClr val="tx1"/>
                </a:solidFill>
                <a:latin typeface="Arial" panose="020B0604020202020204" pitchFamily="34" charset="0"/>
                <a:cs typeface="Arial" panose="020B0604020202020204" pitchFamily="34" charset="0"/>
              </a:rPr>
              <a:t>of you</a:t>
            </a:r>
            <a:r>
              <a:rPr lang="en-US" sz="2800" dirty="0">
                <a:solidFill>
                  <a:schemeClr val="tx1"/>
                </a:solidFill>
                <a:latin typeface="Arial" panose="020B0604020202020204" pitchFamily="34" charset="0"/>
                <a:cs typeface="Arial" panose="020B0604020202020204" pitchFamily="34" charset="0"/>
              </a:rPr>
              <a:t> speak truth with his neighbor,” for we are members of one another</a:t>
            </a:r>
            <a:endParaRPr lang="en-US" sz="2800" baseline="30000" dirty="0">
              <a:solidFill>
                <a:schemeClr val="tx1"/>
              </a:solidFill>
              <a:highlight>
                <a:srgbClr val="FF0000"/>
              </a:highlight>
              <a:latin typeface="Arial" panose="020B0604020202020204" pitchFamily="34" charset="0"/>
              <a:cs typeface="Arial" panose="020B0604020202020204" pitchFamily="34" charset="0"/>
            </a:endParaRPr>
          </a:p>
          <a:p>
            <a:pPr marL="1750" indent="0">
              <a:buNone/>
            </a:pPr>
            <a:endParaRPr lang="en-US" sz="2800" baseline="30000" dirty="0">
              <a:solidFill>
                <a:srgbClr val="FFFFCC"/>
              </a:solidFill>
              <a:latin typeface="Arial" panose="020B0604020202020204" pitchFamily="34" charset="0"/>
              <a:cs typeface="Arial" panose="020B0604020202020204" pitchFamily="34" charset="0"/>
            </a:endParaRPr>
          </a:p>
          <a:p>
            <a:pPr marL="1750" indent="0">
              <a:buNone/>
            </a:pPr>
            <a:endParaRPr lang="en-US" sz="2800" b="1" dirty="0">
              <a:solidFill>
                <a:srgbClr val="F8F8F8"/>
              </a:solidFill>
              <a:latin typeface="Arial" panose="020B0604020202020204" pitchFamily="34" charset="0"/>
              <a:cs typeface="Arial" panose="020B0604020202020204" pitchFamily="34" charset="0"/>
            </a:endParaRPr>
          </a:p>
        </p:txBody>
      </p:sp>
      <p:pic>
        <p:nvPicPr>
          <p:cNvPr id="6" name="Picture 5" descr="Graphical user interface, application&#10;&#10;Description automatically generated">
            <a:extLst>
              <a:ext uri="{FF2B5EF4-FFF2-40B4-BE49-F238E27FC236}">
                <a16:creationId xmlns:a16="http://schemas.microsoft.com/office/drawing/2014/main" id="{B48FE82C-4B72-41D5-AF3E-039D8D6572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79" y="1943998"/>
            <a:ext cx="5085721" cy="4525201"/>
          </a:xfrm>
          <a:prstGeom prst="rect">
            <a:avLst/>
          </a:prstGeom>
        </p:spPr>
      </p:pic>
    </p:spTree>
    <p:extLst>
      <p:ext uri="{BB962C8B-B14F-4D97-AF65-F5344CB8AC3E}">
        <p14:creationId xmlns:p14="http://schemas.microsoft.com/office/powerpoint/2010/main" val="159131366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BC40AE45-0F40-4658-AECB-189ADDFFC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Lying (4:25) </a:t>
            </a:r>
          </a:p>
        </p:txBody>
      </p:sp>
      <p:cxnSp>
        <p:nvCxnSpPr>
          <p:cNvPr id="77" name="Straight Connector 76">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7081" y="1943999"/>
            <a:ext cx="4685040" cy="4625613"/>
          </a:xfrm>
        </p:spPr>
        <p:txBody>
          <a:bodyPr>
            <a:normAutofit/>
          </a:bodyPr>
          <a:lstStyle/>
          <a:p>
            <a:pPr marL="1750" indent="0">
              <a:buNone/>
            </a:pPr>
            <a:endParaRPr lang="en-US" sz="2800" dirty="0">
              <a:solidFill>
                <a:srgbClr val="FFFFCC"/>
              </a:solidFill>
              <a:latin typeface="Arial" panose="020B0604020202020204" pitchFamily="34" charset="0"/>
              <a:cs typeface="Arial" panose="020B0604020202020204" pitchFamily="34" charset="0"/>
            </a:endParaRPr>
          </a:p>
          <a:p>
            <a:pPr marL="1750" indent="0">
              <a:buNone/>
            </a:pPr>
            <a:r>
              <a:rPr lang="en-US" sz="2800" dirty="0">
                <a:solidFill>
                  <a:srgbClr val="FFFFCC"/>
                </a:solidFill>
                <a:latin typeface="Arial" panose="020B0604020202020204" pitchFamily="34" charset="0"/>
                <a:cs typeface="Arial" panose="020B0604020202020204" pitchFamily="34" charset="0"/>
              </a:rPr>
              <a:t> </a:t>
            </a:r>
            <a:r>
              <a:rPr lang="en-US" sz="2800" dirty="0">
                <a:solidFill>
                  <a:schemeClr val="tx1"/>
                </a:solidFill>
                <a:latin typeface="Arial" panose="020B0604020202020204" pitchFamily="34" charset="0"/>
                <a:cs typeface="Arial" panose="020B0604020202020204" pitchFamily="34" charset="0"/>
              </a:rPr>
              <a:t>“</a:t>
            </a:r>
            <a:r>
              <a:rPr lang="en-US" sz="2800" baseline="30000" dirty="0">
                <a:solidFill>
                  <a:schemeClr val="tx1"/>
                </a:solidFill>
                <a:latin typeface="Arial" panose="020B0604020202020204" pitchFamily="34" charset="0"/>
                <a:cs typeface="Arial" panose="020B0604020202020204" pitchFamily="34" charset="0"/>
              </a:rPr>
              <a:t>25 </a:t>
            </a:r>
            <a:r>
              <a:rPr lang="en-US" sz="2800" dirty="0">
                <a:solidFill>
                  <a:schemeClr val="tx1"/>
                </a:solidFill>
                <a:latin typeface="Arial" panose="020B0604020202020204" pitchFamily="34" charset="0"/>
                <a:cs typeface="Arial" panose="020B0604020202020204" pitchFamily="34" charset="0"/>
              </a:rPr>
              <a:t>Therefore, putting away lying, “</a:t>
            </a:r>
            <a:r>
              <a:rPr lang="en-US" sz="2800" i="1" dirty="0">
                <a:solidFill>
                  <a:schemeClr val="tx1"/>
                </a:solidFill>
                <a:highlight>
                  <a:srgbClr val="FF0000"/>
                </a:highlight>
                <a:latin typeface="Arial" panose="020B0604020202020204" pitchFamily="34" charset="0"/>
                <a:cs typeface="Arial" panose="020B0604020202020204" pitchFamily="34" charset="0"/>
              </a:rPr>
              <a:t>Let</a:t>
            </a:r>
            <a:r>
              <a:rPr lang="en-US" sz="2800" dirty="0">
                <a:solidFill>
                  <a:schemeClr val="tx1"/>
                </a:solidFill>
                <a:highlight>
                  <a:srgbClr val="FF0000"/>
                </a:highlight>
                <a:latin typeface="Arial" panose="020B0604020202020204" pitchFamily="34" charset="0"/>
                <a:cs typeface="Arial" panose="020B0604020202020204" pitchFamily="34" charset="0"/>
              </a:rPr>
              <a:t> each one </a:t>
            </a:r>
            <a:r>
              <a:rPr lang="en-US" sz="2800" i="1" dirty="0">
                <a:solidFill>
                  <a:schemeClr val="tx1"/>
                </a:solidFill>
                <a:highlight>
                  <a:srgbClr val="FF0000"/>
                </a:highlight>
                <a:latin typeface="Arial" panose="020B0604020202020204" pitchFamily="34" charset="0"/>
                <a:cs typeface="Arial" panose="020B0604020202020204" pitchFamily="34" charset="0"/>
              </a:rPr>
              <a:t>of you</a:t>
            </a:r>
            <a:r>
              <a:rPr lang="en-US" sz="2800" dirty="0">
                <a:solidFill>
                  <a:schemeClr val="tx1"/>
                </a:solidFill>
                <a:highlight>
                  <a:srgbClr val="FF0000"/>
                </a:highlight>
                <a:latin typeface="Arial" panose="020B0604020202020204" pitchFamily="34" charset="0"/>
                <a:cs typeface="Arial" panose="020B0604020202020204" pitchFamily="34" charset="0"/>
              </a:rPr>
              <a:t> speak truth with his neighbor</a:t>
            </a:r>
            <a:r>
              <a:rPr lang="en-US" sz="2800" dirty="0">
                <a:solidFill>
                  <a:schemeClr val="tx1"/>
                </a:solidFill>
                <a:latin typeface="Arial" panose="020B0604020202020204" pitchFamily="34" charset="0"/>
                <a:cs typeface="Arial" panose="020B0604020202020204" pitchFamily="34" charset="0"/>
              </a:rPr>
              <a:t>,” for we are members of one another</a:t>
            </a:r>
            <a:endParaRPr lang="en-US" sz="2800" baseline="30000" dirty="0">
              <a:solidFill>
                <a:schemeClr val="tx1"/>
              </a:solidFill>
              <a:highlight>
                <a:srgbClr val="FF0000"/>
              </a:highlight>
              <a:latin typeface="Arial" panose="020B0604020202020204" pitchFamily="34" charset="0"/>
              <a:cs typeface="Arial" panose="020B0604020202020204" pitchFamily="34" charset="0"/>
            </a:endParaRPr>
          </a:p>
          <a:p>
            <a:pPr marL="1750" indent="0">
              <a:buNone/>
            </a:pPr>
            <a:endParaRPr lang="en-US" sz="2800" baseline="30000" dirty="0">
              <a:solidFill>
                <a:srgbClr val="FFFFCC"/>
              </a:solidFill>
              <a:latin typeface="Arial" panose="020B0604020202020204" pitchFamily="34" charset="0"/>
              <a:cs typeface="Arial" panose="020B0604020202020204" pitchFamily="34" charset="0"/>
            </a:endParaRPr>
          </a:p>
          <a:p>
            <a:pPr marL="1750" indent="0">
              <a:buNone/>
            </a:pPr>
            <a:endParaRPr lang="en-US" sz="2800" b="1" dirty="0">
              <a:solidFill>
                <a:srgbClr val="F8F8F8"/>
              </a:solidFill>
              <a:latin typeface="Arial" panose="020B0604020202020204" pitchFamily="34" charset="0"/>
              <a:cs typeface="Arial" panose="020B0604020202020204" pitchFamily="34" charset="0"/>
            </a:endParaRPr>
          </a:p>
        </p:txBody>
      </p:sp>
      <p:pic>
        <p:nvPicPr>
          <p:cNvPr id="6" name="Picture 5" descr="Graphical user interface, application&#10;&#10;Description automatically generated">
            <a:extLst>
              <a:ext uri="{FF2B5EF4-FFF2-40B4-BE49-F238E27FC236}">
                <a16:creationId xmlns:a16="http://schemas.microsoft.com/office/drawing/2014/main" id="{B48FE82C-4B72-41D5-AF3E-039D8D6572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79" y="1943998"/>
            <a:ext cx="5085721" cy="4525201"/>
          </a:xfrm>
          <a:prstGeom prst="rect">
            <a:avLst/>
          </a:prstGeom>
        </p:spPr>
      </p:pic>
    </p:spTree>
    <p:extLst>
      <p:ext uri="{BB962C8B-B14F-4D97-AF65-F5344CB8AC3E}">
        <p14:creationId xmlns:p14="http://schemas.microsoft.com/office/powerpoint/2010/main" val="1088560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BC40AE45-0F40-4658-AECB-189ADDFFC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Lying (4:25) </a:t>
            </a:r>
          </a:p>
        </p:txBody>
      </p:sp>
      <p:cxnSp>
        <p:nvCxnSpPr>
          <p:cNvPr id="77" name="Straight Connector 76">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7081" y="1943999"/>
            <a:ext cx="4685040" cy="4625613"/>
          </a:xfrm>
        </p:spPr>
        <p:txBody>
          <a:bodyPr>
            <a:normAutofit/>
          </a:bodyPr>
          <a:lstStyle/>
          <a:p>
            <a:pPr marL="1750" indent="0">
              <a:buNone/>
            </a:pPr>
            <a:endParaRPr lang="en-US" sz="2800" dirty="0">
              <a:solidFill>
                <a:srgbClr val="FFFFCC"/>
              </a:solidFill>
              <a:latin typeface="Arial" panose="020B0604020202020204" pitchFamily="34" charset="0"/>
              <a:cs typeface="Arial" panose="020B0604020202020204" pitchFamily="34" charset="0"/>
            </a:endParaRPr>
          </a:p>
          <a:p>
            <a:pPr marL="1750" indent="0">
              <a:buNone/>
            </a:pPr>
            <a:r>
              <a:rPr lang="en-US" sz="2800" dirty="0">
                <a:solidFill>
                  <a:srgbClr val="FFFFCC"/>
                </a:solidFill>
                <a:latin typeface="Arial" panose="020B0604020202020204" pitchFamily="34" charset="0"/>
                <a:cs typeface="Arial" panose="020B0604020202020204" pitchFamily="34" charset="0"/>
              </a:rPr>
              <a:t> </a:t>
            </a:r>
            <a:r>
              <a:rPr lang="en-US" sz="2800" dirty="0">
                <a:solidFill>
                  <a:schemeClr val="tx1"/>
                </a:solidFill>
                <a:latin typeface="Arial" panose="020B0604020202020204" pitchFamily="34" charset="0"/>
                <a:cs typeface="Arial" panose="020B0604020202020204" pitchFamily="34" charset="0"/>
              </a:rPr>
              <a:t>“</a:t>
            </a:r>
            <a:r>
              <a:rPr lang="en-US" sz="2800" baseline="30000" dirty="0">
                <a:solidFill>
                  <a:schemeClr val="tx1"/>
                </a:solidFill>
                <a:latin typeface="Arial" panose="020B0604020202020204" pitchFamily="34" charset="0"/>
                <a:cs typeface="Arial" panose="020B0604020202020204" pitchFamily="34" charset="0"/>
              </a:rPr>
              <a:t>25 </a:t>
            </a:r>
            <a:r>
              <a:rPr lang="en-US" sz="2800" dirty="0">
                <a:solidFill>
                  <a:schemeClr val="tx1"/>
                </a:solidFill>
                <a:latin typeface="Arial" panose="020B0604020202020204" pitchFamily="34" charset="0"/>
                <a:cs typeface="Arial" panose="020B0604020202020204" pitchFamily="34" charset="0"/>
              </a:rPr>
              <a:t>Therefore, putting away lying, “</a:t>
            </a:r>
            <a:r>
              <a:rPr lang="en-US" sz="2800" i="1" dirty="0">
                <a:solidFill>
                  <a:schemeClr val="tx1"/>
                </a:solidFill>
                <a:latin typeface="Arial" panose="020B0604020202020204" pitchFamily="34" charset="0"/>
                <a:cs typeface="Arial" panose="020B0604020202020204" pitchFamily="34" charset="0"/>
              </a:rPr>
              <a:t>Let</a:t>
            </a:r>
            <a:r>
              <a:rPr lang="en-US" sz="2800" dirty="0">
                <a:solidFill>
                  <a:schemeClr val="tx1"/>
                </a:solidFill>
                <a:latin typeface="Arial" panose="020B0604020202020204" pitchFamily="34" charset="0"/>
                <a:cs typeface="Arial" panose="020B0604020202020204" pitchFamily="34" charset="0"/>
              </a:rPr>
              <a:t> each one </a:t>
            </a:r>
            <a:r>
              <a:rPr lang="en-US" sz="2800" i="1" dirty="0">
                <a:solidFill>
                  <a:schemeClr val="tx1"/>
                </a:solidFill>
                <a:latin typeface="Arial" panose="020B0604020202020204" pitchFamily="34" charset="0"/>
                <a:cs typeface="Arial" panose="020B0604020202020204" pitchFamily="34" charset="0"/>
              </a:rPr>
              <a:t>of you</a:t>
            </a:r>
            <a:r>
              <a:rPr lang="en-US" sz="2800" dirty="0">
                <a:solidFill>
                  <a:schemeClr val="tx1"/>
                </a:solidFill>
                <a:latin typeface="Arial" panose="020B0604020202020204" pitchFamily="34" charset="0"/>
                <a:cs typeface="Arial" panose="020B0604020202020204" pitchFamily="34" charset="0"/>
              </a:rPr>
              <a:t> speak truth with his neighbor,” </a:t>
            </a:r>
            <a:r>
              <a:rPr lang="en-US" sz="2800" dirty="0">
                <a:solidFill>
                  <a:schemeClr val="tx1"/>
                </a:solidFill>
                <a:highlight>
                  <a:srgbClr val="FF0000"/>
                </a:highlight>
                <a:latin typeface="Arial" panose="020B0604020202020204" pitchFamily="34" charset="0"/>
                <a:cs typeface="Arial" panose="020B0604020202020204" pitchFamily="34" charset="0"/>
              </a:rPr>
              <a:t>for we are members of one another</a:t>
            </a:r>
            <a:endParaRPr lang="en-US" sz="2800" baseline="30000" dirty="0">
              <a:solidFill>
                <a:schemeClr val="tx1"/>
              </a:solidFill>
              <a:highlight>
                <a:srgbClr val="FF0000"/>
              </a:highlight>
              <a:latin typeface="Arial" panose="020B0604020202020204" pitchFamily="34" charset="0"/>
              <a:cs typeface="Arial" panose="020B0604020202020204" pitchFamily="34" charset="0"/>
            </a:endParaRPr>
          </a:p>
          <a:p>
            <a:pPr marL="1750" indent="0">
              <a:buNone/>
            </a:pPr>
            <a:endParaRPr lang="en-US" sz="2800" baseline="30000" dirty="0">
              <a:solidFill>
                <a:srgbClr val="FFFFCC"/>
              </a:solidFill>
              <a:latin typeface="Arial" panose="020B0604020202020204" pitchFamily="34" charset="0"/>
              <a:cs typeface="Arial" panose="020B0604020202020204" pitchFamily="34" charset="0"/>
            </a:endParaRPr>
          </a:p>
          <a:p>
            <a:pPr marL="1750" indent="0">
              <a:buNone/>
            </a:pPr>
            <a:endParaRPr lang="en-US" sz="2800" b="1" dirty="0">
              <a:solidFill>
                <a:srgbClr val="F8F8F8"/>
              </a:solidFill>
              <a:latin typeface="Arial" panose="020B0604020202020204" pitchFamily="34" charset="0"/>
              <a:cs typeface="Arial" panose="020B0604020202020204" pitchFamily="34" charset="0"/>
            </a:endParaRPr>
          </a:p>
        </p:txBody>
      </p:sp>
      <p:pic>
        <p:nvPicPr>
          <p:cNvPr id="7" name="Picture 6" descr="Principles -v- Preferences Gun Control – Shepard Security Solutions">
            <a:extLst>
              <a:ext uri="{FF2B5EF4-FFF2-40B4-BE49-F238E27FC236}">
                <a16:creationId xmlns:a16="http://schemas.microsoft.com/office/drawing/2014/main" id="{C7BA5389-E481-4D73-8802-3F8329CCB48F}"/>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0679" y="1943999"/>
            <a:ext cx="5085721" cy="4525199"/>
          </a:xfrm>
          <a:prstGeom prst="rect">
            <a:avLst/>
          </a:prstGeom>
          <a:noFill/>
          <a:ln>
            <a:noFill/>
          </a:ln>
        </p:spPr>
      </p:pic>
    </p:spTree>
    <p:extLst>
      <p:ext uri="{BB962C8B-B14F-4D97-AF65-F5344CB8AC3E}">
        <p14:creationId xmlns:p14="http://schemas.microsoft.com/office/powerpoint/2010/main" val="1565705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BC40AE45-0F40-4658-AECB-189ADDFFC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Anger (4:26-27) </a:t>
            </a:r>
          </a:p>
        </p:txBody>
      </p:sp>
      <p:cxnSp>
        <p:nvCxnSpPr>
          <p:cNvPr id="77" name="Straight Connector 76">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7081" y="1943999"/>
            <a:ext cx="4685040" cy="4625613"/>
          </a:xfrm>
        </p:spPr>
        <p:txBody>
          <a:bodyPr>
            <a:normAutofit/>
          </a:bodyPr>
          <a:lstStyle/>
          <a:p>
            <a:pPr marL="1750" indent="0">
              <a:buNone/>
            </a:pPr>
            <a:endParaRPr lang="en-US" sz="2800" dirty="0">
              <a:solidFill>
                <a:srgbClr val="FFFFCC"/>
              </a:solidFill>
              <a:latin typeface="Arial" panose="020B0604020202020204" pitchFamily="34" charset="0"/>
              <a:cs typeface="Arial" panose="020B0604020202020204" pitchFamily="34" charset="0"/>
            </a:endParaRPr>
          </a:p>
          <a:p>
            <a:pPr marL="1750" indent="0">
              <a:buNone/>
            </a:pPr>
            <a:r>
              <a:rPr lang="en-US" sz="2800" dirty="0">
                <a:solidFill>
                  <a:schemeClr val="tx1"/>
                </a:solidFill>
                <a:latin typeface="Arial" panose="020B0604020202020204" pitchFamily="34" charset="0"/>
                <a:cs typeface="Arial" panose="020B0604020202020204" pitchFamily="34" charset="0"/>
              </a:rPr>
              <a:t>“</a:t>
            </a:r>
            <a:r>
              <a:rPr lang="en-US" sz="2800" baseline="30000" dirty="0">
                <a:solidFill>
                  <a:schemeClr val="tx1"/>
                </a:solidFill>
                <a:highlight>
                  <a:srgbClr val="FF0000"/>
                </a:highlight>
                <a:latin typeface="Arial" panose="020B0604020202020204" pitchFamily="34" charset="0"/>
                <a:cs typeface="Arial" panose="020B0604020202020204" pitchFamily="34" charset="0"/>
              </a:rPr>
              <a:t>26 </a:t>
            </a:r>
            <a:r>
              <a:rPr lang="en-US" sz="2800" dirty="0">
                <a:solidFill>
                  <a:schemeClr val="tx1"/>
                </a:solidFill>
                <a:highlight>
                  <a:srgbClr val="FF0000"/>
                </a:highlight>
                <a:latin typeface="Arial" panose="020B0604020202020204" pitchFamily="34" charset="0"/>
                <a:cs typeface="Arial" panose="020B0604020202020204" pitchFamily="34" charset="0"/>
              </a:rPr>
              <a:t>“Be angry, and do not sin</a:t>
            </a:r>
            <a:r>
              <a:rPr lang="en-US" sz="2800" dirty="0">
                <a:solidFill>
                  <a:schemeClr val="tx1"/>
                </a:solidFill>
                <a:latin typeface="Arial" panose="020B0604020202020204" pitchFamily="34" charset="0"/>
                <a:cs typeface="Arial" panose="020B0604020202020204" pitchFamily="34" charset="0"/>
              </a:rPr>
              <a:t>”: do not let the sun go down on your wrath, </a:t>
            </a:r>
            <a:r>
              <a:rPr lang="en-US" sz="2800" baseline="30000" dirty="0">
                <a:solidFill>
                  <a:schemeClr val="tx1"/>
                </a:solidFill>
                <a:latin typeface="Arial" panose="020B0604020202020204" pitchFamily="34" charset="0"/>
                <a:cs typeface="Arial" panose="020B0604020202020204" pitchFamily="34" charset="0"/>
              </a:rPr>
              <a:t>27 </a:t>
            </a:r>
            <a:r>
              <a:rPr lang="en-US" sz="2800" dirty="0">
                <a:solidFill>
                  <a:schemeClr val="tx1"/>
                </a:solidFill>
                <a:latin typeface="Arial" panose="020B0604020202020204" pitchFamily="34" charset="0"/>
                <a:cs typeface="Arial" panose="020B0604020202020204" pitchFamily="34" charset="0"/>
              </a:rPr>
              <a:t>nor give place to the devil.</a:t>
            </a:r>
            <a:endParaRPr lang="en-US" sz="2800" baseline="30000" dirty="0">
              <a:solidFill>
                <a:schemeClr val="tx1"/>
              </a:solidFill>
              <a:highlight>
                <a:srgbClr val="FF0000"/>
              </a:highlight>
              <a:latin typeface="Arial" panose="020B0604020202020204" pitchFamily="34" charset="0"/>
              <a:cs typeface="Arial" panose="020B0604020202020204" pitchFamily="34" charset="0"/>
            </a:endParaRPr>
          </a:p>
          <a:p>
            <a:pPr marL="1750" indent="0">
              <a:buNone/>
            </a:pPr>
            <a:endParaRPr lang="en-US" sz="2800" baseline="30000" dirty="0">
              <a:solidFill>
                <a:srgbClr val="FFFFCC"/>
              </a:solidFill>
              <a:latin typeface="Arial" panose="020B0604020202020204" pitchFamily="34" charset="0"/>
              <a:cs typeface="Arial" panose="020B0604020202020204" pitchFamily="34" charset="0"/>
            </a:endParaRPr>
          </a:p>
          <a:p>
            <a:pPr marL="1750" indent="0">
              <a:buNone/>
            </a:pPr>
            <a:endParaRPr lang="en-US" sz="2800" b="1" dirty="0">
              <a:solidFill>
                <a:srgbClr val="F8F8F8"/>
              </a:solidFill>
              <a:latin typeface="Arial" panose="020B0604020202020204" pitchFamily="34" charset="0"/>
              <a:cs typeface="Arial" panose="020B0604020202020204" pitchFamily="34" charset="0"/>
            </a:endParaRPr>
          </a:p>
        </p:txBody>
      </p:sp>
      <p:pic>
        <p:nvPicPr>
          <p:cNvPr id="6" name="Picture 5" descr="Graphical user interface, application&#10;&#10;Description automatically generated">
            <a:extLst>
              <a:ext uri="{FF2B5EF4-FFF2-40B4-BE49-F238E27FC236}">
                <a16:creationId xmlns:a16="http://schemas.microsoft.com/office/drawing/2014/main" id="{B48FE82C-4B72-41D5-AF3E-039D8D6572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79" y="1943998"/>
            <a:ext cx="5085721" cy="4525201"/>
          </a:xfrm>
          <a:prstGeom prst="rect">
            <a:avLst/>
          </a:prstGeom>
        </p:spPr>
      </p:pic>
    </p:spTree>
    <p:extLst>
      <p:ext uri="{BB962C8B-B14F-4D97-AF65-F5344CB8AC3E}">
        <p14:creationId xmlns:p14="http://schemas.microsoft.com/office/powerpoint/2010/main" val="1150898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BC40AE45-0F40-4658-AECB-189ADDFFC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Anger (4:26-27) </a:t>
            </a:r>
          </a:p>
        </p:txBody>
      </p:sp>
      <p:cxnSp>
        <p:nvCxnSpPr>
          <p:cNvPr id="77" name="Straight Connector 76">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7081" y="1943999"/>
            <a:ext cx="4685040" cy="4625613"/>
          </a:xfrm>
        </p:spPr>
        <p:txBody>
          <a:bodyPr>
            <a:normAutofit/>
          </a:bodyPr>
          <a:lstStyle/>
          <a:p>
            <a:pPr marL="1750" indent="0">
              <a:buNone/>
            </a:pPr>
            <a:endParaRPr lang="en-US" sz="2800" dirty="0">
              <a:solidFill>
                <a:srgbClr val="FFFFCC"/>
              </a:solidFill>
              <a:latin typeface="Arial" panose="020B0604020202020204" pitchFamily="34" charset="0"/>
              <a:cs typeface="Arial" panose="020B0604020202020204" pitchFamily="34" charset="0"/>
            </a:endParaRPr>
          </a:p>
          <a:p>
            <a:pPr marL="1750" indent="0">
              <a:buNone/>
            </a:pPr>
            <a:r>
              <a:rPr lang="en-US" sz="2800" dirty="0">
                <a:solidFill>
                  <a:schemeClr val="tx1"/>
                </a:solidFill>
                <a:latin typeface="Arial" panose="020B0604020202020204" pitchFamily="34" charset="0"/>
                <a:cs typeface="Arial" panose="020B0604020202020204" pitchFamily="34" charset="0"/>
              </a:rPr>
              <a:t>“</a:t>
            </a:r>
            <a:r>
              <a:rPr lang="en-US" sz="2800" baseline="30000" dirty="0">
                <a:solidFill>
                  <a:schemeClr val="tx1"/>
                </a:solidFill>
                <a:latin typeface="Arial" panose="020B0604020202020204" pitchFamily="34" charset="0"/>
                <a:cs typeface="Arial" panose="020B0604020202020204" pitchFamily="34" charset="0"/>
              </a:rPr>
              <a:t>26 </a:t>
            </a:r>
            <a:r>
              <a:rPr lang="en-US" sz="2800" dirty="0">
                <a:solidFill>
                  <a:schemeClr val="tx1"/>
                </a:solidFill>
                <a:latin typeface="Arial" panose="020B0604020202020204" pitchFamily="34" charset="0"/>
                <a:cs typeface="Arial" panose="020B0604020202020204" pitchFamily="34" charset="0"/>
              </a:rPr>
              <a:t>“Be angry, and do not sin”: </a:t>
            </a:r>
            <a:r>
              <a:rPr lang="en-US" sz="2800" dirty="0">
                <a:solidFill>
                  <a:schemeClr val="tx1"/>
                </a:solidFill>
                <a:highlight>
                  <a:srgbClr val="FF0000"/>
                </a:highlight>
                <a:latin typeface="Arial" panose="020B0604020202020204" pitchFamily="34" charset="0"/>
                <a:cs typeface="Arial" panose="020B0604020202020204" pitchFamily="34" charset="0"/>
              </a:rPr>
              <a:t>do not let the sun go down on your wrath</a:t>
            </a:r>
            <a:r>
              <a:rPr lang="en-US" sz="2800" dirty="0">
                <a:solidFill>
                  <a:schemeClr val="tx1"/>
                </a:solidFill>
                <a:latin typeface="Arial" panose="020B0604020202020204" pitchFamily="34" charset="0"/>
                <a:cs typeface="Arial" panose="020B0604020202020204" pitchFamily="34" charset="0"/>
              </a:rPr>
              <a:t>, </a:t>
            </a:r>
            <a:r>
              <a:rPr lang="en-US" sz="2800" baseline="30000" dirty="0">
                <a:solidFill>
                  <a:schemeClr val="tx1"/>
                </a:solidFill>
                <a:latin typeface="Arial" panose="020B0604020202020204" pitchFamily="34" charset="0"/>
                <a:cs typeface="Arial" panose="020B0604020202020204" pitchFamily="34" charset="0"/>
              </a:rPr>
              <a:t>27 </a:t>
            </a:r>
            <a:r>
              <a:rPr lang="en-US" sz="2800" dirty="0">
                <a:solidFill>
                  <a:schemeClr val="tx1"/>
                </a:solidFill>
                <a:latin typeface="Arial" panose="020B0604020202020204" pitchFamily="34" charset="0"/>
                <a:cs typeface="Arial" panose="020B0604020202020204" pitchFamily="34" charset="0"/>
              </a:rPr>
              <a:t>nor give place to the devil.</a:t>
            </a:r>
            <a:endParaRPr lang="en-US" sz="2800" baseline="30000" dirty="0">
              <a:solidFill>
                <a:schemeClr val="tx1"/>
              </a:solidFill>
              <a:highlight>
                <a:srgbClr val="FF0000"/>
              </a:highlight>
              <a:latin typeface="Arial" panose="020B0604020202020204" pitchFamily="34" charset="0"/>
              <a:cs typeface="Arial" panose="020B0604020202020204" pitchFamily="34" charset="0"/>
            </a:endParaRPr>
          </a:p>
          <a:p>
            <a:pPr marL="1750" indent="0">
              <a:buNone/>
            </a:pPr>
            <a:endParaRPr lang="en-US" sz="2800" baseline="30000" dirty="0">
              <a:solidFill>
                <a:srgbClr val="FFFFCC"/>
              </a:solidFill>
              <a:latin typeface="Arial" panose="020B0604020202020204" pitchFamily="34" charset="0"/>
              <a:cs typeface="Arial" panose="020B0604020202020204" pitchFamily="34" charset="0"/>
            </a:endParaRPr>
          </a:p>
          <a:p>
            <a:pPr marL="1750" indent="0">
              <a:buNone/>
            </a:pPr>
            <a:endParaRPr lang="en-US" sz="2800" b="1" dirty="0">
              <a:solidFill>
                <a:srgbClr val="F8F8F8"/>
              </a:solidFill>
              <a:latin typeface="Arial" panose="020B0604020202020204" pitchFamily="34" charset="0"/>
              <a:cs typeface="Arial" panose="020B0604020202020204" pitchFamily="34" charset="0"/>
            </a:endParaRPr>
          </a:p>
        </p:txBody>
      </p:sp>
      <p:pic>
        <p:nvPicPr>
          <p:cNvPr id="6" name="Picture 5" descr="Graphical user interface, application&#10;&#10;Description automatically generated">
            <a:extLst>
              <a:ext uri="{FF2B5EF4-FFF2-40B4-BE49-F238E27FC236}">
                <a16:creationId xmlns:a16="http://schemas.microsoft.com/office/drawing/2014/main" id="{B48FE82C-4B72-41D5-AF3E-039D8D6572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79" y="1943998"/>
            <a:ext cx="5085721" cy="4525201"/>
          </a:xfrm>
          <a:prstGeom prst="rect">
            <a:avLst/>
          </a:prstGeom>
        </p:spPr>
      </p:pic>
    </p:spTree>
    <p:extLst>
      <p:ext uri="{BB962C8B-B14F-4D97-AF65-F5344CB8AC3E}">
        <p14:creationId xmlns:p14="http://schemas.microsoft.com/office/powerpoint/2010/main" val="24264228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BC40AE45-0F40-4658-AECB-189ADDFFC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Anger (4:26- 27)</a:t>
            </a:r>
          </a:p>
        </p:txBody>
      </p:sp>
      <p:cxnSp>
        <p:nvCxnSpPr>
          <p:cNvPr id="77" name="Straight Connector 76">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7081" y="1943999"/>
            <a:ext cx="4685040" cy="4625613"/>
          </a:xfrm>
        </p:spPr>
        <p:txBody>
          <a:bodyPr>
            <a:normAutofit/>
          </a:bodyPr>
          <a:lstStyle/>
          <a:p>
            <a:pPr marL="1750" indent="0">
              <a:buNone/>
            </a:pPr>
            <a:endParaRPr lang="en-US" sz="2800" dirty="0">
              <a:solidFill>
                <a:srgbClr val="FFFFCC"/>
              </a:solidFill>
              <a:latin typeface="Arial" panose="020B0604020202020204" pitchFamily="34" charset="0"/>
              <a:cs typeface="Arial" panose="020B0604020202020204" pitchFamily="34" charset="0"/>
            </a:endParaRPr>
          </a:p>
          <a:p>
            <a:pPr marL="1750" indent="0">
              <a:buNone/>
            </a:pPr>
            <a:r>
              <a:rPr lang="en-US" sz="2800" dirty="0">
                <a:solidFill>
                  <a:schemeClr val="tx1"/>
                </a:solidFill>
                <a:latin typeface="Arial" panose="020B0604020202020204" pitchFamily="34" charset="0"/>
                <a:cs typeface="Arial" panose="020B0604020202020204" pitchFamily="34" charset="0"/>
              </a:rPr>
              <a:t>“</a:t>
            </a:r>
            <a:r>
              <a:rPr lang="en-US" sz="2800" baseline="30000" dirty="0">
                <a:solidFill>
                  <a:schemeClr val="tx1"/>
                </a:solidFill>
                <a:latin typeface="Arial" panose="020B0604020202020204" pitchFamily="34" charset="0"/>
                <a:cs typeface="Arial" panose="020B0604020202020204" pitchFamily="34" charset="0"/>
              </a:rPr>
              <a:t>26 </a:t>
            </a:r>
            <a:r>
              <a:rPr lang="en-US" sz="2800" dirty="0">
                <a:solidFill>
                  <a:schemeClr val="tx1"/>
                </a:solidFill>
                <a:latin typeface="Arial" panose="020B0604020202020204" pitchFamily="34" charset="0"/>
                <a:cs typeface="Arial" panose="020B0604020202020204" pitchFamily="34" charset="0"/>
              </a:rPr>
              <a:t>“Be angry, and do not sin”: do not let the sun go down on your wrath, </a:t>
            </a:r>
            <a:r>
              <a:rPr lang="en-US" sz="2800" baseline="30000" dirty="0">
                <a:solidFill>
                  <a:schemeClr val="tx1"/>
                </a:solidFill>
                <a:latin typeface="Arial" panose="020B0604020202020204" pitchFamily="34" charset="0"/>
                <a:cs typeface="Arial" panose="020B0604020202020204" pitchFamily="34" charset="0"/>
              </a:rPr>
              <a:t>27</a:t>
            </a:r>
            <a:r>
              <a:rPr lang="en-US" sz="2800" baseline="30000" dirty="0">
                <a:solidFill>
                  <a:schemeClr val="tx1"/>
                </a:solidFill>
                <a:highlight>
                  <a:srgbClr val="FF0000"/>
                </a:highlight>
                <a:latin typeface="Arial" panose="020B0604020202020204" pitchFamily="34" charset="0"/>
                <a:cs typeface="Arial" panose="020B0604020202020204" pitchFamily="34" charset="0"/>
              </a:rPr>
              <a:t> </a:t>
            </a:r>
            <a:r>
              <a:rPr lang="en-US" sz="2800" dirty="0">
                <a:solidFill>
                  <a:schemeClr val="tx1"/>
                </a:solidFill>
                <a:highlight>
                  <a:srgbClr val="FF0000"/>
                </a:highlight>
                <a:latin typeface="Arial" panose="020B0604020202020204" pitchFamily="34" charset="0"/>
                <a:cs typeface="Arial" panose="020B0604020202020204" pitchFamily="34" charset="0"/>
              </a:rPr>
              <a:t>nor give place to the devil</a:t>
            </a:r>
            <a:r>
              <a:rPr lang="en-US" sz="2800" dirty="0">
                <a:solidFill>
                  <a:schemeClr val="tx1"/>
                </a:solidFill>
                <a:latin typeface="Arial" panose="020B0604020202020204" pitchFamily="34" charset="0"/>
                <a:cs typeface="Arial" panose="020B0604020202020204" pitchFamily="34" charset="0"/>
              </a:rPr>
              <a:t>.</a:t>
            </a:r>
            <a:endParaRPr lang="en-US" sz="2800" baseline="30000" dirty="0">
              <a:solidFill>
                <a:schemeClr val="tx1"/>
              </a:solidFill>
              <a:highlight>
                <a:srgbClr val="FF0000"/>
              </a:highlight>
              <a:latin typeface="Arial" panose="020B0604020202020204" pitchFamily="34" charset="0"/>
              <a:cs typeface="Arial" panose="020B0604020202020204" pitchFamily="34" charset="0"/>
            </a:endParaRPr>
          </a:p>
          <a:p>
            <a:pPr marL="1750" indent="0">
              <a:buNone/>
            </a:pPr>
            <a:endParaRPr lang="en-US" sz="2800" baseline="30000" dirty="0">
              <a:solidFill>
                <a:srgbClr val="FFFFCC"/>
              </a:solidFill>
              <a:latin typeface="Arial" panose="020B0604020202020204" pitchFamily="34" charset="0"/>
              <a:cs typeface="Arial" panose="020B0604020202020204" pitchFamily="34" charset="0"/>
            </a:endParaRPr>
          </a:p>
          <a:p>
            <a:pPr marL="1750" indent="0">
              <a:buNone/>
            </a:pPr>
            <a:endParaRPr lang="en-US" sz="2800" b="1" dirty="0">
              <a:solidFill>
                <a:srgbClr val="F8F8F8"/>
              </a:solidFill>
              <a:latin typeface="Arial" panose="020B0604020202020204" pitchFamily="34" charset="0"/>
              <a:cs typeface="Arial" panose="020B0604020202020204" pitchFamily="34" charset="0"/>
            </a:endParaRPr>
          </a:p>
        </p:txBody>
      </p:sp>
      <p:pic>
        <p:nvPicPr>
          <p:cNvPr id="7" name="Picture 6" descr="Principles -v- Preferences Gun Control – Shepard Security Solutions">
            <a:extLst>
              <a:ext uri="{FF2B5EF4-FFF2-40B4-BE49-F238E27FC236}">
                <a16:creationId xmlns:a16="http://schemas.microsoft.com/office/drawing/2014/main" id="{C7BA5389-E481-4D73-8802-3F8329CCB48F}"/>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0679" y="1943999"/>
            <a:ext cx="5085721" cy="4525199"/>
          </a:xfrm>
          <a:prstGeom prst="rect">
            <a:avLst/>
          </a:prstGeom>
          <a:noFill/>
          <a:ln>
            <a:noFill/>
          </a:ln>
        </p:spPr>
      </p:pic>
    </p:spTree>
    <p:extLst>
      <p:ext uri="{BB962C8B-B14F-4D97-AF65-F5344CB8AC3E}">
        <p14:creationId xmlns:p14="http://schemas.microsoft.com/office/powerpoint/2010/main" val="33969497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BC40AE45-0F40-4658-AECB-189ADDFFC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Stealing (4:28) </a:t>
            </a:r>
          </a:p>
        </p:txBody>
      </p:sp>
      <p:cxnSp>
        <p:nvCxnSpPr>
          <p:cNvPr id="77" name="Straight Connector 76">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7081" y="1943999"/>
            <a:ext cx="4685040" cy="4625613"/>
          </a:xfrm>
        </p:spPr>
        <p:txBody>
          <a:bodyPr>
            <a:normAutofit/>
          </a:bodyPr>
          <a:lstStyle/>
          <a:p>
            <a:pPr marL="1750" indent="0">
              <a:buNone/>
            </a:pPr>
            <a:endParaRPr lang="en-US" sz="2800" dirty="0">
              <a:solidFill>
                <a:srgbClr val="FFFFCC"/>
              </a:solidFill>
              <a:latin typeface="Arial" panose="020B0604020202020204" pitchFamily="34" charset="0"/>
              <a:cs typeface="Arial" panose="020B0604020202020204" pitchFamily="34" charset="0"/>
            </a:endParaRPr>
          </a:p>
          <a:p>
            <a:pPr marL="1750" indent="0">
              <a:buNone/>
            </a:pPr>
            <a:r>
              <a:rPr lang="en-US" sz="2800" dirty="0">
                <a:solidFill>
                  <a:schemeClr val="tx1"/>
                </a:solidFill>
                <a:latin typeface="Arial" panose="020B0604020202020204" pitchFamily="34" charset="0"/>
                <a:cs typeface="Arial" panose="020B0604020202020204" pitchFamily="34" charset="0"/>
              </a:rPr>
              <a:t>“</a:t>
            </a:r>
            <a:r>
              <a:rPr lang="en-US" sz="2800" baseline="30000" dirty="0">
                <a:solidFill>
                  <a:schemeClr val="tx1"/>
                </a:solidFill>
              </a:rPr>
              <a:t>28 </a:t>
            </a:r>
            <a:r>
              <a:rPr lang="en-US" sz="2800" dirty="0">
                <a:solidFill>
                  <a:schemeClr val="tx1"/>
                </a:solidFill>
                <a:highlight>
                  <a:srgbClr val="FF0000"/>
                </a:highlight>
              </a:rPr>
              <a:t>Let him who stole steal no longer</a:t>
            </a:r>
            <a:r>
              <a:rPr lang="en-US" sz="2800" dirty="0">
                <a:solidFill>
                  <a:schemeClr val="tx1"/>
                </a:solidFill>
              </a:rPr>
              <a:t>, but rather let him labor, working with </a:t>
            </a:r>
            <a:r>
              <a:rPr lang="en-US" sz="2800" i="1" dirty="0">
                <a:solidFill>
                  <a:schemeClr val="tx1"/>
                </a:solidFill>
              </a:rPr>
              <a:t>his</a:t>
            </a:r>
            <a:r>
              <a:rPr lang="en-US" sz="2800" dirty="0">
                <a:solidFill>
                  <a:schemeClr val="tx1"/>
                </a:solidFill>
              </a:rPr>
              <a:t> hands what is good, that he may have something to give him who has need. </a:t>
            </a:r>
            <a:endParaRPr lang="en-US" sz="2800" baseline="30000" dirty="0">
              <a:solidFill>
                <a:schemeClr val="tx1"/>
              </a:solidFill>
              <a:latin typeface="Arial" panose="020B0604020202020204" pitchFamily="34" charset="0"/>
              <a:cs typeface="Arial" panose="020B0604020202020204" pitchFamily="34" charset="0"/>
            </a:endParaRPr>
          </a:p>
          <a:p>
            <a:pPr marL="1750" indent="0">
              <a:buNone/>
            </a:pPr>
            <a:endParaRPr lang="en-US" sz="2800" b="1" dirty="0">
              <a:solidFill>
                <a:srgbClr val="F8F8F8"/>
              </a:solidFill>
              <a:latin typeface="Arial" panose="020B0604020202020204" pitchFamily="34" charset="0"/>
              <a:cs typeface="Arial" panose="020B0604020202020204" pitchFamily="34" charset="0"/>
            </a:endParaRPr>
          </a:p>
        </p:txBody>
      </p:sp>
      <p:pic>
        <p:nvPicPr>
          <p:cNvPr id="6" name="Picture 5" descr="Graphical user interface, application&#10;&#10;Description automatically generated">
            <a:extLst>
              <a:ext uri="{FF2B5EF4-FFF2-40B4-BE49-F238E27FC236}">
                <a16:creationId xmlns:a16="http://schemas.microsoft.com/office/drawing/2014/main" id="{B48FE82C-4B72-41D5-AF3E-039D8D6572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79" y="1943998"/>
            <a:ext cx="5085721" cy="4525201"/>
          </a:xfrm>
          <a:prstGeom prst="rect">
            <a:avLst/>
          </a:prstGeom>
        </p:spPr>
      </p:pic>
    </p:spTree>
    <p:extLst>
      <p:ext uri="{BB962C8B-B14F-4D97-AF65-F5344CB8AC3E}">
        <p14:creationId xmlns:p14="http://schemas.microsoft.com/office/powerpoint/2010/main" val="102800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BC40AE45-0F40-4658-AECB-189ADDFFC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Walk in Purity (4:22-24) </a:t>
            </a:r>
          </a:p>
        </p:txBody>
      </p:sp>
      <p:cxnSp>
        <p:nvCxnSpPr>
          <p:cNvPr id="77" name="Straight Connector 76">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7081" y="1943999"/>
            <a:ext cx="4685040" cy="4625613"/>
          </a:xfrm>
        </p:spPr>
        <p:txBody>
          <a:bodyPr>
            <a:normAutofit fontScale="85000" lnSpcReduction="10000"/>
          </a:bodyPr>
          <a:lstStyle/>
          <a:p>
            <a:pPr marL="1750" indent="0">
              <a:buNone/>
            </a:pPr>
            <a:r>
              <a:rPr lang="en-US" sz="2800" dirty="0">
                <a:solidFill>
                  <a:srgbClr val="FFFFCC"/>
                </a:solidFill>
                <a:latin typeface="Arial" panose="020B0604020202020204" pitchFamily="34" charset="0"/>
                <a:cs typeface="Arial" panose="020B0604020202020204" pitchFamily="34" charset="0"/>
              </a:rPr>
              <a:t> </a:t>
            </a:r>
            <a:r>
              <a:rPr lang="en-US" sz="2800" dirty="0">
                <a:solidFill>
                  <a:schemeClr val="tx1"/>
                </a:solidFill>
                <a:latin typeface="Arial" panose="020B0604020202020204" pitchFamily="34" charset="0"/>
                <a:cs typeface="Arial" panose="020B0604020202020204" pitchFamily="34" charset="0"/>
              </a:rPr>
              <a:t>“</a:t>
            </a:r>
            <a:r>
              <a:rPr lang="en-US" sz="2800" baseline="30000" dirty="0">
                <a:solidFill>
                  <a:schemeClr val="tx1"/>
                </a:solidFill>
                <a:latin typeface="Arial" panose="020B0604020202020204" pitchFamily="34" charset="0"/>
                <a:cs typeface="Arial" panose="020B0604020202020204" pitchFamily="34" charset="0"/>
              </a:rPr>
              <a:t>22 </a:t>
            </a:r>
            <a:r>
              <a:rPr lang="en-US" sz="2800" dirty="0">
                <a:solidFill>
                  <a:schemeClr val="tx1"/>
                </a:solidFill>
                <a:latin typeface="Arial" panose="020B0604020202020204" pitchFamily="34" charset="0"/>
                <a:cs typeface="Arial" panose="020B0604020202020204" pitchFamily="34" charset="0"/>
              </a:rPr>
              <a:t>that you </a:t>
            </a:r>
            <a:r>
              <a:rPr lang="en-US" sz="2800" dirty="0">
                <a:solidFill>
                  <a:schemeClr val="tx1"/>
                </a:solidFill>
                <a:highlight>
                  <a:srgbClr val="FF0000"/>
                </a:highlight>
                <a:latin typeface="Arial" panose="020B0604020202020204" pitchFamily="34" charset="0"/>
                <a:cs typeface="Arial" panose="020B0604020202020204" pitchFamily="34" charset="0"/>
              </a:rPr>
              <a:t>put off</a:t>
            </a:r>
            <a:r>
              <a:rPr lang="en-US" sz="2800" dirty="0">
                <a:solidFill>
                  <a:schemeClr val="tx1"/>
                </a:solidFill>
                <a:latin typeface="Arial" panose="020B0604020202020204" pitchFamily="34" charset="0"/>
                <a:cs typeface="Arial" panose="020B0604020202020204" pitchFamily="34" charset="0"/>
              </a:rPr>
              <a:t>, concerning your former conduct, the old man which grows corrupt according to the deceitful lusts, </a:t>
            </a:r>
            <a:r>
              <a:rPr lang="en-US" sz="2800" baseline="30000" dirty="0">
                <a:solidFill>
                  <a:schemeClr val="tx1"/>
                </a:solidFill>
                <a:latin typeface="Arial" panose="020B0604020202020204" pitchFamily="34" charset="0"/>
                <a:cs typeface="Arial" panose="020B0604020202020204" pitchFamily="34" charset="0"/>
              </a:rPr>
              <a:t>23 </a:t>
            </a:r>
            <a:r>
              <a:rPr lang="en-US" sz="2800" dirty="0">
                <a:solidFill>
                  <a:schemeClr val="tx1"/>
                </a:solidFill>
                <a:latin typeface="Arial" panose="020B0604020202020204" pitchFamily="34" charset="0"/>
                <a:cs typeface="Arial" panose="020B0604020202020204" pitchFamily="34" charset="0"/>
              </a:rPr>
              <a:t>and be renewed in the spirit of your mind, </a:t>
            </a:r>
            <a:r>
              <a:rPr lang="en-US" sz="2800" baseline="30000" dirty="0">
                <a:solidFill>
                  <a:schemeClr val="tx1"/>
                </a:solidFill>
                <a:latin typeface="Arial" panose="020B0604020202020204" pitchFamily="34" charset="0"/>
                <a:cs typeface="Arial" panose="020B0604020202020204" pitchFamily="34" charset="0"/>
              </a:rPr>
              <a:t>24 </a:t>
            </a:r>
            <a:r>
              <a:rPr lang="en-US" sz="2800" dirty="0">
                <a:solidFill>
                  <a:schemeClr val="tx1"/>
                </a:solidFill>
                <a:latin typeface="Arial" panose="020B0604020202020204" pitchFamily="34" charset="0"/>
                <a:cs typeface="Arial" panose="020B0604020202020204" pitchFamily="34" charset="0"/>
              </a:rPr>
              <a:t>and that you put on the new man which was created according to God, in true righteousness and holiness.</a:t>
            </a:r>
            <a:endParaRPr lang="en-US" sz="2800" dirty="0">
              <a:solidFill>
                <a:schemeClr val="tx1"/>
              </a:solidFill>
              <a:highlight>
                <a:srgbClr val="FF0000"/>
              </a:highlight>
              <a:latin typeface="Arial" panose="020B0604020202020204" pitchFamily="34" charset="0"/>
              <a:cs typeface="Arial" panose="020B0604020202020204" pitchFamily="34" charset="0"/>
            </a:endParaRPr>
          </a:p>
          <a:p>
            <a:pPr marL="1750" indent="0">
              <a:buNone/>
            </a:pPr>
            <a:endParaRPr lang="en-US" sz="2800" baseline="30000" dirty="0">
              <a:solidFill>
                <a:srgbClr val="FFFFCC"/>
              </a:solidFill>
              <a:latin typeface="Arial" panose="020B0604020202020204" pitchFamily="34" charset="0"/>
              <a:cs typeface="Arial" panose="020B0604020202020204" pitchFamily="34" charset="0"/>
            </a:endParaRPr>
          </a:p>
          <a:p>
            <a:pPr marL="1750" indent="0">
              <a:buNone/>
            </a:pPr>
            <a:endParaRPr lang="en-US" sz="2800" baseline="30000" dirty="0">
              <a:solidFill>
                <a:srgbClr val="FFFFCC"/>
              </a:solidFill>
              <a:latin typeface="Arial" panose="020B0604020202020204" pitchFamily="34" charset="0"/>
              <a:cs typeface="Arial" panose="020B0604020202020204" pitchFamily="34" charset="0"/>
            </a:endParaRPr>
          </a:p>
          <a:p>
            <a:endParaRPr lang="en-US" sz="2800" b="1" dirty="0">
              <a:solidFill>
                <a:srgbClr val="F8F8F8"/>
              </a:solidFill>
              <a:latin typeface="Arial" panose="020B0604020202020204" pitchFamily="34" charset="0"/>
              <a:cs typeface="Arial" panose="020B0604020202020204" pitchFamily="34" charset="0"/>
            </a:endParaRPr>
          </a:p>
        </p:txBody>
      </p:sp>
      <p:pic>
        <p:nvPicPr>
          <p:cNvPr id="5" name="Picture 4" descr="A picture containing polygon&#10;&#10;Description automatically generated">
            <a:extLst>
              <a:ext uri="{FF2B5EF4-FFF2-40B4-BE49-F238E27FC236}">
                <a16:creationId xmlns:a16="http://schemas.microsoft.com/office/drawing/2014/main" id="{E29EBE7D-AC3E-4F0B-AED3-9A31FC264E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80" y="2053883"/>
            <a:ext cx="5093004" cy="4415315"/>
          </a:xfrm>
          <a:prstGeom prst="rect">
            <a:avLst/>
          </a:prstGeom>
        </p:spPr>
      </p:pic>
    </p:spTree>
    <p:extLst>
      <p:ext uri="{BB962C8B-B14F-4D97-AF65-F5344CB8AC3E}">
        <p14:creationId xmlns:p14="http://schemas.microsoft.com/office/powerpoint/2010/main" val="145356376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BC40AE45-0F40-4658-AECB-189ADDFFC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Stealing (4:28) </a:t>
            </a:r>
          </a:p>
        </p:txBody>
      </p:sp>
      <p:cxnSp>
        <p:nvCxnSpPr>
          <p:cNvPr id="77" name="Straight Connector 76">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7081" y="1943999"/>
            <a:ext cx="4685040" cy="4625613"/>
          </a:xfrm>
        </p:spPr>
        <p:txBody>
          <a:bodyPr>
            <a:normAutofit/>
          </a:bodyPr>
          <a:lstStyle/>
          <a:p>
            <a:pPr marL="1750" indent="0">
              <a:buNone/>
            </a:pPr>
            <a:endParaRPr lang="en-US" sz="2800" dirty="0">
              <a:solidFill>
                <a:srgbClr val="FFFFCC"/>
              </a:solidFill>
              <a:latin typeface="Arial" panose="020B0604020202020204" pitchFamily="34" charset="0"/>
              <a:cs typeface="Arial" panose="020B0604020202020204" pitchFamily="34" charset="0"/>
            </a:endParaRPr>
          </a:p>
          <a:p>
            <a:pPr marL="1750" indent="0">
              <a:buNone/>
            </a:pPr>
            <a:r>
              <a:rPr lang="en-US" sz="2800" dirty="0">
                <a:solidFill>
                  <a:schemeClr val="tx1"/>
                </a:solidFill>
                <a:latin typeface="Arial" panose="020B0604020202020204" pitchFamily="34" charset="0"/>
                <a:cs typeface="Arial" panose="020B0604020202020204" pitchFamily="34" charset="0"/>
              </a:rPr>
              <a:t>“</a:t>
            </a:r>
            <a:r>
              <a:rPr lang="en-US" sz="2800" baseline="30000" dirty="0">
                <a:solidFill>
                  <a:schemeClr val="tx1"/>
                </a:solidFill>
              </a:rPr>
              <a:t>28 </a:t>
            </a:r>
            <a:r>
              <a:rPr lang="en-US" sz="2800" dirty="0">
                <a:solidFill>
                  <a:schemeClr val="tx1"/>
                </a:solidFill>
              </a:rPr>
              <a:t>Let him who stole steal no longer, but rather </a:t>
            </a:r>
            <a:r>
              <a:rPr lang="en-US" sz="2800" dirty="0">
                <a:solidFill>
                  <a:schemeClr val="tx1"/>
                </a:solidFill>
                <a:highlight>
                  <a:srgbClr val="FF0000"/>
                </a:highlight>
              </a:rPr>
              <a:t>let him labor, working with </a:t>
            </a:r>
            <a:r>
              <a:rPr lang="en-US" sz="2800" i="1" dirty="0">
                <a:solidFill>
                  <a:schemeClr val="tx1"/>
                </a:solidFill>
                <a:highlight>
                  <a:srgbClr val="FF0000"/>
                </a:highlight>
              </a:rPr>
              <a:t>his</a:t>
            </a:r>
            <a:r>
              <a:rPr lang="en-US" sz="2800" dirty="0">
                <a:solidFill>
                  <a:schemeClr val="tx1"/>
                </a:solidFill>
                <a:highlight>
                  <a:srgbClr val="FF0000"/>
                </a:highlight>
              </a:rPr>
              <a:t> hands what is good</a:t>
            </a:r>
            <a:r>
              <a:rPr lang="en-US" sz="2800" dirty="0">
                <a:solidFill>
                  <a:schemeClr val="tx1"/>
                </a:solidFill>
              </a:rPr>
              <a:t>, that he may have something to give him who has need. </a:t>
            </a:r>
            <a:endParaRPr lang="en-US" sz="2800" baseline="30000" dirty="0">
              <a:solidFill>
                <a:schemeClr val="tx1"/>
              </a:solidFill>
              <a:latin typeface="Arial" panose="020B0604020202020204" pitchFamily="34" charset="0"/>
              <a:cs typeface="Arial" panose="020B0604020202020204" pitchFamily="34" charset="0"/>
            </a:endParaRPr>
          </a:p>
          <a:p>
            <a:pPr marL="1750" indent="0">
              <a:buNone/>
            </a:pPr>
            <a:endParaRPr lang="en-US" sz="2800" b="1" dirty="0">
              <a:solidFill>
                <a:srgbClr val="F8F8F8"/>
              </a:solidFill>
              <a:latin typeface="Arial" panose="020B0604020202020204" pitchFamily="34" charset="0"/>
              <a:cs typeface="Arial" panose="020B0604020202020204" pitchFamily="34" charset="0"/>
            </a:endParaRPr>
          </a:p>
        </p:txBody>
      </p:sp>
      <p:pic>
        <p:nvPicPr>
          <p:cNvPr id="6" name="Picture 5" descr="Graphical user interface, application&#10;&#10;Description automatically generated">
            <a:extLst>
              <a:ext uri="{FF2B5EF4-FFF2-40B4-BE49-F238E27FC236}">
                <a16:creationId xmlns:a16="http://schemas.microsoft.com/office/drawing/2014/main" id="{B48FE82C-4B72-41D5-AF3E-039D8D6572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79" y="1943998"/>
            <a:ext cx="5085721" cy="4525201"/>
          </a:xfrm>
          <a:prstGeom prst="rect">
            <a:avLst/>
          </a:prstGeom>
        </p:spPr>
      </p:pic>
    </p:spTree>
    <p:extLst>
      <p:ext uri="{BB962C8B-B14F-4D97-AF65-F5344CB8AC3E}">
        <p14:creationId xmlns:p14="http://schemas.microsoft.com/office/powerpoint/2010/main" val="30384646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BC40AE45-0F40-4658-AECB-189ADDFFC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Anger (4:28)</a:t>
            </a:r>
          </a:p>
        </p:txBody>
      </p:sp>
      <p:cxnSp>
        <p:nvCxnSpPr>
          <p:cNvPr id="77" name="Straight Connector 76">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7081" y="1943999"/>
            <a:ext cx="4685040" cy="4625613"/>
          </a:xfrm>
        </p:spPr>
        <p:txBody>
          <a:bodyPr>
            <a:normAutofit/>
          </a:bodyPr>
          <a:lstStyle/>
          <a:p>
            <a:pPr marL="1750" indent="0">
              <a:buNone/>
            </a:pPr>
            <a:endParaRPr lang="en-US" sz="2800" dirty="0">
              <a:solidFill>
                <a:srgbClr val="FFFFCC"/>
              </a:solidFill>
              <a:latin typeface="Arial" panose="020B0604020202020204" pitchFamily="34" charset="0"/>
              <a:cs typeface="Arial" panose="020B0604020202020204" pitchFamily="34" charset="0"/>
            </a:endParaRPr>
          </a:p>
          <a:p>
            <a:pPr marL="1750" indent="0">
              <a:buNone/>
            </a:pPr>
            <a:r>
              <a:rPr lang="en-US" sz="2800" dirty="0">
                <a:solidFill>
                  <a:schemeClr val="tx1"/>
                </a:solidFill>
                <a:latin typeface="Arial" panose="020B0604020202020204" pitchFamily="34" charset="0"/>
                <a:cs typeface="Arial" panose="020B0604020202020204" pitchFamily="34" charset="0"/>
              </a:rPr>
              <a:t>“</a:t>
            </a:r>
            <a:r>
              <a:rPr lang="en-US" sz="2800" baseline="30000" dirty="0">
                <a:solidFill>
                  <a:schemeClr val="tx1"/>
                </a:solidFill>
              </a:rPr>
              <a:t>28 </a:t>
            </a:r>
            <a:r>
              <a:rPr lang="en-US" sz="2800" dirty="0">
                <a:solidFill>
                  <a:schemeClr val="tx1"/>
                </a:solidFill>
              </a:rPr>
              <a:t>Let him who stole steal no longer, but rather let him labor, working with </a:t>
            </a:r>
            <a:r>
              <a:rPr lang="en-US" sz="2800" i="1" dirty="0">
                <a:solidFill>
                  <a:schemeClr val="tx1"/>
                </a:solidFill>
              </a:rPr>
              <a:t>his</a:t>
            </a:r>
            <a:r>
              <a:rPr lang="en-US" sz="2800" dirty="0">
                <a:solidFill>
                  <a:schemeClr val="tx1"/>
                </a:solidFill>
              </a:rPr>
              <a:t> hands what is good, </a:t>
            </a:r>
            <a:r>
              <a:rPr lang="en-US" sz="2800" dirty="0">
                <a:solidFill>
                  <a:schemeClr val="tx1"/>
                </a:solidFill>
                <a:highlight>
                  <a:srgbClr val="FF0000"/>
                </a:highlight>
              </a:rPr>
              <a:t>that he may have something to give him who has need</a:t>
            </a:r>
            <a:r>
              <a:rPr lang="en-US" sz="2800" dirty="0">
                <a:solidFill>
                  <a:schemeClr val="tx1"/>
                </a:solidFill>
              </a:rPr>
              <a:t>. </a:t>
            </a:r>
            <a:endParaRPr lang="en-US" sz="2800" baseline="30000" dirty="0">
              <a:solidFill>
                <a:schemeClr val="tx1"/>
              </a:solidFill>
              <a:latin typeface="Arial" panose="020B0604020202020204" pitchFamily="34" charset="0"/>
              <a:cs typeface="Arial" panose="020B0604020202020204" pitchFamily="34" charset="0"/>
            </a:endParaRPr>
          </a:p>
          <a:p>
            <a:pPr marL="1750" indent="0">
              <a:buNone/>
            </a:pPr>
            <a:endParaRPr lang="en-US" sz="2800" baseline="30000" dirty="0">
              <a:solidFill>
                <a:srgbClr val="FFFFCC"/>
              </a:solidFill>
              <a:latin typeface="Arial" panose="020B0604020202020204" pitchFamily="34" charset="0"/>
              <a:cs typeface="Arial" panose="020B0604020202020204" pitchFamily="34" charset="0"/>
            </a:endParaRPr>
          </a:p>
          <a:p>
            <a:pPr marL="1750" indent="0">
              <a:buNone/>
            </a:pPr>
            <a:endParaRPr lang="en-US" sz="2800" b="1" dirty="0">
              <a:solidFill>
                <a:srgbClr val="F8F8F8"/>
              </a:solidFill>
              <a:latin typeface="Arial" panose="020B0604020202020204" pitchFamily="34" charset="0"/>
              <a:cs typeface="Arial" panose="020B0604020202020204" pitchFamily="34" charset="0"/>
            </a:endParaRPr>
          </a:p>
        </p:txBody>
      </p:sp>
      <p:pic>
        <p:nvPicPr>
          <p:cNvPr id="7" name="Picture 6" descr="Principles -v- Preferences Gun Control – Shepard Security Solutions">
            <a:extLst>
              <a:ext uri="{FF2B5EF4-FFF2-40B4-BE49-F238E27FC236}">
                <a16:creationId xmlns:a16="http://schemas.microsoft.com/office/drawing/2014/main" id="{C7BA5389-E481-4D73-8802-3F8329CCB48F}"/>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0679" y="1943999"/>
            <a:ext cx="5085721" cy="4525199"/>
          </a:xfrm>
          <a:prstGeom prst="rect">
            <a:avLst/>
          </a:prstGeom>
          <a:noFill/>
          <a:ln>
            <a:noFill/>
          </a:ln>
        </p:spPr>
      </p:pic>
    </p:spTree>
    <p:extLst>
      <p:ext uri="{BB962C8B-B14F-4D97-AF65-F5344CB8AC3E}">
        <p14:creationId xmlns:p14="http://schemas.microsoft.com/office/powerpoint/2010/main" val="6777399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BC40AE45-0F40-4658-AECB-189ADDFFC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fontScale="90000"/>
          </a:bodyPr>
          <a:lstStyle/>
          <a:p>
            <a:r>
              <a:rPr lang="en-US" sz="6100" dirty="0">
                <a:latin typeface="Arial" panose="020B0604020202020204" pitchFamily="34" charset="0"/>
                <a:cs typeface="Arial" panose="020B0604020202020204" pitchFamily="34" charset="0"/>
              </a:rPr>
              <a:t>Corrupt Communication (4:29) </a:t>
            </a:r>
          </a:p>
        </p:txBody>
      </p:sp>
      <p:cxnSp>
        <p:nvCxnSpPr>
          <p:cNvPr id="77" name="Straight Connector 76">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7081" y="1943999"/>
            <a:ext cx="4685040" cy="4625613"/>
          </a:xfrm>
        </p:spPr>
        <p:txBody>
          <a:bodyPr>
            <a:normAutofit/>
          </a:bodyPr>
          <a:lstStyle/>
          <a:p>
            <a:pPr marL="1750" indent="0">
              <a:buNone/>
            </a:pPr>
            <a:endParaRPr lang="en-US" sz="2800" dirty="0">
              <a:solidFill>
                <a:srgbClr val="FFFFCC"/>
              </a:solidFill>
              <a:latin typeface="Arial" panose="020B0604020202020204" pitchFamily="34" charset="0"/>
              <a:cs typeface="Arial" panose="020B0604020202020204" pitchFamily="34" charset="0"/>
            </a:endParaRPr>
          </a:p>
          <a:p>
            <a:pPr marL="1750" indent="0">
              <a:buNone/>
            </a:pPr>
            <a:r>
              <a:rPr lang="en-US" sz="2800" dirty="0">
                <a:solidFill>
                  <a:schemeClr val="tx1"/>
                </a:solidFill>
                <a:latin typeface="Arial" panose="020B0604020202020204" pitchFamily="34" charset="0"/>
                <a:cs typeface="Arial" panose="020B0604020202020204" pitchFamily="34" charset="0"/>
              </a:rPr>
              <a:t>“</a:t>
            </a:r>
            <a:r>
              <a:rPr lang="en-US" sz="2800" baseline="30000" dirty="0">
                <a:solidFill>
                  <a:schemeClr val="tx1"/>
                </a:solidFill>
                <a:highlight>
                  <a:srgbClr val="FF0000"/>
                </a:highlight>
                <a:latin typeface="Arial" panose="020B0604020202020204" pitchFamily="34" charset="0"/>
                <a:cs typeface="Arial" panose="020B0604020202020204" pitchFamily="34" charset="0"/>
              </a:rPr>
              <a:t>29 </a:t>
            </a:r>
            <a:r>
              <a:rPr lang="en-US" sz="2800" dirty="0">
                <a:solidFill>
                  <a:schemeClr val="tx1"/>
                </a:solidFill>
                <a:highlight>
                  <a:srgbClr val="FF0000"/>
                </a:highlight>
                <a:latin typeface="Arial" panose="020B0604020202020204" pitchFamily="34" charset="0"/>
                <a:cs typeface="Arial" panose="020B0604020202020204" pitchFamily="34" charset="0"/>
              </a:rPr>
              <a:t>Let no corrupt word proceed out of your mouth</a:t>
            </a:r>
            <a:r>
              <a:rPr lang="en-US" sz="2800" dirty="0">
                <a:solidFill>
                  <a:schemeClr val="tx1"/>
                </a:solidFill>
                <a:latin typeface="Arial" panose="020B0604020202020204" pitchFamily="34" charset="0"/>
                <a:cs typeface="Arial" panose="020B0604020202020204" pitchFamily="34" charset="0"/>
              </a:rPr>
              <a:t>, but what is good for necessary edification, that it may impart grace to the hearers.</a:t>
            </a:r>
            <a:endParaRPr lang="en-US" sz="2800" b="1" dirty="0">
              <a:solidFill>
                <a:schemeClr val="tx1"/>
              </a:solidFill>
              <a:latin typeface="Arial" panose="020B0604020202020204" pitchFamily="34" charset="0"/>
              <a:cs typeface="Arial" panose="020B0604020202020204" pitchFamily="34" charset="0"/>
            </a:endParaRPr>
          </a:p>
        </p:txBody>
      </p:sp>
      <p:pic>
        <p:nvPicPr>
          <p:cNvPr id="6" name="Picture 5" descr="Graphical user interface, application&#10;&#10;Description automatically generated">
            <a:extLst>
              <a:ext uri="{FF2B5EF4-FFF2-40B4-BE49-F238E27FC236}">
                <a16:creationId xmlns:a16="http://schemas.microsoft.com/office/drawing/2014/main" id="{B48FE82C-4B72-41D5-AF3E-039D8D6572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79" y="1943998"/>
            <a:ext cx="5085721" cy="4525201"/>
          </a:xfrm>
          <a:prstGeom prst="rect">
            <a:avLst/>
          </a:prstGeom>
        </p:spPr>
      </p:pic>
    </p:spTree>
    <p:extLst>
      <p:ext uri="{BB962C8B-B14F-4D97-AF65-F5344CB8AC3E}">
        <p14:creationId xmlns:p14="http://schemas.microsoft.com/office/powerpoint/2010/main" val="1496950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BC40AE45-0F40-4658-AECB-189ADDFFC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fontScale="90000"/>
          </a:bodyPr>
          <a:lstStyle/>
          <a:p>
            <a:r>
              <a:rPr lang="en-US" sz="6100" dirty="0">
                <a:latin typeface="Arial" panose="020B0604020202020204" pitchFamily="34" charset="0"/>
                <a:cs typeface="Arial" panose="020B0604020202020204" pitchFamily="34" charset="0"/>
              </a:rPr>
              <a:t>Corrupt Communication (4:29) </a:t>
            </a:r>
          </a:p>
        </p:txBody>
      </p:sp>
      <p:cxnSp>
        <p:nvCxnSpPr>
          <p:cNvPr id="77" name="Straight Connector 76">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7081" y="1943999"/>
            <a:ext cx="4685040" cy="4625613"/>
          </a:xfrm>
        </p:spPr>
        <p:txBody>
          <a:bodyPr>
            <a:normAutofit/>
          </a:bodyPr>
          <a:lstStyle/>
          <a:p>
            <a:pPr marL="1750" indent="0">
              <a:buNone/>
            </a:pPr>
            <a:endParaRPr lang="en-US" sz="2800" dirty="0">
              <a:solidFill>
                <a:srgbClr val="FFFFCC"/>
              </a:solidFill>
              <a:latin typeface="Arial" panose="020B0604020202020204" pitchFamily="34" charset="0"/>
              <a:cs typeface="Arial" panose="020B0604020202020204" pitchFamily="34" charset="0"/>
            </a:endParaRPr>
          </a:p>
          <a:p>
            <a:pPr marL="1750" indent="0">
              <a:buNone/>
            </a:pPr>
            <a:r>
              <a:rPr lang="en-US" sz="2800" dirty="0">
                <a:solidFill>
                  <a:schemeClr val="tx1"/>
                </a:solidFill>
                <a:latin typeface="Arial" panose="020B0604020202020204" pitchFamily="34" charset="0"/>
                <a:cs typeface="Arial" panose="020B0604020202020204" pitchFamily="34" charset="0"/>
              </a:rPr>
              <a:t>“</a:t>
            </a:r>
            <a:r>
              <a:rPr lang="en-US" sz="2800" baseline="30000" dirty="0">
                <a:solidFill>
                  <a:schemeClr val="tx1"/>
                </a:solidFill>
                <a:latin typeface="Arial" panose="020B0604020202020204" pitchFamily="34" charset="0"/>
                <a:cs typeface="Arial" panose="020B0604020202020204" pitchFamily="34" charset="0"/>
              </a:rPr>
              <a:t>29 </a:t>
            </a:r>
            <a:r>
              <a:rPr lang="en-US" sz="2800" dirty="0">
                <a:solidFill>
                  <a:schemeClr val="tx1"/>
                </a:solidFill>
                <a:latin typeface="Arial" panose="020B0604020202020204" pitchFamily="34" charset="0"/>
                <a:cs typeface="Arial" panose="020B0604020202020204" pitchFamily="34" charset="0"/>
              </a:rPr>
              <a:t>Let no corrupt word proceed out of your mouth, </a:t>
            </a:r>
            <a:r>
              <a:rPr lang="en-US" sz="2800" dirty="0">
                <a:solidFill>
                  <a:schemeClr val="tx1"/>
                </a:solidFill>
                <a:highlight>
                  <a:srgbClr val="FF0000"/>
                </a:highlight>
                <a:latin typeface="Arial" panose="020B0604020202020204" pitchFamily="34" charset="0"/>
                <a:cs typeface="Arial" panose="020B0604020202020204" pitchFamily="34" charset="0"/>
              </a:rPr>
              <a:t>but what is good for necessary edification</a:t>
            </a:r>
            <a:r>
              <a:rPr lang="en-US" sz="2800" dirty="0">
                <a:solidFill>
                  <a:schemeClr val="tx1"/>
                </a:solidFill>
                <a:latin typeface="Arial" panose="020B0604020202020204" pitchFamily="34" charset="0"/>
                <a:cs typeface="Arial" panose="020B0604020202020204" pitchFamily="34" charset="0"/>
              </a:rPr>
              <a:t>, that it may impart grace to the hearers.</a:t>
            </a:r>
            <a:endParaRPr lang="en-US" sz="2800" b="1" dirty="0">
              <a:solidFill>
                <a:schemeClr val="tx1"/>
              </a:solidFill>
              <a:latin typeface="Arial" panose="020B0604020202020204" pitchFamily="34" charset="0"/>
              <a:cs typeface="Arial" panose="020B0604020202020204" pitchFamily="34" charset="0"/>
            </a:endParaRPr>
          </a:p>
        </p:txBody>
      </p:sp>
      <p:pic>
        <p:nvPicPr>
          <p:cNvPr id="6" name="Picture 5" descr="Graphical user interface, application&#10;&#10;Description automatically generated">
            <a:extLst>
              <a:ext uri="{FF2B5EF4-FFF2-40B4-BE49-F238E27FC236}">
                <a16:creationId xmlns:a16="http://schemas.microsoft.com/office/drawing/2014/main" id="{B48FE82C-4B72-41D5-AF3E-039D8D6572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79" y="1943998"/>
            <a:ext cx="5085721" cy="4525201"/>
          </a:xfrm>
          <a:prstGeom prst="rect">
            <a:avLst/>
          </a:prstGeom>
        </p:spPr>
      </p:pic>
    </p:spTree>
    <p:extLst>
      <p:ext uri="{BB962C8B-B14F-4D97-AF65-F5344CB8AC3E}">
        <p14:creationId xmlns:p14="http://schemas.microsoft.com/office/powerpoint/2010/main" val="13082340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BC40AE45-0F40-4658-AECB-189ADDFFC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Anger (4:29)</a:t>
            </a:r>
          </a:p>
        </p:txBody>
      </p:sp>
      <p:cxnSp>
        <p:nvCxnSpPr>
          <p:cNvPr id="77" name="Straight Connector 76">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7081" y="1943999"/>
            <a:ext cx="4685040" cy="4625613"/>
          </a:xfrm>
        </p:spPr>
        <p:txBody>
          <a:bodyPr>
            <a:normAutofit/>
          </a:bodyPr>
          <a:lstStyle/>
          <a:p>
            <a:pPr marL="1750" indent="0">
              <a:buNone/>
            </a:pPr>
            <a:endParaRPr lang="en-US" sz="2800" dirty="0">
              <a:solidFill>
                <a:srgbClr val="FFFFCC"/>
              </a:solidFill>
              <a:latin typeface="Arial" panose="020B0604020202020204" pitchFamily="34" charset="0"/>
              <a:cs typeface="Arial" panose="020B0604020202020204" pitchFamily="34" charset="0"/>
            </a:endParaRPr>
          </a:p>
          <a:p>
            <a:pPr marL="1750" indent="0">
              <a:buNone/>
            </a:pPr>
            <a:r>
              <a:rPr lang="en-US" sz="2800" dirty="0">
                <a:solidFill>
                  <a:schemeClr val="tx1"/>
                </a:solidFill>
                <a:latin typeface="Arial" panose="020B0604020202020204" pitchFamily="34" charset="0"/>
                <a:cs typeface="Arial" panose="020B0604020202020204" pitchFamily="34" charset="0"/>
              </a:rPr>
              <a:t>“</a:t>
            </a:r>
            <a:r>
              <a:rPr lang="en-US" sz="2800" baseline="30000" dirty="0">
                <a:solidFill>
                  <a:schemeClr val="tx1"/>
                </a:solidFill>
                <a:latin typeface="Arial" panose="020B0604020202020204" pitchFamily="34" charset="0"/>
                <a:cs typeface="Arial" panose="020B0604020202020204" pitchFamily="34" charset="0"/>
              </a:rPr>
              <a:t>29 </a:t>
            </a:r>
            <a:r>
              <a:rPr lang="en-US" sz="2800" dirty="0">
                <a:solidFill>
                  <a:schemeClr val="tx1"/>
                </a:solidFill>
                <a:latin typeface="Arial" panose="020B0604020202020204" pitchFamily="34" charset="0"/>
                <a:cs typeface="Arial" panose="020B0604020202020204" pitchFamily="34" charset="0"/>
              </a:rPr>
              <a:t>Let no corrupt word proceed out of your mouth, but what is good for necessary edification, </a:t>
            </a:r>
            <a:r>
              <a:rPr lang="en-US" sz="2800" dirty="0">
                <a:solidFill>
                  <a:schemeClr val="tx1"/>
                </a:solidFill>
                <a:highlight>
                  <a:srgbClr val="FF0000"/>
                </a:highlight>
                <a:latin typeface="Arial" panose="020B0604020202020204" pitchFamily="34" charset="0"/>
                <a:cs typeface="Arial" panose="020B0604020202020204" pitchFamily="34" charset="0"/>
              </a:rPr>
              <a:t>that it may impart grace to the hearers.</a:t>
            </a:r>
            <a:r>
              <a:rPr lang="en-US" sz="2800" dirty="0">
                <a:solidFill>
                  <a:schemeClr val="tx1"/>
                </a:solidFill>
                <a:highlight>
                  <a:srgbClr val="FF0000"/>
                </a:highlight>
              </a:rPr>
              <a:t>. </a:t>
            </a:r>
            <a:endParaRPr lang="en-US" sz="2800" baseline="30000" dirty="0">
              <a:solidFill>
                <a:schemeClr val="tx1"/>
              </a:solidFill>
              <a:highlight>
                <a:srgbClr val="FF0000"/>
              </a:highlight>
              <a:latin typeface="Arial" panose="020B0604020202020204" pitchFamily="34" charset="0"/>
              <a:cs typeface="Arial" panose="020B0604020202020204" pitchFamily="34" charset="0"/>
            </a:endParaRPr>
          </a:p>
          <a:p>
            <a:pPr marL="1750" indent="0">
              <a:buNone/>
            </a:pPr>
            <a:endParaRPr lang="en-US" sz="2800" baseline="30000" dirty="0">
              <a:solidFill>
                <a:srgbClr val="FFFFCC"/>
              </a:solidFill>
              <a:latin typeface="Arial" panose="020B0604020202020204" pitchFamily="34" charset="0"/>
              <a:cs typeface="Arial" panose="020B0604020202020204" pitchFamily="34" charset="0"/>
            </a:endParaRPr>
          </a:p>
          <a:p>
            <a:pPr marL="1750" indent="0">
              <a:buNone/>
            </a:pPr>
            <a:endParaRPr lang="en-US" sz="2800" b="1" dirty="0">
              <a:solidFill>
                <a:srgbClr val="F8F8F8"/>
              </a:solidFill>
              <a:latin typeface="Arial" panose="020B0604020202020204" pitchFamily="34" charset="0"/>
              <a:cs typeface="Arial" panose="020B0604020202020204" pitchFamily="34" charset="0"/>
            </a:endParaRPr>
          </a:p>
        </p:txBody>
      </p:sp>
      <p:pic>
        <p:nvPicPr>
          <p:cNvPr id="7" name="Picture 6" descr="Principles -v- Preferences Gun Control – Shepard Security Solutions">
            <a:extLst>
              <a:ext uri="{FF2B5EF4-FFF2-40B4-BE49-F238E27FC236}">
                <a16:creationId xmlns:a16="http://schemas.microsoft.com/office/drawing/2014/main" id="{C7BA5389-E481-4D73-8802-3F8329CCB48F}"/>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0679" y="1943999"/>
            <a:ext cx="5085721" cy="4525199"/>
          </a:xfrm>
          <a:prstGeom prst="rect">
            <a:avLst/>
          </a:prstGeom>
          <a:noFill/>
          <a:ln>
            <a:noFill/>
          </a:ln>
        </p:spPr>
      </p:pic>
    </p:spTree>
    <p:extLst>
      <p:ext uri="{BB962C8B-B14F-4D97-AF65-F5344CB8AC3E}">
        <p14:creationId xmlns:p14="http://schemas.microsoft.com/office/powerpoint/2010/main" val="40661642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BC40AE45-0F40-4658-AECB-189ADDFFC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5400" dirty="0">
                <a:latin typeface="Arial" panose="020B0604020202020204" pitchFamily="34" charset="0"/>
                <a:cs typeface="Arial" panose="020B0604020202020204" pitchFamily="34" charset="0"/>
              </a:rPr>
              <a:t>Grieving the Holy Spirit (4:30-32) </a:t>
            </a:r>
          </a:p>
        </p:txBody>
      </p:sp>
      <p:cxnSp>
        <p:nvCxnSpPr>
          <p:cNvPr id="77" name="Straight Connector 76">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7081" y="1943999"/>
            <a:ext cx="4685040" cy="4625613"/>
          </a:xfrm>
        </p:spPr>
        <p:txBody>
          <a:bodyPr>
            <a:normAutofit fontScale="85000" lnSpcReduction="20000"/>
          </a:bodyPr>
          <a:lstStyle/>
          <a:p>
            <a:pPr marL="1750" indent="0">
              <a:buNone/>
            </a:pPr>
            <a:endParaRPr lang="en-US" sz="2800" dirty="0">
              <a:solidFill>
                <a:srgbClr val="FFFFCC"/>
              </a:solidFill>
              <a:latin typeface="Arial" panose="020B0604020202020204" pitchFamily="34" charset="0"/>
              <a:cs typeface="Arial" panose="020B0604020202020204" pitchFamily="34" charset="0"/>
            </a:endParaRPr>
          </a:p>
          <a:p>
            <a:pPr marL="1750" indent="0">
              <a:buNone/>
            </a:pPr>
            <a:r>
              <a:rPr lang="en-US" sz="2800" dirty="0">
                <a:solidFill>
                  <a:schemeClr val="tx1"/>
                </a:solidFill>
                <a:latin typeface="Arial" panose="020B0604020202020204" pitchFamily="34" charset="0"/>
                <a:cs typeface="Arial" panose="020B0604020202020204" pitchFamily="34" charset="0"/>
              </a:rPr>
              <a:t>“</a:t>
            </a:r>
            <a:r>
              <a:rPr lang="en-US" sz="2800" baseline="30000" dirty="0">
                <a:solidFill>
                  <a:schemeClr val="tx1"/>
                </a:solidFill>
              </a:rPr>
              <a:t>30 </a:t>
            </a:r>
            <a:r>
              <a:rPr lang="en-US" sz="2800" dirty="0">
                <a:solidFill>
                  <a:schemeClr val="tx1"/>
                </a:solidFill>
              </a:rPr>
              <a:t>And </a:t>
            </a:r>
            <a:r>
              <a:rPr lang="en-US" sz="2800" dirty="0">
                <a:solidFill>
                  <a:schemeClr val="tx1"/>
                </a:solidFill>
                <a:highlight>
                  <a:srgbClr val="FF0000"/>
                </a:highlight>
              </a:rPr>
              <a:t>do not grieve the Holy Spirit of God</a:t>
            </a:r>
            <a:r>
              <a:rPr lang="en-US" sz="2800" dirty="0">
                <a:solidFill>
                  <a:schemeClr val="tx1"/>
                </a:solidFill>
              </a:rPr>
              <a:t>, by whom you were sealed for the day of redemption. </a:t>
            </a:r>
            <a:r>
              <a:rPr lang="en-US" sz="2800" baseline="30000" dirty="0">
                <a:solidFill>
                  <a:schemeClr val="tx1"/>
                </a:solidFill>
              </a:rPr>
              <a:t>31</a:t>
            </a:r>
            <a:r>
              <a:rPr lang="en-US" sz="2800" baseline="30000" dirty="0">
                <a:solidFill>
                  <a:schemeClr val="tx1"/>
                </a:solidFill>
                <a:highlight>
                  <a:srgbClr val="FF0000"/>
                </a:highlight>
              </a:rPr>
              <a:t> </a:t>
            </a:r>
            <a:r>
              <a:rPr lang="en-US" sz="2800" dirty="0">
                <a:solidFill>
                  <a:schemeClr val="tx1"/>
                </a:solidFill>
                <a:highlight>
                  <a:srgbClr val="FF0000"/>
                </a:highlight>
              </a:rPr>
              <a:t>Let all bitterness, wrath, anger, clamor, and evil speaking be put away from you, with all malice</a:t>
            </a:r>
            <a:r>
              <a:rPr lang="en-US" sz="2800" dirty="0">
                <a:solidFill>
                  <a:schemeClr val="tx1"/>
                </a:solidFill>
              </a:rPr>
              <a:t>. </a:t>
            </a:r>
            <a:r>
              <a:rPr lang="en-US" sz="2800" baseline="30000" dirty="0">
                <a:solidFill>
                  <a:schemeClr val="tx1"/>
                </a:solidFill>
              </a:rPr>
              <a:t>32 </a:t>
            </a:r>
            <a:r>
              <a:rPr lang="en-US" sz="2800" dirty="0">
                <a:solidFill>
                  <a:schemeClr val="tx1"/>
                </a:solidFill>
              </a:rPr>
              <a:t>And be kind to one another, tenderhearted, forgiving one another, even as God in Christ forgave you.</a:t>
            </a:r>
            <a:endParaRPr lang="en-US" sz="2800" b="1" dirty="0">
              <a:solidFill>
                <a:schemeClr val="tx1"/>
              </a:solidFill>
              <a:latin typeface="Arial" panose="020B0604020202020204" pitchFamily="34" charset="0"/>
              <a:cs typeface="Arial" panose="020B0604020202020204" pitchFamily="34" charset="0"/>
            </a:endParaRPr>
          </a:p>
        </p:txBody>
      </p:sp>
      <p:pic>
        <p:nvPicPr>
          <p:cNvPr id="6" name="Picture 5" descr="Graphical user interface, application&#10;&#10;Description automatically generated">
            <a:extLst>
              <a:ext uri="{FF2B5EF4-FFF2-40B4-BE49-F238E27FC236}">
                <a16:creationId xmlns:a16="http://schemas.microsoft.com/office/drawing/2014/main" id="{B48FE82C-4B72-41D5-AF3E-039D8D6572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79" y="1943998"/>
            <a:ext cx="5085721" cy="4525201"/>
          </a:xfrm>
          <a:prstGeom prst="rect">
            <a:avLst/>
          </a:prstGeom>
        </p:spPr>
      </p:pic>
    </p:spTree>
    <p:extLst>
      <p:ext uri="{BB962C8B-B14F-4D97-AF65-F5344CB8AC3E}">
        <p14:creationId xmlns:p14="http://schemas.microsoft.com/office/powerpoint/2010/main" val="2506525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BC40AE45-0F40-4658-AECB-189ADDFFC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5400" dirty="0">
                <a:latin typeface="Arial" panose="020B0604020202020204" pitchFamily="34" charset="0"/>
                <a:cs typeface="Arial" panose="020B0604020202020204" pitchFamily="34" charset="0"/>
              </a:rPr>
              <a:t>Grieving the Holy Spirit (4:30-32) </a:t>
            </a:r>
          </a:p>
        </p:txBody>
      </p:sp>
      <p:cxnSp>
        <p:nvCxnSpPr>
          <p:cNvPr id="77" name="Straight Connector 76">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7081" y="1943999"/>
            <a:ext cx="4685040" cy="4625613"/>
          </a:xfrm>
        </p:spPr>
        <p:txBody>
          <a:bodyPr>
            <a:normAutofit fontScale="85000" lnSpcReduction="20000"/>
          </a:bodyPr>
          <a:lstStyle/>
          <a:p>
            <a:pPr marL="1750" indent="0">
              <a:buNone/>
            </a:pPr>
            <a:endParaRPr lang="en-US" sz="2800" dirty="0">
              <a:solidFill>
                <a:srgbClr val="FFFFCC"/>
              </a:solidFill>
              <a:latin typeface="Arial" panose="020B0604020202020204" pitchFamily="34" charset="0"/>
              <a:cs typeface="Arial" panose="020B0604020202020204" pitchFamily="34" charset="0"/>
            </a:endParaRPr>
          </a:p>
          <a:p>
            <a:pPr marL="1750" indent="0">
              <a:buNone/>
            </a:pPr>
            <a:r>
              <a:rPr lang="en-US" sz="2800" dirty="0">
                <a:solidFill>
                  <a:schemeClr val="tx1"/>
                </a:solidFill>
                <a:latin typeface="Arial" panose="020B0604020202020204" pitchFamily="34" charset="0"/>
                <a:cs typeface="Arial" panose="020B0604020202020204" pitchFamily="34" charset="0"/>
              </a:rPr>
              <a:t>“</a:t>
            </a:r>
            <a:r>
              <a:rPr lang="en-US" sz="2800" baseline="30000" dirty="0">
                <a:solidFill>
                  <a:schemeClr val="tx1"/>
                </a:solidFill>
              </a:rPr>
              <a:t>30 </a:t>
            </a:r>
            <a:r>
              <a:rPr lang="en-US" sz="2800" dirty="0">
                <a:solidFill>
                  <a:schemeClr val="tx1"/>
                </a:solidFill>
              </a:rPr>
              <a:t>And do not grieve the Holy Spirit of God, by whom you were sealed for the day of redemption. </a:t>
            </a:r>
            <a:r>
              <a:rPr lang="en-US" sz="2800" baseline="30000" dirty="0">
                <a:solidFill>
                  <a:schemeClr val="tx1"/>
                </a:solidFill>
              </a:rPr>
              <a:t>31 </a:t>
            </a:r>
            <a:r>
              <a:rPr lang="en-US" sz="2800" dirty="0">
                <a:solidFill>
                  <a:schemeClr val="tx1"/>
                </a:solidFill>
              </a:rPr>
              <a:t>Let all bitterness, wrath, anger, clamor, and evil speaking be put away from you, with all malice. </a:t>
            </a:r>
            <a:r>
              <a:rPr lang="en-US" sz="2800" baseline="30000" dirty="0">
                <a:solidFill>
                  <a:schemeClr val="tx1"/>
                </a:solidFill>
              </a:rPr>
              <a:t>32</a:t>
            </a:r>
            <a:r>
              <a:rPr lang="en-US" sz="2800" baseline="30000" dirty="0">
                <a:solidFill>
                  <a:schemeClr val="tx1"/>
                </a:solidFill>
                <a:highlight>
                  <a:srgbClr val="FF0000"/>
                </a:highlight>
              </a:rPr>
              <a:t> </a:t>
            </a:r>
            <a:r>
              <a:rPr lang="en-US" sz="2800" dirty="0">
                <a:solidFill>
                  <a:schemeClr val="tx1"/>
                </a:solidFill>
                <a:highlight>
                  <a:srgbClr val="FF0000"/>
                </a:highlight>
              </a:rPr>
              <a:t>And be kind to one another, tenderhearted, forgiving one another</a:t>
            </a:r>
            <a:r>
              <a:rPr lang="en-US" sz="2800" dirty="0">
                <a:solidFill>
                  <a:schemeClr val="tx1"/>
                </a:solidFill>
              </a:rPr>
              <a:t>, even as God in Christ forgave you.</a:t>
            </a:r>
            <a:endParaRPr lang="en-US" sz="2800" b="1" dirty="0">
              <a:solidFill>
                <a:schemeClr val="tx1"/>
              </a:solidFill>
              <a:latin typeface="Arial" panose="020B0604020202020204" pitchFamily="34" charset="0"/>
              <a:cs typeface="Arial" panose="020B0604020202020204" pitchFamily="34" charset="0"/>
            </a:endParaRPr>
          </a:p>
        </p:txBody>
      </p:sp>
      <p:pic>
        <p:nvPicPr>
          <p:cNvPr id="6" name="Picture 5" descr="Graphical user interface, application&#10;&#10;Description automatically generated">
            <a:extLst>
              <a:ext uri="{FF2B5EF4-FFF2-40B4-BE49-F238E27FC236}">
                <a16:creationId xmlns:a16="http://schemas.microsoft.com/office/drawing/2014/main" id="{B48FE82C-4B72-41D5-AF3E-039D8D6572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79" y="1943998"/>
            <a:ext cx="5085721" cy="4525201"/>
          </a:xfrm>
          <a:prstGeom prst="rect">
            <a:avLst/>
          </a:prstGeom>
        </p:spPr>
      </p:pic>
    </p:spTree>
    <p:extLst>
      <p:ext uri="{BB962C8B-B14F-4D97-AF65-F5344CB8AC3E}">
        <p14:creationId xmlns:p14="http://schemas.microsoft.com/office/powerpoint/2010/main" val="12218409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BC40AE45-0F40-4658-AECB-189ADDFFC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5400" dirty="0">
                <a:latin typeface="Arial" panose="020B0604020202020204" pitchFamily="34" charset="0"/>
                <a:cs typeface="Arial" panose="020B0604020202020204" pitchFamily="34" charset="0"/>
              </a:rPr>
              <a:t>Grieving the Holy Spirit (4:30-32)</a:t>
            </a:r>
          </a:p>
        </p:txBody>
      </p:sp>
      <p:cxnSp>
        <p:nvCxnSpPr>
          <p:cNvPr id="77" name="Straight Connector 76">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7081" y="1943999"/>
            <a:ext cx="4685040" cy="4625613"/>
          </a:xfrm>
        </p:spPr>
        <p:txBody>
          <a:bodyPr>
            <a:normAutofit fontScale="85000" lnSpcReduction="20000"/>
          </a:bodyPr>
          <a:lstStyle/>
          <a:p>
            <a:pPr marL="1750" indent="0">
              <a:buNone/>
            </a:pPr>
            <a:endParaRPr lang="en-US" sz="2800" dirty="0">
              <a:solidFill>
                <a:srgbClr val="FFFFCC"/>
              </a:solidFill>
              <a:latin typeface="Arial" panose="020B0604020202020204" pitchFamily="34" charset="0"/>
              <a:cs typeface="Arial" panose="020B0604020202020204" pitchFamily="34" charset="0"/>
            </a:endParaRPr>
          </a:p>
          <a:p>
            <a:pPr marL="1750" indent="0">
              <a:buNone/>
            </a:pPr>
            <a:r>
              <a:rPr lang="en-US" sz="2800" dirty="0">
                <a:solidFill>
                  <a:schemeClr val="tx1"/>
                </a:solidFill>
                <a:latin typeface="Arial" panose="020B0604020202020204" pitchFamily="34" charset="0"/>
                <a:cs typeface="Arial" panose="020B0604020202020204" pitchFamily="34" charset="0"/>
              </a:rPr>
              <a:t>“</a:t>
            </a:r>
            <a:r>
              <a:rPr lang="en-US" sz="2800" baseline="30000" dirty="0">
                <a:solidFill>
                  <a:schemeClr val="tx1"/>
                </a:solidFill>
              </a:rPr>
              <a:t>30 </a:t>
            </a:r>
            <a:r>
              <a:rPr lang="en-US" sz="2800" dirty="0">
                <a:solidFill>
                  <a:schemeClr val="tx1"/>
                </a:solidFill>
              </a:rPr>
              <a:t>And do not grieve the Holy Spirit of God, by whom you were sealed for the day of redemption. </a:t>
            </a:r>
            <a:r>
              <a:rPr lang="en-US" sz="2800" baseline="30000" dirty="0">
                <a:solidFill>
                  <a:schemeClr val="tx1"/>
                </a:solidFill>
              </a:rPr>
              <a:t>31 </a:t>
            </a:r>
            <a:r>
              <a:rPr lang="en-US" sz="2800" dirty="0">
                <a:solidFill>
                  <a:schemeClr val="tx1"/>
                </a:solidFill>
              </a:rPr>
              <a:t>Let all bitterness, wrath, anger, </a:t>
            </a:r>
            <a:r>
              <a:rPr lang="en-US" sz="2800" baseline="30000" dirty="0">
                <a:solidFill>
                  <a:schemeClr val="tx1"/>
                </a:solidFill>
              </a:rPr>
              <a:t> </a:t>
            </a:r>
            <a:r>
              <a:rPr lang="en-US" sz="2800" dirty="0">
                <a:solidFill>
                  <a:schemeClr val="tx1"/>
                </a:solidFill>
              </a:rPr>
              <a:t>clamor, and evil speaking be put away from you, with all malice. </a:t>
            </a:r>
            <a:r>
              <a:rPr lang="en-US" sz="2800" baseline="30000" dirty="0">
                <a:solidFill>
                  <a:schemeClr val="tx1"/>
                </a:solidFill>
              </a:rPr>
              <a:t>32 </a:t>
            </a:r>
            <a:r>
              <a:rPr lang="en-US" sz="2800" dirty="0">
                <a:solidFill>
                  <a:schemeClr val="tx1"/>
                </a:solidFill>
              </a:rPr>
              <a:t>And be kind to one another, tenderhearted, forgiving one another, even as </a:t>
            </a:r>
            <a:r>
              <a:rPr lang="en-US" sz="2800" dirty="0">
                <a:solidFill>
                  <a:schemeClr val="tx1"/>
                </a:solidFill>
                <a:highlight>
                  <a:srgbClr val="FF0000"/>
                </a:highlight>
              </a:rPr>
              <a:t>God in Christ forgave you.</a:t>
            </a:r>
            <a:endParaRPr lang="en-US" sz="2800" baseline="30000" dirty="0">
              <a:solidFill>
                <a:schemeClr val="tx1"/>
              </a:solidFill>
              <a:highlight>
                <a:srgbClr val="FF0000"/>
              </a:highlight>
              <a:latin typeface="Arial" panose="020B0604020202020204" pitchFamily="34" charset="0"/>
              <a:cs typeface="Arial" panose="020B0604020202020204" pitchFamily="34" charset="0"/>
            </a:endParaRPr>
          </a:p>
          <a:p>
            <a:pPr marL="1750" indent="0">
              <a:buNone/>
            </a:pPr>
            <a:endParaRPr lang="en-US" sz="2800" b="1" dirty="0">
              <a:solidFill>
                <a:srgbClr val="F8F8F8"/>
              </a:solidFill>
              <a:latin typeface="Arial" panose="020B0604020202020204" pitchFamily="34" charset="0"/>
              <a:cs typeface="Arial" panose="020B0604020202020204" pitchFamily="34" charset="0"/>
            </a:endParaRPr>
          </a:p>
        </p:txBody>
      </p:sp>
      <p:pic>
        <p:nvPicPr>
          <p:cNvPr id="7" name="Picture 6" descr="Principles -v- Preferences Gun Control – Shepard Security Solutions">
            <a:extLst>
              <a:ext uri="{FF2B5EF4-FFF2-40B4-BE49-F238E27FC236}">
                <a16:creationId xmlns:a16="http://schemas.microsoft.com/office/drawing/2014/main" id="{C7BA5389-E481-4D73-8802-3F8329CCB48F}"/>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0679" y="1943999"/>
            <a:ext cx="5085721" cy="4525199"/>
          </a:xfrm>
          <a:prstGeom prst="rect">
            <a:avLst/>
          </a:prstGeom>
          <a:noFill/>
          <a:ln>
            <a:noFill/>
          </a:ln>
        </p:spPr>
      </p:pic>
    </p:spTree>
    <p:extLst>
      <p:ext uri="{BB962C8B-B14F-4D97-AF65-F5344CB8AC3E}">
        <p14:creationId xmlns:p14="http://schemas.microsoft.com/office/powerpoint/2010/main" val="2724722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BC40AE45-0F40-4658-AECB-189ADDFFC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Walk in Purity (4:22-24) </a:t>
            </a:r>
          </a:p>
        </p:txBody>
      </p:sp>
      <p:cxnSp>
        <p:nvCxnSpPr>
          <p:cNvPr id="77" name="Straight Connector 76">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7081" y="1943999"/>
            <a:ext cx="4685040" cy="4625613"/>
          </a:xfrm>
        </p:spPr>
        <p:txBody>
          <a:bodyPr>
            <a:normAutofit fontScale="85000" lnSpcReduction="10000"/>
          </a:bodyPr>
          <a:lstStyle/>
          <a:p>
            <a:pPr marL="1750" indent="0">
              <a:buNone/>
            </a:pPr>
            <a:r>
              <a:rPr lang="en-US" sz="2800" dirty="0">
                <a:solidFill>
                  <a:srgbClr val="FFFFCC"/>
                </a:solidFill>
                <a:latin typeface="Arial" panose="020B0604020202020204" pitchFamily="34" charset="0"/>
                <a:cs typeface="Arial" panose="020B0604020202020204" pitchFamily="34" charset="0"/>
              </a:rPr>
              <a:t> </a:t>
            </a:r>
            <a:r>
              <a:rPr lang="en-US" sz="2800" dirty="0">
                <a:solidFill>
                  <a:schemeClr val="tx1"/>
                </a:solidFill>
                <a:latin typeface="Arial" panose="020B0604020202020204" pitchFamily="34" charset="0"/>
                <a:cs typeface="Arial" panose="020B0604020202020204" pitchFamily="34" charset="0"/>
              </a:rPr>
              <a:t>“</a:t>
            </a:r>
            <a:r>
              <a:rPr lang="en-US" sz="2800" baseline="30000" dirty="0">
                <a:solidFill>
                  <a:schemeClr val="tx1"/>
                </a:solidFill>
                <a:latin typeface="Arial" panose="020B0604020202020204" pitchFamily="34" charset="0"/>
                <a:cs typeface="Arial" panose="020B0604020202020204" pitchFamily="34" charset="0"/>
              </a:rPr>
              <a:t>22 </a:t>
            </a:r>
            <a:r>
              <a:rPr lang="en-US" sz="2800" dirty="0">
                <a:solidFill>
                  <a:schemeClr val="tx1"/>
                </a:solidFill>
                <a:latin typeface="Arial" panose="020B0604020202020204" pitchFamily="34" charset="0"/>
                <a:cs typeface="Arial" panose="020B0604020202020204" pitchFamily="34" charset="0"/>
              </a:rPr>
              <a:t>that you put off, concerning your former conduct, </a:t>
            </a:r>
            <a:r>
              <a:rPr lang="en-US" sz="2800" dirty="0">
                <a:solidFill>
                  <a:schemeClr val="tx1"/>
                </a:solidFill>
                <a:highlight>
                  <a:srgbClr val="FF0000"/>
                </a:highlight>
                <a:latin typeface="Arial" panose="020B0604020202020204" pitchFamily="34" charset="0"/>
                <a:cs typeface="Arial" panose="020B0604020202020204" pitchFamily="34" charset="0"/>
              </a:rPr>
              <a:t>the old man </a:t>
            </a:r>
            <a:r>
              <a:rPr lang="en-US" sz="2800" dirty="0">
                <a:solidFill>
                  <a:schemeClr val="tx1"/>
                </a:solidFill>
                <a:latin typeface="Arial" panose="020B0604020202020204" pitchFamily="34" charset="0"/>
                <a:cs typeface="Arial" panose="020B0604020202020204" pitchFamily="34" charset="0"/>
              </a:rPr>
              <a:t>which grows corrupt according to the deceitful lusts, </a:t>
            </a:r>
            <a:r>
              <a:rPr lang="en-US" sz="2800" baseline="30000" dirty="0">
                <a:solidFill>
                  <a:schemeClr val="tx1"/>
                </a:solidFill>
                <a:latin typeface="Arial" panose="020B0604020202020204" pitchFamily="34" charset="0"/>
                <a:cs typeface="Arial" panose="020B0604020202020204" pitchFamily="34" charset="0"/>
              </a:rPr>
              <a:t>23 </a:t>
            </a:r>
            <a:r>
              <a:rPr lang="en-US" sz="2800" dirty="0">
                <a:solidFill>
                  <a:schemeClr val="tx1"/>
                </a:solidFill>
                <a:latin typeface="Arial" panose="020B0604020202020204" pitchFamily="34" charset="0"/>
                <a:cs typeface="Arial" panose="020B0604020202020204" pitchFamily="34" charset="0"/>
              </a:rPr>
              <a:t>and be renewed in the spirit of your mind, </a:t>
            </a:r>
            <a:r>
              <a:rPr lang="en-US" sz="2800" baseline="30000" dirty="0">
                <a:solidFill>
                  <a:schemeClr val="tx1"/>
                </a:solidFill>
                <a:latin typeface="Arial" panose="020B0604020202020204" pitchFamily="34" charset="0"/>
                <a:cs typeface="Arial" panose="020B0604020202020204" pitchFamily="34" charset="0"/>
              </a:rPr>
              <a:t>24 </a:t>
            </a:r>
            <a:r>
              <a:rPr lang="en-US" sz="2800" dirty="0">
                <a:solidFill>
                  <a:schemeClr val="tx1"/>
                </a:solidFill>
                <a:latin typeface="Arial" panose="020B0604020202020204" pitchFamily="34" charset="0"/>
                <a:cs typeface="Arial" panose="020B0604020202020204" pitchFamily="34" charset="0"/>
              </a:rPr>
              <a:t>and that you put on the new man which was created according to God, in true righteousness and holiness.</a:t>
            </a:r>
            <a:endParaRPr lang="en-US" sz="2800" dirty="0">
              <a:solidFill>
                <a:schemeClr val="tx1"/>
              </a:solidFill>
              <a:highlight>
                <a:srgbClr val="FF0000"/>
              </a:highlight>
              <a:latin typeface="Arial" panose="020B0604020202020204" pitchFamily="34" charset="0"/>
              <a:cs typeface="Arial" panose="020B0604020202020204" pitchFamily="34" charset="0"/>
            </a:endParaRPr>
          </a:p>
          <a:p>
            <a:pPr marL="1750" indent="0">
              <a:buNone/>
            </a:pPr>
            <a:endParaRPr lang="en-US" sz="2800" baseline="30000" dirty="0">
              <a:solidFill>
                <a:srgbClr val="FFFFCC"/>
              </a:solidFill>
              <a:latin typeface="Arial" panose="020B0604020202020204" pitchFamily="34" charset="0"/>
              <a:cs typeface="Arial" panose="020B0604020202020204" pitchFamily="34" charset="0"/>
            </a:endParaRPr>
          </a:p>
          <a:p>
            <a:pPr marL="1750" indent="0">
              <a:buNone/>
            </a:pPr>
            <a:endParaRPr lang="en-US" sz="2800" baseline="30000" dirty="0">
              <a:solidFill>
                <a:srgbClr val="FFFFCC"/>
              </a:solidFill>
              <a:latin typeface="Arial" panose="020B0604020202020204" pitchFamily="34" charset="0"/>
              <a:cs typeface="Arial" panose="020B0604020202020204" pitchFamily="34" charset="0"/>
            </a:endParaRPr>
          </a:p>
          <a:p>
            <a:endParaRPr lang="en-US" sz="2800" b="1" dirty="0">
              <a:solidFill>
                <a:srgbClr val="F8F8F8"/>
              </a:solidFill>
              <a:latin typeface="Arial" panose="020B0604020202020204" pitchFamily="34" charset="0"/>
              <a:cs typeface="Arial" panose="020B0604020202020204" pitchFamily="34" charset="0"/>
            </a:endParaRPr>
          </a:p>
        </p:txBody>
      </p:sp>
      <p:pic>
        <p:nvPicPr>
          <p:cNvPr id="5" name="Picture 4" descr="A picture containing polygon&#10;&#10;Description automatically generated">
            <a:extLst>
              <a:ext uri="{FF2B5EF4-FFF2-40B4-BE49-F238E27FC236}">
                <a16:creationId xmlns:a16="http://schemas.microsoft.com/office/drawing/2014/main" id="{E29EBE7D-AC3E-4F0B-AED3-9A31FC264E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80" y="2053883"/>
            <a:ext cx="5093004" cy="4415315"/>
          </a:xfrm>
          <a:prstGeom prst="rect">
            <a:avLst/>
          </a:prstGeom>
        </p:spPr>
      </p:pic>
    </p:spTree>
    <p:extLst>
      <p:ext uri="{BB962C8B-B14F-4D97-AF65-F5344CB8AC3E}">
        <p14:creationId xmlns:p14="http://schemas.microsoft.com/office/powerpoint/2010/main" val="4210763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BC40AE45-0F40-4658-AECB-189ADDFFC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Walk in Purity (4:22-24) </a:t>
            </a:r>
          </a:p>
        </p:txBody>
      </p:sp>
      <p:cxnSp>
        <p:nvCxnSpPr>
          <p:cNvPr id="77" name="Straight Connector 76">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7081" y="1943999"/>
            <a:ext cx="4685040" cy="4625613"/>
          </a:xfrm>
        </p:spPr>
        <p:txBody>
          <a:bodyPr>
            <a:normAutofit fontScale="85000" lnSpcReduction="10000"/>
          </a:bodyPr>
          <a:lstStyle/>
          <a:p>
            <a:pPr marL="1750" indent="0">
              <a:buNone/>
            </a:pPr>
            <a:r>
              <a:rPr lang="en-US" sz="2800" dirty="0">
                <a:solidFill>
                  <a:srgbClr val="FFFFCC"/>
                </a:solidFill>
                <a:latin typeface="Arial" panose="020B0604020202020204" pitchFamily="34" charset="0"/>
                <a:cs typeface="Arial" panose="020B0604020202020204" pitchFamily="34" charset="0"/>
              </a:rPr>
              <a:t> </a:t>
            </a:r>
            <a:r>
              <a:rPr lang="en-US" sz="2800" dirty="0">
                <a:solidFill>
                  <a:schemeClr val="tx1"/>
                </a:solidFill>
                <a:latin typeface="Arial" panose="020B0604020202020204" pitchFamily="34" charset="0"/>
                <a:cs typeface="Arial" panose="020B0604020202020204" pitchFamily="34" charset="0"/>
              </a:rPr>
              <a:t>“</a:t>
            </a:r>
            <a:r>
              <a:rPr lang="en-US" sz="2800" baseline="30000" dirty="0">
                <a:solidFill>
                  <a:schemeClr val="tx1"/>
                </a:solidFill>
                <a:latin typeface="Arial" panose="020B0604020202020204" pitchFamily="34" charset="0"/>
                <a:cs typeface="Arial" panose="020B0604020202020204" pitchFamily="34" charset="0"/>
              </a:rPr>
              <a:t>22 </a:t>
            </a:r>
            <a:r>
              <a:rPr lang="en-US" sz="2800" dirty="0">
                <a:solidFill>
                  <a:schemeClr val="tx1"/>
                </a:solidFill>
                <a:latin typeface="Arial" panose="020B0604020202020204" pitchFamily="34" charset="0"/>
                <a:cs typeface="Arial" panose="020B0604020202020204" pitchFamily="34" charset="0"/>
              </a:rPr>
              <a:t>that you put off, concerning your former conduct, the old man </a:t>
            </a:r>
            <a:r>
              <a:rPr lang="en-US" sz="2800" dirty="0">
                <a:solidFill>
                  <a:schemeClr val="tx1"/>
                </a:solidFill>
                <a:highlight>
                  <a:srgbClr val="FF0000"/>
                </a:highlight>
                <a:latin typeface="Arial" panose="020B0604020202020204" pitchFamily="34" charset="0"/>
                <a:cs typeface="Arial" panose="020B0604020202020204" pitchFamily="34" charset="0"/>
              </a:rPr>
              <a:t>which grows corrupt</a:t>
            </a:r>
            <a:r>
              <a:rPr lang="en-US" sz="2800" dirty="0">
                <a:solidFill>
                  <a:schemeClr val="tx1"/>
                </a:solidFill>
                <a:latin typeface="Arial" panose="020B0604020202020204" pitchFamily="34" charset="0"/>
                <a:cs typeface="Arial" panose="020B0604020202020204" pitchFamily="34" charset="0"/>
              </a:rPr>
              <a:t> according to the deceitful lusts, </a:t>
            </a:r>
            <a:r>
              <a:rPr lang="en-US" sz="2800" baseline="30000" dirty="0">
                <a:solidFill>
                  <a:schemeClr val="tx1"/>
                </a:solidFill>
                <a:latin typeface="Arial" panose="020B0604020202020204" pitchFamily="34" charset="0"/>
                <a:cs typeface="Arial" panose="020B0604020202020204" pitchFamily="34" charset="0"/>
              </a:rPr>
              <a:t>23 </a:t>
            </a:r>
            <a:r>
              <a:rPr lang="en-US" sz="2800" dirty="0">
                <a:solidFill>
                  <a:schemeClr val="tx1"/>
                </a:solidFill>
                <a:latin typeface="Arial" panose="020B0604020202020204" pitchFamily="34" charset="0"/>
                <a:cs typeface="Arial" panose="020B0604020202020204" pitchFamily="34" charset="0"/>
              </a:rPr>
              <a:t>and be renewed in the spirit of your mind, </a:t>
            </a:r>
            <a:r>
              <a:rPr lang="en-US" sz="2800" baseline="30000" dirty="0">
                <a:solidFill>
                  <a:schemeClr val="tx1"/>
                </a:solidFill>
                <a:latin typeface="Arial" panose="020B0604020202020204" pitchFamily="34" charset="0"/>
                <a:cs typeface="Arial" panose="020B0604020202020204" pitchFamily="34" charset="0"/>
              </a:rPr>
              <a:t>24 </a:t>
            </a:r>
            <a:r>
              <a:rPr lang="en-US" sz="2800" dirty="0">
                <a:solidFill>
                  <a:schemeClr val="tx1"/>
                </a:solidFill>
                <a:latin typeface="Arial" panose="020B0604020202020204" pitchFamily="34" charset="0"/>
                <a:cs typeface="Arial" panose="020B0604020202020204" pitchFamily="34" charset="0"/>
              </a:rPr>
              <a:t>and that you put on the new man which was created according to God, in true righteousness and holiness.</a:t>
            </a:r>
            <a:endParaRPr lang="en-US" sz="2800" dirty="0">
              <a:solidFill>
                <a:schemeClr val="tx1"/>
              </a:solidFill>
              <a:highlight>
                <a:srgbClr val="FF0000"/>
              </a:highlight>
              <a:latin typeface="Arial" panose="020B0604020202020204" pitchFamily="34" charset="0"/>
              <a:cs typeface="Arial" panose="020B0604020202020204" pitchFamily="34" charset="0"/>
            </a:endParaRPr>
          </a:p>
          <a:p>
            <a:pPr marL="1750" indent="0">
              <a:buNone/>
            </a:pPr>
            <a:endParaRPr lang="en-US" sz="2800" baseline="30000" dirty="0">
              <a:solidFill>
                <a:srgbClr val="FFFFCC"/>
              </a:solidFill>
              <a:latin typeface="Arial" panose="020B0604020202020204" pitchFamily="34" charset="0"/>
              <a:cs typeface="Arial" panose="020B0604020202020204" pitchFamily="34" charset="0"/>
            </a:endParaRPr>
          </a:p>
          <a:p>
            <a:pPr marL="1750" indent="0">
              <a:buNone/>
            </a:pPr>
            <a:endParaRPr lang="en-US" sz="2800" baseline="30000" dirty="0">
              <a:solidFill>
                <a:srgbClr val="FFFFCC"/>
              </a:solidFill>
              <a:latin typeface="Arial" panose="020B0604020202020204" pitchFamily="34" charset="0"/>
              <a:cs typeface="Arial" panose="020B0604020202020204" pitchFamily="34" charset="0"/>
            </a:endParaRPr>
          </a:p>
          <a:p>
            <a:endParaRPr lang="en-US" sz="2800" b="1" dirty="0">
              <a:solidFill>
                <a:srgbClr val="F8F8F8"/>
              </a:solidFill>
              <a:latin typeface="Arial" panose="020B0604020202020204" pitchFamily="34" charset="0"/>
              <a:cs typeface="Arial" panose="020B0604020202020204" pitchFamily="34" charset="0"/>
            </a:endParaRPr>
          </a:p>
        </p:txBody>
      </p:sp>
      <p:pic>
        <p:nvPicPr>
          <p:cNvPr id="5" name="Picture 4" descr="A picture containing polygon&#10;&#10;Description automatically generated">
            <a:extLst>
              <a:ext uri="{FF2B5EF4-FFF2-40B4-BE49-F238E27FC236}">
                <a16:creationId xmlns:a16="http://schemas.microsoft.com/office/drawing/2014/main" id="{E29EBE7D-AC3E-4F0B-AED3-9A31FC264E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80" y="2053883"/>
            <a:ext cx="5093004" cy="4415315"/>
          </a:xfrm>
          <a:prstGeom prst="rect">
            <a:avLst/>
          </a:prstGeom>
        </p:spPr>
      </p:pic>
    </p:spTree>
    <p:extLst>
      <p:ext uri="{BB962C8B-B14F-4D97-AF65-F5344CB8AC3E}">
        <p14:creationId xmlns:p14="http://schemas.microsoft.com/office/powerpoint/2010/main" val="2127015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BC40AE45-0F40-4658-AECB-189ADDFFC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Walk in Purity (4:22-24) </a:t>
            </a:r>
          </a:p>
        </p:txBody>
      </p:sp>
      <p:cxnSp>
        <p:nvCxnSpPr>
          <p:cNvPr id="77" name="Straight Connector 76">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7081" y="1943999"/>
            <a:ext cx="4685040" cy="4625613"/>
          </a:xfrm>
        </p:spPr>
        <p:txBody>
          <a:bodyPr>
            <a:normAutofit fontScale="85000" lnSpcReduction="10000"/>
          </a:bodyPr>
          <a:lstStyle/>
          <a:p>
            <a:pPr marL="1750" indent="0">
              <a:buNone/>
            </a:pPr>
            <a:r>
              <a:rPr lang="en-US" sz="2800" dirty="0">
                <a:solidFill>
                  <a:srgbClr val="FFFFCC"/>
                </a:solidFill>
                <a:latin typeface="Arial" panose="020B0604020202020204" pitchFamily="34" charset="0"/>
                <a:cs typeface="Arial" panose="020B0604020202020204" pitchFamily="34" charset="0"/>
              </a:rPr>
              <a:t> </a:t>
            </a:r>
            <a:r>
              <a:rPr lang="en-US" sz="2800" dirty="0">
                <a:solidFill>
                  <a:schemeClr val="tx1"/>
                </a:solidFill>
                <a:latin typeface="Arial" panose="020B0604020202020204" pitchFamily="34" charset="0"/>
                <a:cs typeface="Arial" panose="020B0604020202020204" pitchFamily="34" charset="0"/>
              </a:rPr>
              <a:t>“</a:t>
            </a:r>
            <a:r>
              <a:rPr lang="en-US" sz="2800" baseline="30000" dirty="0">
                <a:solidFill>
                  <a:schemeClr val="tx1"/>
                </a:solidFill>
                <a:latin typeface="Arial" panose="020B0604020202020204" pitchFamily="34" charset="0"/>
                <a:cs typeface="Arial" panose="020B0604020202020204" pitchFamily="34" charset="0"/>
              </a:rPr>
              <a:t>22 </a:t>
            </a:r>
            <a:r>
              <a:rPr lang="en-US" sz="2800" dirty="0">
                <a:solidFill>
                  <a:schemeClr val="tx1"/>
                </a:solidFill>
                <a:latin typeface="Arial" panose="020B0604020202020204" pitchFamily="34" charset="0"/>
                <a:cs typeface="Arial" panose="020B0604020202020204" pitchFamily="34" charset="0"/>
              </a:rPr>
              <a:t>that you put off, concerning your former conduct, the old man which grows corrupt according to the </a:t>
            </a:r>
            <a:r>
              <a:rPr lang="en-US" sz="2800" dirty="0">
                <a:solidFill>
                  <a:schemeClr val="tx1"/>
                </a:solidFill>
                <a:highlight>
                  <a:srgbClr val="FF0000"/>
                </a:highlight>
                <a:latin typeface="Arial" panose="020B0604020202020204" pitchFamily="34" charset="0"/>
                <a:cs typeface="Arial" panose="020B0604020202020204" pitchFamily="34" charset="0"/>
              </a:rPr>
              <a:t>deceitful lusts</a:t>
            </a:r>
            <a:r>
              <a:rPr lang="en-US" sz="2800" dirty="0">
                <a:solidFill>
                  <a:schemeClr val="tx1"/>
                </a:solidFill>
                <a:latin typeface="Arial" panose="020B0604020202020204" pitchFamily="34" charset="0"/>
                <a:cs typeface="Arial" panose="020B0604020202020204" pitchFamily="34" charset="0"/>
              </a:rPr>
              <a:t>, </a:t>
            </a:r>
            <a:r>
              <a:rPr lang="en-US" sz="2800" baseline="30000" dirty="0">
                <a:solidFill>
                  <a:schemeClr val="tx1"/>
                </a:solidFill>
                <a:latin typeface="Arial" panose="020B0604020202020204" pitchFamily="34" charset="0"/>
                <a:cs typeface="Arial" panose="020B0604020202020204" pitchFamily="34" charset="0"/>
              </a:rPr>
              <a:t>23 </a:t>
            </a:r>
            <a:r>
              <a:rPr lang="en-US" sz="2800" dirty="0">
                <a:solidFill>
                  <a:schemeClr val="tx1"/>
                </a:solidFill>
                <a:latin typeface="Arial" panose="020B0604020202020204" pitchFamily="34" charset="0"/>
                <a:cs typeface="Arial" panose="020B0604020202020204" pitchFamily="34" charset="0"/>
              </a:rPr>
              <a:t>and be renewed in the spirit of your mind, </a:t>
            </a:r>
            <a:r>
              <a:rPr lang="en-US" sz="2800" baseline="30000" dirty="0">
                <a:solidFill>
                  <a:schemeClr val="tx1"/>
                </a:solidFill>
                <a:latin typeface="Arial" panose="020B0604020202020204" pitchFamily="34" charset="0"/>
                <a:cs typeface="Arial" panose="020B0604020202020204" pitchFamily="34" charset="0"/>
              </a:rPr>
              <a:t>24 </a:t>
            </a:r>
            <a:r>
              <a:rPr lang="en-US" sz="2800" dirty="0">
                <a:solidFill>
                  <a:schemeClr val="tx1"/>
                </a:solidFill>
                <a:latin typeface="Arial" panose="020B0604020202020204" pitchFamily="34" charset="0"/>
                <a:cs typeface="Arial" panose="020B0604020202020204" pitchFamily="34" charset="0"/>
              </a:rPr>
              <a:t>and that you put on the new man which was created according to God, in true righteousness and holiness.</a:t>
            </a:r>
            <a:endParaRPr lang="en-US" sz="2800" dirty="0">
              <a:solidFill>
                <a:schemeClr val="tx1"/>
              </a:solidFill>
              <a:highlight>
                <a:srgbClr val="FF0000"/>
              </a:highlight>
              <a:latin typeface="Arial" panose="020B0604020202020204" pitchFamily="34" charset="0"/>
              <a:cs typeface="Arial" panose="020B0604020202020204" pitchFamily="34" charset="0"/>
            </a:endParaRPr>
          </a:p>
          <a:p>
            <a:pPr marL="1750" indent="0">
              <a:buNone/>
            </a:pPr>
            <a:endParaRPr lang="en-US" sz="2800" baseline="30000" dirty="0">
              <a:solidFill>
                <a:srgbClr val="FFFFCC"/>
              </a:solidFill>
              <a:latin typeface="Arial" panose="020B0604020202020204" pitchFamily="34" charset="0"/>
              <a:cs typeface="Arial" panose="020B0604020202020204" pitchFamily="34" charset="0"/>
            </a:endParaRPr>
          </a:p>
          <a:p>
            <a:pPr marL="1750" indent="0">
              <a:buNone/>
            </a:pPr>
            <a:endParaRPr lang="en-US" sz="2800" baseline="30000" dirty="0">
              <a:solidFill>
                <a:srgbClr val="FFFFCC"/>
              </a:solidFill>
              <a:latin typeface="Arial" panose="020B0604020202020204" pitchFamily="34" charset="0"/>
              <a:cs typeface="Arial" panose="020B0604020202020204" pitchFamily="34" charset="0"/>
            </a:endParaRPr>
          </a:p>
          <a:p>
            <a:endParaRPr lang="en-US" sz="2800" b="1" dirty="0">
              <a:solidFill>
                <a:srgbClr val="F8F8F8"/>
              </a:solidFill>
              <a:latin typeface="Arial" panose="020B0604020202020204" pitchFamily="34" charset="0"/>
              <a:cs typeface="Arial" panose="020B0604020202020204" pitchFamily="34" charset="0"/>
            </a:endParaRPr>
          </a:p>
        </p:txBody>
      </p:sp>
      <p:pic>
        <p:nvPicPr>
          <p:cNvPr id="5" name="Picture 4" descr="A picture containing polygon&#10;&#10;Description automatically generated">
            <a:extLst>
              <a:ext uri="{FF2B5EF4-FFF2-40B4-BE49-F238E27FC236}">
                <a16:creationId xmlns:a16="http://schemas.microsoft.com/office/drawing/2014/main" id="{E29EBE7D-AC3E-4F0B-AED3-9A31FC264E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80" y="2053883"/>
            <a:ext cx="5093004" cy="4415315"/>
          </a:xfrm>
          <a:prstGeom prst="rect">
            <a:avLst/>
          </a:prstGeom>
        </p:spPr>
      </p:pic>
    </p:spTree>
    <p:extLst>
      <p:ext uri="{BB962C8B-B14F-4D97-AF65-F5344CB8AC3E}">
        <p14:creationId xmlns:p14="http://schemas.microsoft.com/office/powerpoint/2010/main" val="3572153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BC40AE45-0F40-4658-AECB-189ADDFFC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Walk in Purity (4:22-24) </a:t>
            </a:r>
          </a:p>
        </p:txBody>
      </p:sp>
      <p:cxnSp>
        <p:nvCxnSpPr>
          <p:cNvPr id="77" name="Straight Connector 76">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7081" y="1943999"/>
            <a:ext cx="4685040" cy="4625613"/>
          </a:xfrm>
        </p:spPr>
        <p:txBody>
          <a:bodyPr>
            <a:normAutofit fontScale="85000" lnSpcReduction="10000"/>
          </a:bodyPr>
          <a:lstStyle/>
          <a:p>
            <a:pPr marL="1750" indent="0">
              <a:buNone/>
            </a:pPr>
            <a:r>
              <a:rPr lang="en-US" sz="2800" dirty="0">
                <a:solidFill>
                  <a:srgbClr val="FFFFCC"/>
                </a:solidFill>
                <a:latin typeface="Arial" panose="020B0604020202020204" pitchFamily="34" charset="0"/>
                <a:cs typeface="Arial" panose="020B0604020202020204" pitchFamily="34" charset="0"/>
              </a:rPr>
              <a:t> </a:t>
            </a:r>
            <a:r>
              <a:rPr lang="en-US" sz="2800" dirty="0">
                <a:solidFill>
                  <a:schemeClr val="tx1"/>
                </a:solidFill>
                <a:latin typeface="Arial" panose="020B0604020202020204" pitchFamily="34" charset="0"/>
                <a:cs typeface="Arial" panose="020B0604020202020204" pitchFamily="34" charset="0"/>
              </a:rPr>
              <a:t>“</a:t>
            </a:r>
            <a:r>
              <a:rPr lang="en-US" sz="2800" baseline="30000" dirty="0">
                <a:solidFill>
                  <a:schemeClr val="tx1"/>
                </a:solidFill>
                <a:latin typeface="Arial" panose="020B0604020202020204" pitchFamily="34" charset="0"/>
                <a:cs typeface="Arial" panose="020B0604020202020204" pitchFamily="34" charset="0"/>
              </a:rPr>
              <a:t>22 </a:t>
            </a:r>
            <a:r>
              <a:rPr lang="en-US" sz="2800" dirty="0">
                <a:solidFill>
                  <a:schemeClr val="tx1"/>
                </a:solidFill>
                <a:latin typeface="Arial" panose="020B0604020202020204" pitchFamily="34" charset="0"/>
                <a:cs typeface="Arial" panose="020B0604020202020204" pitchFamily="34" charset="0"/>
              </a:rPr>
              <a:t>that you put off, concerning your former conduct, the old man which grows corrupt according to the deceitful lusts, </a:t>
            </a:r>
            <a:r>
              <a:rPr lang="en-US" sz="2800" baseline="30000" dirty="0">
                <a:solidFill>
                  <a:schemeClr val="tx1"/>
                </a:solidFill>
                <a:latin typeface="Arial" panose="020B0604020202020204" pitchFamily="34" charset="0"/>
                <a:cs typeface="Arial" panose="020B0604020202020204" pitchFamily="34" charset="0"/>
              </a:rPr>
              <a:t>23 </a:t>
            </a:r>
            <a:r>
              <a:rPr lang="en-US" sz="2800" dirty="0">
                <a:solidFill>
                  <a:schemeClr val="tx1"/>
                </a:solidFill>
                <a:latin typeface="Arial" panose="020B0604020202020204" pitchFamily="34" charset="0"/>
                <a:cs typeface="Arial" panose="020B0604020202020204" pitchFamily="34" charset="0"/>
              </a:rPr>
              <a:t>and</a:t>
            </a:r>
            <a:r>
              <a:rPr lang="en-US" sz="2800" dirty="0">
                <a:solidFill>
                  <a:schemeClr val="tx1"/>
                </a:solidFill>
                <a:highlight>
                  <a:srgbClr val="FF0000"/>
                </a:highlight>
                <a:latin typeface="Arial" panose="020B0604020202020204" pitchFamily="34" charset="0"/>
                <a:cs typeface="Arial" panose="020B0604020202020204" pitchFamily="34" charset="0"/>
              </a:rPr>
              <a:t> be renewed</a:t>
            </a:r>
            <a:r>
              <a:rPr lang="en-US" sz="2800" dirty="0">
                <a:solidFill>
                  <a:schemeClr val="tx1"/>
                </a:solidFill>
                <a:latin typeface="Arial" panose="020B0604020202020204" pitchFamily="34" charset="0"/>
                <a:cs typeface="Arial" panose="020B0604020202020204" pitchFamily="34" charset="0"/>
              </a:rPr>
              <a:t> in the spirit of your mind, </a:t>
            </a:r>
            <a:r>
              <a:rPr lang="en-US" sz="2800" baseline="30000" dirty="0">
                <a:solidFill>
                  <a:schemeClr val="tx1"/>
                </a:solidFill>
                <a:latin typeface="Arial" panose="020B0604020202020204" pitchFamily="34" charset="0"/>
                <a:cs typeface="Arial" panose="020B0604020202020204" pitchFamily="34" charset="0"/>
              </a:rPr>
              <a:t>24 </a:t>
            </a:r>
            <a:r>
              <a:rPr lang="en-US" sz="2800" dirty="0">
                <a:solidFill>
                  <a:schemeClr val="tx1"/>
                </a:solidFill>
                <a:latin typeface="Arial" panose="020B0604020202020204" pitchFamily="34" charset="0"/>
                <a:cs typeface="Arial" panose="020B0604020202020204" pitchFamily="34" charset="0"/>
              </a:rPr>
              <a:t>and that you put on the new man which was created according to God, in true righteousness and holiness.</a:t>
            </a:r>
            <a:endParaRPr lang="en-US" sz="2800" dirty="0">
              <a:solidFill>
                <a:schemeClr val="tx1"/>
              </a:solidFill>
              <a:highlight>
                <a:srgbClr val="FF0000"/>
              </a:highlight>
              <a:latin typeface="Arial" panose="020B0604020202020204" pitchFamily="34" charset="0"/>
              <a:cs typeface="Arial" panose="020B0604020202020204" pitchFamily="34" charset="0"/>
            </a:endParaRPr>
          </a:p>
          <a:p>
            <a:pPr marL="1750" indent="0">
              <a:buNone/>
            </a:pPr>
            <a:endParaRPr lang="en-US" sz="2800" baseline="30000" dirty="0">
              <a:solidFill>
                <a:srgbClr val="FFFFCC"/>
              </a:solidFill>
              <a:latin typeface="Arial" panose="020B0604020202020204" pitchFamily="34" charset="0"/>
              <a:cs typeface="Arial" panose="020B0604020202020204" pitchFamily="34" charset="0"/>
            </a:endParaRPr>
          </a:p>
          <a:p>
            <a:pPr marL="1750" indent="0">
              <a:buNone/>
            </a:pPr>
            <a:endParaRPr lang="en-US" sz="2800" baseline="30000" dirty="0">
              <a:solidFill>
                <a:srgbClr val="FFFFCC"/>
              </a:solidFill>
              <a:latin typeface="Arial" panose="020B0604020202020204" pitchFamily="34" charset="0"/>
              <a:cs typeface="Arial" panose="020B0604020202020204" pitchFamily="34" charset="0"/>
            </a:endParaRPr>
          </a:p>
          <a:p>
            <a:endParaRPr lang="en-US" sz="2800" b="1" dirty="0">
              <a:solidFill>
                <a:srgbClr val="F8F8F8"/>
              </a:solidFill>
              <a:latin typeface="Arial" panose="020B0604020202020204" pitchFamily="34" charset="0"/>
              <a:cs typeface="Arial" panose="020B0604020202020204" pitchFamily="34" charset="0"/>
            </a:endParaRPr>
          </a:p>
        </p:txBody>
      </p:sp>
      <p:pic>
        <p:nvPicPr>
          <p:cNvPr id="5" name="Picture 4" descr="A picture containing polygon&#10;&#10;Description automatically generated">
            <a:extLst>
              <a:ext uri="{FF2B5EF4-FFF2-40B4-BE49-F238E27FC236}">
                <a16:creationId xmlns:a16="http://schemas.microsoft.com/office/drawing/2014/main" id="{E29EBE7D-AC3E-4F0B-AED3-9A31FC264E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80" y="2053883"/>
            <a:ext cx="5093004" cy="4415315"/>
          </a:xfrm>
          <a:prstGeom prst="rect">
            <a:avLst/>
          </a:prstGeom>
        </p:spPr>
      </p:pic>
    </p:spTree>
    <p:extLst>
      <p:ext uri="{BB962C8B-B14F-4D97-AF65-F5344CB8AC3E}">
        <p14:creationId xmlns:p14="http://schemas.microsoft.com/office/powerpoint/2010/main" val="3612463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BC40AE45-0F40-4658-AECB-189ADDFFC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Walk in Purity (4:22-24) </a:t>
            </a:r>
          </a:p>
        </p:txBody>
      </p:sp>
      <p:cxnSp>
        <p:nvCxnSpPr>
          <p:cNvPr id="77" name="Straight Connector 76">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7081" y="1943999"/>
            <a:ext cx="4685040" cy="4625613"/>
          </a:xfrm>
        </p:spPr>
        <p:txBody>
          <a:bodyPr>
            <a:normAutofit fontScale="85000" lnSpcReduction="10000"/>
          </a:bodyPr>
          <a:lstStyle/>
          <a:p>
            <a:pPr marL="1750" indent="0">
              <a:buNone/>
            </a:pPr>
            <a:r>
              <a:rPr lang="en-US" sz="2800" dirty="0">
                <a:solidFill>
                  <a:srgbClr val="FFFFCC"/>
                </a:solidFill>
                <a:latin typeface="Arial" panose="020B0604020202020204" pitchFamily="34" charset="0"/>
                <a:cs typeface="Arial" panose="020B0604020202020204" pitchFamily="34" charset="0"/>
              </a:rPr>
              <a:t> </a:t>
            </a:r>
            <a:r>
              <a:rPr lang="en-US" sz="2800" dirty="0">
                <a:solidFill>
                  <a:schemeClr val="tx1"/>
                </a:solidFill>
                <a:latin typeface="Arial" panose="020B0604020202020204" pitchFamily="34" charset="0"/>
                <a:cs typeface="Arial" panose="020B0604020202020204" pitchFamily="34" charset="0"/>
              </a:rPr>
              <a:t>“</a:t>
            </a:r>
            <a:r>
              <a:rPr lang="en-US" sz="2800" baseline="30000" dirty="0">
                <a:solidFill>
                  <a:schemeClr val="tx1"/>
                </a:solidFill>
                <a:latin typeface="Arial" panose="020B0604020202020204" pitchFamily="34" charset="0"/>
                <a:cs typeface="Arial" panose="020B0604020202020204" pitchFamily="34" charset="0"/>
              </a:rPr>
              <a:t>22 </a:t>
            </a:r>
            <a:r>
              <a:rPr lang="en-US" sz="2800" dirty="0">
                <a:solidFill>
                  <a:schemeClr val="tx1"/>
                </a:solidFill>
                <a:latin typeface="Arial" panose="020B0604020202020204" pitchFamily="34" charset="0"/>
                <a:cs typeface="Arial" panose="020B0604020202020204" pitchFamily="34" charset="0"/>
              </a:rPr>
              <a:t>that you put off, concerning your former conduct, the old man which grows corrupt according to the deceitful lusts, </a:t>
            </a:r>
            <a:r>
              <a:rPr lang="en-US" sz="2800" baseline="30000" dirty="0">
                <a:solidFill>
                  <a:schemeClr val="tx1"/>
                </a:solidFill>
                <a:latin typeface="Arial" panose="020B0604020202020204" pitchFamily="34" charset="0"/>
                <a:cs typeface="Arial" panose="020B0604020202020204" pitchFamily="34" charset="0"/>
              </a:rPr>
              <a:t>23 </a:t>
            </a:r>
            <a:r>
              <a:rPr lang="en-US" sz="2800" dirty="0">
                <a:solidFill>
                  <a:schemeClr val="tx1"/>
                </a:solidFill>
                <a:latin typeface="Arial" panose="020B0604020202020204" pitchFamily="34" charset="0"/>
                <a:cs typeface="Arial" panose="020B0604020202020204" pitchFamily="34" charset="0"/>
              </a:rPr>
              <a:t>and be renewed in the spirit of your mind, </a:t>
            </a:r>
            <a:r>
              <a:rPr lang="en-US" sz="2800" baseline="30000" dirty="0">
                <a:solidFill>
                  <a:schemeClr val="tx1"/>
                </a:solidFill>
                <a:latin typeface="Arial" panose="020B0604020202020204" pitchFamily="34" charset="0"/>
                <a:cs typeface="Arial" panose="020B0604020202020204" pitchFamily="34" charset="0"/>
              </a:rPr>
              <a:t>24 </a:t>
            </a:r>
            <a:r>
              <a:rPr lang="en-US" sz="2800" dirty="0">
                <a:solidFill>
                  <a:schemeClr val="tx1"/>
                </a:solidFill>
                <a:latin typeface="Arial" panose="020B0604020202020204" pitchFamily="34" charset="0"/>
                <a:cs typeface="Arial" panose="020B0604020202020204" pitchFamily="34" charset="0"/>
              </a:rPr>
              <a:t>and that you </a:t>
            </a:r>
            <a:r>
              <a:rPr lang="en-US" sz="2800" dirty="0">
                <a:solidFill>
                  <a:schemeClr val="tx1"/>
                </a:solidFill>
                <a:highlight>
                  <a:srgbClr val="FF0000"/>
                </a:highlight>
                <a:latin typeface="Arial" panose="020B0604020202020204" pitchFamily="34" charset="0"/>
                <a:cs typeface="Arial" panose="020B0604020202020204" pitchFamily="34" charset="0"/>
              </a:rPr>
              <a:t>put on</a:t>
            </a:r>
            <a:r>
              <a:rPr lang="en-US" sz="2800" dirty="0">
                <a:solidFill>
                  <a:schemeClr val="tx1"/>
                </a:solidFill>
                <a:latin typeface="Arial" panose="020B0604020202020204" pitchFamily="34" charset="0"/>
                <a:cs typeface="Arial" panose="020B0604020202020204" pitchFamily="34" charset="0"/>
              </a:rPr>
              <a:t> the new man which was created according to God, in true righteousness and holiness.</a:t>
            </a:r>
            <a:endParaRPr lang="en-US" sz="2800" dirty="0">
              <a:solidFill>
                <a:schemeClr val="tx1"/>
              </a:solidFill>
              <a:highlight>
                <a:srgbClr val="FF0000"/>
              </a:highlight>
              <a:latin typeface="Arial" panose="020B0604020202020204" pitchFamily="34" charset="0"/>
              <a:cs typeface="Arial" panose="020B0604020202020204" pitchFamily="34" charset="0"/>
            </a:endParaRPr>
          </a:p>
          <a:p>
            <a:pPr marL="1750" indent="0">
              <a:buNone/>
            </a:pPr>
            <a:endParaRPr lang="en-US" sz="2800" baseline="30000" dirty="0">
              <a:solidFill>
                <a:srgbClr val="FFFFCC"/>
              </a:solidFill>
              <a:latin typeface="Arial" panose="020B0604020202020204" pitchFamily="34" charset="0"/>
              <a:cs typeface="Arial" panose="020B0604020202020204" pitchFamily="34" charset="0"/>
            </a:endParaRPr>
          </a:p>
          <a:p>
            <a:pPr marL="1750" indent="0">
              <a:buNone/>
            </a:pPr>
            <a:endParaRPr lang="en-US" sz="2800" baseline="30000" dirty="0">
              <a:solidFill>
                <a:srgbClr val="FFFFCC"/>
              </a:solidFill>
              <a:latin typeface="Arial" panose="020B0604020202020204" pitchFamily="34" charset="0"/>
              <a:cs typeface="Arial" panose="020B0604020202020204" pitchFamily="34" charset="0"/>
            </a:endParaRPr>
          </a:p>
          <a:p>
            <a:endParaRPr lang="en-US" sz="2800" b="1" dirty="0">
              <a:solidFill>
                <a:srgbClr val="F8F8F8"/>
              </a:solidFill>
              <a:latin typeface="Arial" panose="020B0604020202020204" pitchFamily="34" charset="0"/>
              <a:cs typeface="Arial" panose="020B0604020202020204" pitchFamily="34" charset="0"/>
            </a:endParaRPr>
          </a:p>
        </p:txBody>
      </p:sp>
      <p:pic>
        <p:nvPicPr>
          <p:cNvPr id="5" name="Picture 4" descr="A picture containing polygon&#10;&#10;Description automatically generated">
            <a:extLst>
              <a:ext uri="{FF2B5EF4-FFF2-40B4-BE49-F238E27FC236}">
                <a16:creationId xmlns:a16="http://schemas.microsoft.com/office/drawing/2014/main" id="{E29EBE7D-AC3E-4F0B-AED3-9A31FC264E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80" y="2053883"/>
            <a:ext cx="5093004" cy="4415315"/>
          </a:xfrm>
          <a:prstGeom prst="rect">
            <a:avLst/>
          </a:prstGeom>
        </p:spPr>
      </p:pic>
    </p:spTree>
    <p:extLst>
      <p:ext uri="{BB962C8B-B14F-4D97-AF65-F5344CB8AC3E}">
        <p14:creationId xmlns:p14="http://schemas.microsoft.com/office/powerpoint/2010/main" val="506161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BC40AE45-0F40-4658-AECB-189ADDFFC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Walk in Purity (4:22-24) </a:t>
            </a:r>
          </a:p>
        </p:txBody>
      </p:sp>
      <p:cxnSp>
        <p:nvCxnSpPr>
          <p:cNvPr id="77" name="Straight Connector 76">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7081" y="1943999"/>
            <a:ext cx="4685040" cy="4625613"/>
          </a:xfrm>
        </p:spPr>
        <p:txBody>
          <a:bodyPr>
            <a:normAutofit fontScale="85000" lnSpcReduction="10000"/>
          </a:bodyPr>
          <a:lstStyle/>
          <a:p>
            <a:pPr marL="1750" indent="0">
              <a:buNone/>
            </a:pPr>
            <a:r>
              <a:rPr lang="en-US" sz="2800" dirty="0">
                <a:solidFill>
                  <a:srgbClr val="FFFFCC"/>
                </a:solidFill>
                <a:latin typeface="Arial" panose="020B0604020202020204" pitchFamily="34" charset="0"/>
                <a:cs typeface="Arial" panose="020B0604020202020204" pitchFamily="34" charset="0"/>
              </a:rPr>
              <a:t> </a:t>
            </a:r>
            <a:r>
              <a:rPr lang="en-US" sz="2800" dirty="0">
                <a:solidFill>
                  <a:schemeClr val="tx1"/>
                </a:solidFill>
                <a:latin typeface="Arial" panose="020B0604020202020204" pitchFamily="34" charset="0"/>
                <a:cs typeface="Arial" panose="020B0604020202020204" pitchFamily="34" charset="0"/>
              </a:rPr>
              <a:t>“</a:t>
            </a:r>
            <a:r>
              <a:rPr lang="en-US" sz="2800" baseline="30000" dirty="0">
                <a:solidFill>
                  <a:schemeClr val="tx1"/>
                </a:solidFill>
                <a:latin typeface="Arial" panose="020B0604020202020204" pitchFamily="34" charset="0"/>
                <a:cs typeface="Arial" panose="020B0604020202020204" pitchFamily="34" charset="0"/>
              </a:rPr>
              <a:t>22 </a:t>
            </a:r>
            <a:r>
              <a:rPr lang="en-US" sz="2800" dirty="0">
                <a:solidFill>
                  <a:schemeClr val="tx1"/>
                </a:solidFill>
                <a:latin typeface="Arial" panose="020B0604020202020204" pitchFamily="34" charset="0"/>
                <a:cs typeface="Arial" panose="020B0604020202020204" pitchFamily="34" charset="0"/>
              </a:rPr>
              <a:t>that you put off, concerning your former conduct, the old man which grows corrupt according to the deceitful lusts, </a:t>
            </a:r>
            <a:r>
              <a:rPr lang="en-US" sz="2800" baseline="30000" dirty="0">
                <a:solidFill>
                  <a:schemeClr val="tx1"/>
                </a:solidFill>
                <a:latin typeface="Arial" panose="020B0604020202020204" pitchFamily="34" charset="0"/>
                <a:cs typeface="Arial" panose="020B0604020202020204" pitchFamily="34" charset="0"/>
              </a:rPr>
              <a:t>23 </a:t>
            </a:r>
            <a:r>
              <a:rPr lang="en-US" sz="2800" dirty="0">
                <a:solidFill>
                  <a:schemeClr val="tx1"/>
                </a:solidFill>
                <a:latin typeface="Arial" panose="020B0604020202020204" pitchFamily="34" charset="0"/>
                <a:cs typeface="Arial" panose="020B0604020202020204" pitchFamily="34" charset="0"/>
              </a:rPr>
              <a:t>and be renewed in the spirit of your mind, </a:t>
            </a:r>
            <a:r>
              <a:rPr lang="en-US" sz="2800" baseline="30000" dirty="0">
                <a:solidFill>
                  <a:schemeClr val="tx1"/>
                </a:solidFill>
                <a:latin typeface="Arial" panose="020B0604020202020204" pitchFamily="34" charset="0"/>
                <a:cs typeface="Arial" panose="020B0604020202020204" pitchFamily="34" charset="0"/>
              </a:rPr>
              <a:t>24 </a:t>
            </a:r>
            <a:r>
              <a:rPr lang="en-US" sz="2800" dirty="0">
                <a:solidFill>
                  <a:schemeClr val="tx1"/>
                </a:solidFill>
                <a:latin typeface="Arial" panose="020B0604020202020204" pitchFamily="34" charset="0"/>
                <a:cs typeface="Arial" panose="020B0604020202020204" pitchFamily="34" charset="0"/>
              </a:rPr>
              <a:t>and that you put on the </a:t>
            </a:r>
            <a:r>
              <a:rPr lang="en-US" sz="2800" dirty="0">
                <a:solidFill>
                  <a:schemeClr val="tx1"/>
                </a:solidFill>
                <a:highlight>
                  <a:srgbClr val="FF0000"/>
                </a:highlight>
                <a:latin typeface="Arial" panose="020B0604020202020204" pitchFamily="34" charset="0"/>
                <a:cs typeface="Arial" panose="020B0604020202020204" pitchFamily="34" charset="0"/>
              </a:rPr>
              <a:t>new man</a:t>
            </a:r>
            <a:r>
              <a:rPr lang="en-US" sz="2800" dirty="0">
                <a:solidFill>
                  <a:schemeClr val="tx1"/>
                </a:solidFill>
                <a:latin typeface="Arial" panose="020B0604020202020204" pitchFamily="34" charset="0"/>
                <a:cs typeface="Arial" panose="020B0604020202020204" pitchFamily="34" charset="0"/>
              </a:rPr>
              <a:t> which was created according to God, in true righteousness and holiness.</a:t>
            </a:r>
            <a:endParaRPr lang="en-US" sz="2800" dirty="0">
              <a:solidFill>
                <a:schemeClr val="tx1"/>
              </a:solidFill>
              <a:highlight>
                <a:srgbClr val="FF0000"/>
              </a:highlight>
              <a:latin typeface="Arial" panose="020B0604020202020204" pitchFamily="34" charset="0"/>
              <a:cs typeface="Arial" panose="020B0604020202020204" pitchFamily="34" charset="0"/>
            </a:endParaRPr>
          </a:p>
          <a:p>
            <a:pPr marL="1750" indent="0">
              <a:buNone/>
            </a:pPr>
            <a:endParaRPr lang="en-US" sz="2800" baseline="30000" dirty="0">
              <a:solidFill>
                <a:srgbClr val="FFFFCC"/>
              </a:solidFill>
              <a:latin typeface="Arial" panose="020B0604020202020204" pitchFamily="34" charset="0"/>
              <a:cs typeface="Arial" panose="020B0604020202020204" pitchFamily="34" charset="0"/>
            </a:endParaRPr>
          </a:p>
          <a:p>
            <a:pPr marL="1750" indent="0">
              <a:buNone/>
            </a:pPr>
            <a:endParaRPr lang="en-US" sz="2800" baseline="30000" dirty="0">
              <a:solidFill>
                <a:srgbClr val="FFFFCC"/>
              </a:solidFill>
              <a:latin typeface="Arial" panose="020B0604020202020204" pitchFamily="34" charset="0"/>
              <a:cs typeface="Arial" panose="020B0604020202020204" pitchFamily="34" charset="0"/>
            </a:endParaRPr>
          </a:p>
          <a:p>
            <a:endParaRPr lang="en-US" sz="2800" b="1" dirty="0">
              <a:solidFill>
                <a:srgbClr val="F8F8F8"/>
              </a:solidFill>
              <a:latin typeface="Arial" panose="020B0604020202020204" pitchFamily="34" charset="0"/>
              <a:cs typeface="Arial" panose="020B0604020202020204" pitchFamily="34" charset="0"/>
            </a:endParaRPr>
          </a:p>
        </p:txBody>
      </p:sp>
      <p:pic>
        <p:nvPicPr>
          <p:cNvPr id="5" name="Picture 4" descr="A picture containing polygon&#10;&#10;Description automatically generated">
            <a:extLst>
              <a:ext uri="{FF2B5EF4-FFF2-40B4-BE49-F238E27FC236}">
                <a16:creationId xmlns:a16="http://schemas.microsoft.com/office/drawing/2014/main" id="{E29EBE7D-AC3E-4F0B-AED3-9A31FC264E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80" y="2053883"/>
            <a:ext cx="5093004" cy="4415315"/>
          </a:xfrm>
          <a:prstGeom prst="rect">
            <a:avLst/>
          </a:prstGeom>
        </p:spPr>
      </p:pic>
    </p:spTree>
    <p:extLst>
      <p:ext uri="{BB962C8B-B14F-4D97-AF65-F5344CB8AC3E}">
        <p14:creationId xmlns:p14="http://schemas.microsoft.com/office/powerpoint/2010/main" val="1173081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BC40AE45-0F40-4658-AECB-189ADDFFC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Walk in Purity (4:22-24) </a:t>
            </a:r>
          </a:p>
        </p:txBody>
      </p:sp>
      <p:cxnSp>
        <p:nvCxnSpPr>
          <p:cNvPr id="77" name="Straight Connector 76">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7081" y="1943999"/>
            <a:ext cx="4685040" cy="4625613"/>
          </a:xfrm>
        </p:spPr>
        <p:txBody>
          <a:bodyPr>
            <a:normAutofit fontScale="85000" lnSpcReduction="10000"/>
          </a:bodyPr>
          <a:lstStyle/>
          <a:p>
            <a:pPr marL="1750" indent="0">
              <a:buNone/>
            </a:pPr>
            <a:r>
              <a:rPr lang="en-US" sz="2800" dirty="0">
                <a:solidFill>
                  <a:srgbClr val="FFFFCC"/>
                </a:solidFill>
                <a:latin typeface="Arial" panose="020B0604020202020204" pitchFamily="34" charset="0"/>
                <a:cs typeface="Arial" panose="020B0604020202020204" pitchFamily="34" charset="0"/>
              </a:rPr>
              <a:t> </a:t>
            </a:r>
            <a:r>
              <a:rPr lang="en-US" sz="2800" dirty="0">
                <a:solidFill>
                  <a:schemeClr val="tx1"/>
                </a:solidFill>
                <a:latin typeface="Arial" panose="020B0604020202020204" pitchFamily="34" charset="0"/>
                <a:cs typeface="Arial" panose="020B0604020202020204" pitchFamily="34" charset="0"/>
              </a:rPr>
              <a:t>“</a:t>
            </a:r>
            <a:r>
              <a:rPr lang="en-US" sz="2800" baseline="30000" dirty="0">
                <a:solidFill>
                  <a:schemeClr val="tx1"/>
                </a:solidFill>
                <a:latin typeface="Arial" panose="020B0604020202020204" pitchFamily="34" charset="0"/>
                <a:cs typeface="Arial" panose="020B0604020202020204" pitchFamily="34" charset="0"/>
              </a:rPr>
              <a:t>22 </a:t>
            </a:r>
            <a:r>
              <a:rPr lang="en-US" sz="2800" dirty="0">
                <a:solidFill>
                  <a:schemeClr val="tx1"/>
                </a:solidFill>
                <a:latin typeface="Arial" panose="020B0604020202020204" pitchFamily="34" charset="0"/>
                <a:cs typeface="Arial" panose="020B0604020202020204" pitchFamily="34" charset="0"/>
              </a:rPr>
              <a:t>that you put off, concerning your former conduct, the old man which grows corrupt according to the deceitful lusts, </a:t>
            </a:r>
            <a:r>
              <a:rPr lang="en-US" sz="2800" baseline="30000" dirty="0">
                <a:solidFill>
                  <a:schemeClr val="tx1"/>
                </a:solidFill>
                <a:latin typeface="Arial" panose="020B0604020202020204" pitchFamily="34" charset="0"/>
                <a:cs typeface="Arial" panose="020B0604020202020204" pitchFamily="34" charset="0"/>
              </a:rPr>
              <a:t>23 </a:t>
            </a:r>
            <a:r>
              <a:rPr lang="en-US" sz="2800" dirty="0">
                <a:solidFill>
                  <a:schemeClr val="tx1"/>
                </a:solidFill>
                <a:latin typeface="Arial" panose="020B0604020202020204" pitchFamily="34" charset="0"/>
                <a:cs typeface="Arial" panose="020B0604020202020204" pitchFamily="34" charset="0"/>
              </a:rPr>
              <a:t>and be renewed in the spirit of your mind, </a:t>
            </a:r>
            <a:r>
              <a:rPr lang="en-US" sz="2800" baseline="30000" dirty="0">
                <a:solidFill>
                  <a:schemeClr val="tx1"/>
                </a:solidFill>
                <a:latin typeface="Arial" panose="020B0604020202020204" pitchFamily="34" charset="0"/>
                <a:cs typeface="Arial" panose="020B0604020202020204" pitchFamily="34" charset="0"/>
              </a:rPr>
              <a:t>24 </a:t>
            </a:r>
            <a:r>
              <a:rPr lang="en-US" sz="2800" dirty="0">
                <a:solidFill>
                  <a:schemeClr val="tx1"/>
                </a:solidFill>
                <a:latin typeface="Arial" panose="020B0604020202020204" pitchFamily="34" charset="0"/>
                <a:cs typeface="Arial" panose="020B0604020202020204" pitchFamily="34" charset="0"/>
              </a:rPr>
              <a:t>and that you put on the new man which was </a:t>
            </a:r>
            <a:r>
              <a:rPr lang="en-US" sz="2800" dirty="0">
                <a:solidFill>
                  <a:schemeClr val="tx1"/>
                </a:solidFill>
                <a:highlight>
                  <a:srgbClr val="FF0000"/>
                </a:highlight>
                <a:latin typeface="Arial" panose="020B0604020202020204" pitchFamily="34" charset="0"/>
                <a:cs typeface="Arial" panose="020B0604020202020204" pitchFamily="34" charset="0"/>
              </a:rPr>
              <a:t>created according to God, in true righteousness and holiness</a:t>
            </a:r>
            <a:r>
              <a:rPr lang="en-US" sz="2800" dirty="0">
                <a:solidFill>
                  <a:schemeClr val="tx1"/>
                </a:solidFill>
                <a:latin typeface="Arial" panose="020B0604020202020204" pitchFamily="34" charset="0"/>
                <a:cs typeface="Arial" panose="020B0604020202020204" pitchFamily="34" charset="0"/>
              </a:rPr>
              <a:t>.</a:t>
            </a:r>
          </a:p>
          <a:p>
            <a:pPr marL="1750" indent="0">
              <a:buNone/>
            </a:pPr>
            <a:endParaRPr lang="en-US" sz="2800" baseline="30000" dirty="0">
              <a:solidFill>
                <a:srgbClr val="FFFFCC"/>
              </a:solidFill>
              <a:highlight>
                <a:srgbClr val="FF0000"/>
              </a:highlight>
              <a:latin typeface="Arial" panose="020B0604020202020204" pitchFamily="34" charset="0"/>
              <a:cs typeface="Arial" panose="020B0604020202020204" pitchFamily="34" charset="0"/>
            </a:endParaRPr>
          </a:p>
          <a:p>
            <a:pPr marL="1750" indent="0">
              <a:buNone/>
            </a:pPr>
            <a:endParaRPr lang="en-US" sz="2800" baseline="30000" dirty="0">
              <a:solidFill>
                <a:srgbClr val="FFFFCC"/>
              </a:solidFill>
              <a:latin typeface="Arial" panose="020B0604020202020204" pitchFamily="34" charset="0"/>
              <a:cs typeface="Arial" panose="020B0604020202020204" pitchFamily="34" charset="0"/>
            </a:endParaRPr>
          </a:p>
          <a:p>
            <a:endParaRPr lang="en-US" sz="2800" b="1" dirty="0">
              <a:solidFill>
                <a:srgbClr val="F8F8F8"/>
              </a:solidFill>
              <a:latin typeface="Arial" panose="020B0604020202020204" pitchFamily="34" charset="0"/>
              <a:cs typeface="Arial" panose="020B0604020202020204" pitchFamily="34" charset="0"/>
            </a:endParaRPr>
          </a:p>
        </p:txBody>
      </p:sp>
      <p:pic>
        <p:nvPicPr>
          <p:cNvPr id="5" name="Picture 4" descr="A picture containing polygon&#10;&#10;Description automatically generated">
            <a:extLst>
              <a:ext uri="{FF2B5EF4-FFF2-40B4-BE49-F238E27FC236}">
                <a16:creationId xmlns:a16="http://schemas.microsoft.com/office/drawing/2014/main" id="{E29EBE7D-AC3E-4F0B-AED3-9A31FC264E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80" y="2053883"/>
            <a:ext cx="5093004" cy="4415315"/>
          </a:xfrm>
          <a:prstGeom prst="rect">
            <a:avLst/>
          </a:prstGeom>
        </p:spPr>
      </p:pic>
    </p:spTree>
    <p:extLst>
      <p:ext uri="{BB962C8B-B14F-4D97-AF65-F5344CB8AC3E}">
        <p14:creationId xmlns:p14="http://schemas.microsoft.com/office/powerpoint/2010/main" val="3652919741"/>
      </p:ext>
    </p:extLst>
  </p:cSld>
  <p:clrMapOvr>
    <a:masterClrMapping/>
  </p:clrMapOvr>
</p:sld>
</file>

<file path=ppt/theme/theme1.xml><?xml version="1.0" encoding="utf-8"?>
<a:theme xmlns:a="http://schemas.openxmlformats.org/drawingml/2006/main" name="ThinLineVTI">
  <a:themeElements>
    <a:clrScheme name="ThinLines Color Scheme">
      <a:dk1>
        <a:sysClr val="windowText" lastClr="000000"/>
      </a:dk1>
      <a:lt1>
        <a:sysClr val="window" lastClr="FFFFFF"/>
      </a:lt1>
      <a:dk2>
        <a:srgbClr val="000000"/>
      </a:dk2>
      <a:lt2>
        <a:srgbClr val="FFFFFF"/>
      </a:lt2>
      <a:accent1>
        <a:srgbClr val="00BAC8"/>
      </a:accent1>
      <a:accent2>
        <a:srgbClr val="794DFF"/>
      </a:accent2>
      <a:accent3>
        <a:srgbClr val="00D17D"/>
      </a:accent3>
      <a:accent4>
        <a:srgbClr val="404040"/>
      </a:accent4>
      <a:accent5>
        <a:srgbClr val="FE5D21"/>
      </a:accent5>
      <a:accent6>
        <a:srgbClr val="B3B3B3"/>
      </a:accent6>
      <a:hlink>
        <a:srgbClr val="3E8FF1"/>
      </a:hlink>
      <a:folHlink>
        <a:srgbClr val="939393"/>
      </a:folHlink>
    </a:clrScheme>
    <a:fontScheme name="Custom 3">
      <a:majorFont>
        <a:latin typeface="Source Sans Pro Light"/>
        <a:ea typeface=""/>
        <a:cs typeface=""/>
      </a:majorFont>
      <a:minorFont>
        <a:latin typeface="Source Sans Pro"/>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inLineVTI" id="{DA2A884B-D36C-4F63-9FE8-3C89F2B99A40}" vid="{62C1F77B-42AE-47B9-869B-5CE48C8ED8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6775</TotalTime>
  <Words>2935</Words>
  <Application>Microsoft Office PowerPoint</Application>
  <PresentationFormat>Custom</PresentationFormat>
  <Paragraphs>210</Paragraphs>
  <Slides>27</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Calibri Light</vt:lpstr>
      <vt:lpstr>Source Sans Pro</vt:lpstr>
      <vt:lpstr>Source Sans Pro Light</vt:lpstr>
      <vt:lpstr>ThinLineVTI</vt:lpstr>
      <vt:lpstr>Walk as the New Man</vt:lpstr>
      <vt:lpstr>Walk in Purity (4:22-24) </vt:lpstr>
      <vt:lpstr>Walk in Purity (4:22-24) </vt:lpstr>
      <vt:lpstr>Walk in Purity (4:22-24) </vt:lpstr>
      <vt:lpstr>Walk in Purity (4:22-24) </vt:lpstr>
      <vt:lpstr>Walk in Purity (4:22-24) </vt:lpstr>
      <vt:lpstr>Walk in Purity (4:22-24) </vt:lpstr>
      <vt:lpstr>Walk in Purity (4:22-24) </vt:lpstr>
      <vt:lpstr>Walk in Purity (4:22-24) </vt:lpstr>
      <vt:lpstr>Walk in Purity (4:22-24) </vt:lpstr>
      <vt:lpstr>Walk in Purity (4:22-24) </vt:lpstr>
      <vt:lpstr>Walk in Purity (4:22-24) </vt:lpstr>
      <vt:lpstr>Lying (4:25) </vt:lpstr>
      <vt:lpstr>Lying (4:25) </vt:lpstr>
      <vt:lpstr>Lying (4:25) </vt:lpstr>
      <vt:lpstr>Anger (4:26-27) </vt:lpstr>
      <vt:lpstr>Anger (4:26-27) </vt:lpstr>
      <vt:lpstr>Anger (4:26- 27)</vt:lpstr>
      <vt:lpstr>Stealing (4:28) </vt:lpstr>
      <vt:lpstr>Stealing (4:28) </vt:lpstr>
      <vt:lpstr>Anger (4:28)</vt:lpstr>
      <vt:lpstr>Corrupt Communication (4:29) </vt:lpstr>
      <vt:lpstr>Corrupt Communication (4:29) </vt:lpstr>
      <vt:lpstr>Anger (4:29)</vt:lpstr>
      <vt:lpstr>Grieving the Holy Spirit (4:30-32) </vt:lpstr>
      <vt:lpstr>Grieving the Holy Spirit (4:30-32) </vt:lpstr>
      <vt:lpstr>Grieving the Holy Spirit (4:30-32)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Setting the stage for the letter</dc:title>
  <dc:creator>Rob Miller</dc:creator>
  <cp:lastModifiedBy>Rob Miller</cp:lastModifiedBy>
  <cp:revision>76</cp:revision>
  <dcterms:created xsi:type="dcterms:W3CDTF">2021-10-07T01:39:58Z</dcterms:created>
  <dcterms:modified xsi:type="dcterms:W3CDTF">2022-02-19T20:52:16Z</dcterms:modified>
</cp:coreProperties>
</file>