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A05CDB-8450-4B3E-99FE-0679FCB85C83}" v="76" dt="2021-10-08T17:40:12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460767-1676-4948-AAA8-EED1A7D8DB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9015DC-8268-4A21-8AC1-54FA4B9C997C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9975AF-6AF7-43FE-A2C5-273E164D6DB1}" type="parTrans" cxnId="{94C0DC28-EF6A-4C13-AE4E-5EF10A6F6FB4}">
      <dgm:prSet/>
      <dgm:spPr/>
      <dgm:t>
        <a:bodyPr/>
        <a:lstStyle/>
        <a:p>
          <a:endParaRPr lang="en-US"/>
        </a:p>
      </dgm:t>
    </dgm:pt>
    <dgm:pt modelId="{35C42195-7BA6-4ED4-A742-D7E1495FD0AD}" type="sibTrans" cxnId="{94C0DC28-EF6A-4C13-AE4E-5EF10A6F6FB4}">
      <dgm:prSet/>
      <dgm:spPr/>
      <dgm:t>
        <a:bodyPr/>
        <a:lstStyle/>
        <a:p>
          <a:endParaRPr lang="en-US"/>
        </a:p>
      </dgm:t>
    </dgm:pt>
    <dgm:pt modelId="{62AD598E-12F4-462E-B010-B27EF7D65E38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7134AA-DA7B-4660-9CDC-35792401957B}" type="parTrans" cxnId="{54FF0F05-F764-4565-ABB4-078F02295C99}">
      <dgm:prSet/>
      <dgm:spPr/>
      <dgm:t>
        <a:bodyPr/>
        <a:lstStyle/>
        <a:p>
          <a:endParaRPr lang="en-US"/>
        </a:p>
      </dgm:t>
    </dgm:pt>
    <dgm:pt modelId="{4F4D4126-8B5A-4072-8CD3-A83514065F42}" type="sibTrans" cxnId="{54FF0F05-F764-4565-ABB4-078F02295C99}">
      <dgm:prSet/>
      <dgm:spPr/>
      <dgm:t>
        <a:bodyPr/>
        <a:lstStyle/>
        <a:p>
          <a:endParaRPr lang="en-US"/>
        </a:p>
      </dgm:t>
    </dgm:pt>
    <dgm:pt modelId="{25487728-5545-4D8E-BCA6-B3937E2EB69B}" type="pres">
      <dgm:prSet presAssocID="{07460767-1676-4948-AAA8-EED1A7D8DBDA}" presName="linear" presStyleCnt="0">
        <dgm:presLayoutVars>
          <dgm:animLvl val="lvl"/>
          <dgm:resizeHandles val="exact"/>
        </dgm:presLayoutVars>
      </dgm:prSet>
      <dgm:spPr/>
    </dgm:pt>
    <dgm:pt modelId="{20B2E555-A171-4D05-93F7-BBCE45590AE5}" type="pres">
      <dgm:prSet presAssocID="{F69015DC-8268-4A21-8AC1-54FA4B9C997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F838E03-4EA5-4AF4-92A0-29F76134425E}" type="pres">
      <dgm:prSet presAssocID="{35C42195-7BA6-4ED4-A742-D7E1495FD0AD}" presName="spacer" presStyleCnt="0"/>
      <dgm:spPr/>
    </dgm:pt>
    <dgm:pt modelId="{53594AA2-5FB9-4125-A23A-413E0514C8C9}" type="pres">
      <dgm:prSet presAssocID="{62AD598E-12F4-462E-B010-B27EF7D65E3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4FF0F05-F764-4565-ABB4-078F02295C99}" srcId="{07460767-1676-4948-AAA8-EED1A7D8DBDA}" destId="{62AD598E-12F4-462E-B010-B27EF7D65E38}" srcOrd="1" destOrd="0" parTransId="{BA7134AA-DA7B-4660-9CDC-35792401957B}" sibTransId="{4F4D4126-8B5A-4072-8CD3-A83514065F42}"/>
    <dgm:cxn modelId="{94C0DC28-EF6A-4C13-AE4E-5EF10A6F6FB4}" srcId="{07460767-1676-4948-AAA8-EED1A7D8DBDA}" destId="{F69015DC-8268-4A21-8AC1-54FA4B9C997C}" srcOrd="0" destOrd="0" parTransId="{CD9975AF-6AF7-43FE-A2C5-273E164D6DB1}" sibTransId="{35C42195-7BA6-4ED4-A742-D7E1495FD0AD}"/>
    <dgm:cxn modelId="{793A252F-03B7-49F1-8D62-8DCBB0D0FAD2}" type="presOf" srcId="{F69015DC-8268-4A21-8AC1-54FA4B9C997C}" destId="{20B2E555-A171-4D05-93F7-BBCE45590AE5}" srcOrd="0" destOrd="0" presId="urn:microsoft.com/office/officeart/2005/8/layout/vList2"/>
    <dgm:cxn modelId="{E7BDF9CB-1835-44EF-9BDB-4D5BE5BDB4C7}" type="presOf" srcId="{07460767-1676-4948-AAA8-EED1A7D8DBDA}" destId="{25487728-5545-4D8E-BCA6-B3937E2EB69B}" srcOrd="0" destOrd="0" presId="urn:microsoft.com/office/officeart/2005/8/layout/vList2"/>
    <dgm:cxn modelId="{6CB314E9-7238-4708-90AA-5AE8D7FA4929}" type="presOf" srcId="{62AD598E-12F4-462E-B010-B27EF7D65E38}" destId="{53594AA2-5FB9-4125-A23A-413E0514C8C9}" srcOrd="0" destOrd="0" presId="urn:microsoft.com/office/officeart/2005/8/layout/vList2"/>
    <dgm:cxn modelId="{B36D4AB3-DD8F-4202-9319-00864E505763}" type="presParOf" srcId="{25487728-5545-4D8E-BCA6-B3937E2EB69B}" destId="{20B2E555-A171-4D05-93F7-BBCE45590AE5}" srcOrd="0" destOrd="0" presId="urn:microsoft.com/office/officeart/2005/8/layout/vList2"/>
    <dgm:cxn modelId="{09BED719-268A-4689-BAD9-06997360AEE9}" type="presParOf" srcId="{25487728-5545-4D8E-BCA6-B3937E2EB69B}" destId="{DF838E03-4EA5-4AF4-92A0-29F76134425E}" srcOrd="1" destOrd="0" presId="urn:microsoft.com/office/officeart/2005/8/layout/vList2"/>
    <dgm:cxn modelId="{2ED6B80C-5B5E-41BC-A570-11D3BF74266F}" type="presParOf" srcId="{25487728-5545-4D8E-BCA6-B3937E2EB69B}" destId="{53594AA2-5FB9-4125-A23A-413E0514C8C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4BA7E2-CB88-4431-826E-6FA54EFF4E3A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D7335DA-4393-40DC-912D-612A1BC9FF27}">
      <dgm:prSet/>
      <dgm:spPr/>
      <dgm:t>
        <a:bodyPr/>
        <a:lstStyle/>
        <a:p>
          <a:endParaRPr lang="en-US" dirty="0"/>
        </a:p>
      </dgm:t>
    </dgm:pt>
    <dgm:pt modelId="{CD0C5FC8-FD3A-4BE0-817C-8A42F8778FE2}" type="parTrans" cxnId="{2EA7103C-A159-4DEB-8579-122FA2E7A6E2}">
      <dgm:prSet/>
      <dgm:spPr/>
      <dgm:t>
        <a:bodyPr/>
        <a:lstStyle/>
        <a:p>
          <a:endParaRPr lang="en-US"/>
        </a:p>
      </dgm:t>
    </dgm:pt>
    <dgm:pt modelId="{6709D1B0-21EF-4C10-B3F2-F5D62B83EC30}" type="sibTrans" cxnId="{2EA7103C-A159-4DEB-8579-122FA2E7A6E2}">
      <dgm:prSet/>
      <dgm:spPr/>
      <dgm:t>
        <a:bodyPr/>
        <a:lstStyle/>
        <a:p>
          <a:endParaRPr lang="en-US"/>
        </a:p>
      </dgm:t>
    </dgm:pt>
    <dgm:pt modelId="{C6A92EA1-B10C-4DE7-A046-A38054B72CBD}">
      <dgm:prSet/>
      <dgm:spPr/>
      <dgm:t>
        <a:bodyPr/>
        <a:lstStyle/>
        <a:p>
          <a:endParaRPr lang="en-US" dirty="0">
            <a:latin typeface="Arial Black" panose="020B0A04020102020204" pitchFamily="34" charset="0"/>
          </a:endParaRPr>
        </a:p>
      </dgm:t>
    </dgm:pt>
    <dgm:pt modelId="{BEF490DB-48E3-4CAE-B422-D3EB1E4C0786}" type="parTrans" cxnId="{36839784-08AE-490D-BCE0-0A619A4678F2}">
      <dgm:prSet/>
      <dgm:spPr/>
      <dgm:t>
        <a:bodyPr/>
        <a:lstStyle/>
        <a:p>
          <a:endParaRPr lang="en-US"/>
        </a:p>
      </dgm:t>
    </dgm:pt>
    <dgm:pt modelId="{E5187C4F-8180-4E6E-B897-F14EE9E295E0}" type="sibTrans" cxnId="{36839784-08AE-490D-BCE0-0A619A4678F2}">
      <dgm:prSet/>
      <dgm:spPr/>
      <dgm:t>
        <a:bodyPr/>
        <a:lstStyle/>
        <a:p>
          <a:endParaRPr lang="en-US"/>
        </a:p>
      </dgm:t>
    </dgm:pt>
    <dgm:pt modelId="{A5CEFA19-CC29-482F-B97A-E00BBFE9DDAF}">
      <dgm:prSet/>
      <dgm:spPr/>
      <dgm:t>
        <a:bodyPr/>
        <a:lstStyle/>
        <a:p>
          <a:endParaRPr lang="en-US" dirty="0">
            <a:latin typeface="Arial Black" panose="020B0A04020102020204" pitchFamily="34" charset="0"/>
          </a:endParaRPr>
        </a:p>
      </dgm:t>
    </dgm:pt>
    <dgm:pt modelId="{594A2797-1936-4D6E-BFAC-3547DB1729C9}" type="parTrans" cxnId="{186A3D4F-F809-4837-931A-650FFBD3D379}">
      <dgm:prSet/>
      <dgm:spPr/>
      <dgm:t>
        <a:bodyPr/>
        <a:lstStyle/>
        <a:p>
          <a:endParaRPr lang="en-US"/>
        </a:p>
      </dgm:t>
    </dgm:pt>
    <dgm:pt modelId="{883E92C9-B6C7-4024-9D69-5D4ED1633AD1}" type="sibTrans" cxnId="{186A3D4F-F809-4837-931A-650FFBD3D379}">
      <dgm:prSet/>
      <dgm:spPr/>
      <dgm:t>
        <a:bodyPr/>
        <a:lstStyle/>
        <a:p>
          <a:endParaRPr lang="en-US"/>
        </a:p>
      </dgm:t>
    </dgm:pt>
    <dgm:pt modelId="{15EB905E-E3F8-41EE-9188-7BE5A2A6EB63}">
      <dgm:prSet/>
      <dgm:spPr/>
      <dgm:t>
        <a:bodyPr/>
        <a:lstStyle/>
        <a:p>
          <a:endParaRPr lang="en-US" dirty="0">
            <a:latin typeface="Arial Black" panose="020B0A04020102020204" pitchFamily="34" charset="0"/>
          </a:endParaRPr>
        </a:p>
      </dgm:t>
    </dgm:pt>
    <dgm:pt modelId="{2CAAB785-97F3-463E-BE82-9AFB9CA2CBBC}" type="parTrans" cxnId="{F8ECA5E9-FC21-43EC-9DDE-9446747DBC6A}">
      <dgm:prSet/>
      <dgm:spPr/>
      <dgm:t>
        <a:bodyPr/>
        <a:lstStyle/>
        <a:p>
          <a:endParaRPr lang="en-US"/>
        </a:p>
      </dgm:t>
    </dgm:pt>
    <dgm:pt modelId="{C92F39FF-DEBD-4778-9382-FEAC4583884B}" type="sibTrans" cxnId="{F8ECA5E9-FC21-43EC-9DDE-9446747DBC6A}">
      <dgm:prSet/>
      <dgm:spPr/>
      <dgm:t>
        <a:bodyPr/>
        <a:lstStyle/>
        <a:p>
          <a:endParaRPr lang="en-US"/>
        </a:p>
      </dgm:t>
    </dgm:pt>
    <dgm:pt modelId="{DD88F182-AE1C-4D25-B6A2-0C43AC4F933D}" type="pres">
      <dgm:prSet presAssocID="{594BA7E2-CB88-4431-826E-6FA54EFF4E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2DFF2B7-CC0A-4AC9-830B-33452E470908}" type="pres">
      <dgm:prSet presAssocID="{2D7335DA-4393-40DC-912D-612A1BC9FF27}" presName="hierRoot1" presStyleCnt="0"/>
      <dgm:spPr/>
    </dgm:pt>
    <dgm:pt modelId="{BF1235E5-1D82-4C2A-9FC5-3CBDA591C550}" type="pres">
      <dgm:prSet presAssocID="{2D7335DA-4393-40DC-912D-612A1BC9FF27}" presName="composite" presStyleCnt="0"/>
      <dgm:spPr/>
    </dgm:pt>
    <dgm:pt modelId="{F483B55E-D387-4918-B69A-3CD1FA2F569D}" type="pres">
      <dgm:prSet presAssocID="{2D7335DA-4393-40DC-912D-612A1BC9FF27}" presName="background" presStyleLbl="node0" presStyleIdx="0" presStyleCnt="4"/>
      <dgm:spPr/>
    </dgm:pt>
    <dgm:pt modelId="{D8D9DD9F-6784-4A55-B860-4AAC678B4FEB}" type="pres">
      <dgm:prSet presAssocID="{2D7335DA-4393-40DC-912D-612A1BC9FF27}" presName="text" presStyleLbl="fgAcc0" presStyleIdx="0" presStyleCnt="4">
        <dgm:presLayoutVars>
          <dgm:chPref val="3"/>
        </dgm:presLayoutVars>
      </dgm:prSet>
      <dgm:spPr/>
    </dgm:pt>
    <dgm:pt modelId="{938DC8A2-20BB-40F0-9F2D-413FBE05629E}" type="pres">
      <dgm:prSet presAssocID="{2D7335DA-4393-40DC-912D-612A1BC9FF27}" presName="hierChild2" presStyleCnt="0"/>
      <dgm:spPr/>
    </dgm:pt>
    <dgm:pt modelId="{AE8AE7F7-C8A7-4B06-BB6C-1DA3550D57C9}" type="pres">
      <dgm:prSet presAssocID="{C6A92EA1-B10C-4DE7-A046-A38054B72CBD}" presName="hierRoot1" presStyleCnt="0"/>
      <dgm:spPr/>
    </dgm:pt>
    <dgm:pt modelId="{F406EABC-9B47-4B3E-B5FB-DE5C3BAD6504}" type="pres">
      <dgm:prSet presAssocID="{C6A92EA1-B10C-4DE7-A046-A38054B72CBD}" presName="composite" presStyleCnt="0"/>
      <dgm:spPr/>
    </dgm:pt>
    <dgm:pt modelId="{7EB3F5E8-5267-475F-86B4-95756E94F139}" type="pres">
      <dgm:prSet presAssocID="{C6A92EA1-B10C-4DE7-A046-A38054B72CBD}" presName="background" presStyleLbl="node0" presStyleIdx="1" presStyleCnt="4"/>
      <dgm:spPr/>
    </dgm:pt>
    <dgm:pt modelId="{7FB88811-ADAF-477F-80EA-5DB5685D06F8}" type="pres">
      <dgm:prSet presAssocID="{C6A92EA1-B10C-4DE7-A046-A38054B72CBD}" presName="text" presStyleLbl="fgAcc0" presStyleIdx="1" presStyleCnt="4">
        <dgm:presLayoutVars>
          <dgm:chPref val="3"/>
        </dgm:presLayoutVars>
      </dgm:prSet>
      <dgm:spPr/>
    </dgm:pt>
    <dgm:pt modelId="{9598A5DF-BEBC-4E41-A851-92D22C4F8F23}" type="pres">
      <dgm:prSet presAssocID="{C6A92EA1-B10C-4DE7-A046-A38054B72CBD}" presName="hierChild2" presStyleCnt="0"/>
      <dgm:spPr/>
    </dgm:pt>
    <dgm:pt modelId="{A21899D0-2F20-406A-8267-CF6479899328}" type="pres">
      <dgm:prSet presAssocID="{A5CEFA19-CC29-482F-B97A-E00BBFE9DDAF}" presName="hierRoot1" presStyleCnt="0"/>
      <dgm:spPr/>
    </dgm:pt>
    <dgm:pt modelId="{57869467-E5FE-4480-BCD9-B08FA57980A6}" type="pres">
      <dgm:prSet presAssocID="{A5CEFA19-CC29-482F-B97A-E00BBFE9DDAF}" presName="composite" presStyleCnt="0"/>
      <dgm:spPr/>
    </dgm:pt>
    <dgm:pt modelId="{348F3F1B-AC7F-4351-8D39-50345B8D622C}" type="pres">
      <dgm:prSet presAssocID="{A5CEFA19-CC29-482F-B97A-E00BBFE9DDAF}" presName="background" presStyleLbl="node0" presStyleIdx="2" presStyleCnt="4"/>
      <dgm:spPr/>
    </dgm:pt>
    <dgm:pt modelId="{9A77937E-FB3E-419F-982D-72CBE280BA4E}" type="pres">
      <dgm:prSet presAssocID="{A5CEFA19-CC29-482F-B97A-E00BBFE9DDAF}" presName="text" presStyleLbl="fgAcc0" presStyleIdx="2" presStyleCnt="4">
        <dgm:presLayoutVars>
          <dgm:chPref val="3"/>
        </dgm:presLayoutVars>
      </dgm:prSet>
      <dgm:spPr/>
    </dgm:pt>
    <dgm:pt modelId="{4D8A7171-D222-4B27-9A78-4CF2227C3CD1}" type="pres">
      <dgm:prSet presAssocID="{A5CEFA19-CC29-482F-B97A-E00BBFE9DDAF}" presName="hierChild2" presStyleCnt="0"/>
      <dgm:spPr/>
    </dgm:pt>
    <dgm:pt modelId="{8B7E89CC-642F-4AAC-97D1-776152CF51F4}" type="pres">
      <dgm:prSet presAssocID="{15EB905E-E3F8-41EE-9188-7BE5A2A6EB63}" presName="hierRoot1" presStyleCnt="0"/>
      <dgm:spPr/>
    </dgm:pt>
    <dgm:pt modelId="{711A907F-38D7-4E0A-89B7-C26F9D0E7735}" type="pres">
      <dgm:prSet presAssocID="{15EB905E-E3F8-41EE-9188-7BE5A2A6EB63}" presName="composite" presStyleCnt="0"/>
      <dgm:spPr/>
    </dgm:pt>
    <dgm:pt modelId="{3C86EFA2-3DA0-435A-AEA1-9E7CBD5A34DE}" type="pres">
      <dgm:prSet presAssocID="{15EB905E-E3F8-41EE-9188-7BE5A2A6EB63}" presName="background" presStyleLbl="node0" presStyleIdx="3" presStyleCnt="4"/>
      <dgm:spPr/>
    </dgm:pt>
    <dgm:pt modelId="{E6B40CA4-C12F-4D66-9A0F-33BA1CCA78B6}" type="pres">
      <dgm:prSet presAssocID="{15EB905E-E3F8-41EE-9188-7BE5A2A6EB63}" presName="text" presStyleLbl="fgAcc0" presStyleIdx="3" presStyleCnt="4">
        <dgm:presLayoutVars>
          <dgm:chPref val="3"/>
        </dgm:presLayoutVars>
      </dgm:prSet>
      <dgm:spPr/>
    </dgm:pt>
    <dgm:pt modelId="{857C4EC7-1EFA-46C5-B51F-F83B99381EAF}" type="pres">
      <dgm:prSet presAssocID="{15EB905E-E3F8-41EE-9188-7BE5A2A6EB63}" presName="hierChild2" presStyleCnt="0"/>
      <dgm:spPr/>
    </dgm:pt>
  </dgm:ptLst>
  <dgm:cxnLst>
    <dgm:cxn modelId="{F43E7E14-02FC-4074-B75E-D4D67807BE91}" type="presOf" srcId="{2D7335DA-4393-40DC-912D-612A1BC9FF27}" destId="{D8D9DD9F-6784-4A55-B860-4AAC678B4FEB}" srcOrd="0" destOrd="0" presId="urn:microsoft.com/office/officeart/2005/8/layout/hierarchy1"/>
    <dgm:cxn modelId="{2EA7103C-A159-4DEB-8579-122FA2E7A6E2}" srcId="{594BA7E2-CB88-4431-826E-6FA54EFF4E3A}" destId="{2D7335DA-4393-40DC-912D-612A1BC9FF27}" srcOrd="0" destOrd="0" parTransId="{CD0C5FC8-FD3A-4BE0-817C-8A42F8778FE2}" sibTransId="{6709D1B0-21EF-4C10-B3F2-F5D62B83EC30}"/>
    <dgm:cxn modelId="{3E4C184F-F6AF-4047-A3CB-2F92A9DCE3E7}" type="presOf" srcId="{594BA7E2-CB88-4431-826E-6FA54EFF4E3A}" destId="{DD88F182-AE1C-4D25-B6A2-0C43AC4F933D}" srcOrd="0" destOrd="0" presId="urn:microsoft.com/office/officeart/2005/8/layout/hierarchy1"/>
    <dgm:cxn modelId="{186A3D4F-F809-4837-931A-650FFBD3D379}" srcId="{594BA7E2-CB88-4431-826E-6FA54EFF4E3A}" destId="{A5CEFA19-CC29-482F-B97A-E00BBFE9DDAF}" srcOrd="2" destOrd="0" parTransId="{594A2797-1936-4D6E-BFAC-3547DB1729C9}" sibTransId="{883E92C9-B6C7-4024-9D69-5D4ED1633AD1}"/>
    <dgm:cxn modelId="{C63D4A51-3657-44A8-AB0D-4E1B0E810B50}" type="presOf" srcId="{A5CEFA19-CC29-482F-B97A-E00BBFE9DDAF}" destId="{9A77937E-FB3E-419F-982D-72CBE280BA4E}" srcOrd="0" destOrd="0" presId="urn:microsoft.com/office/officeart/2005/8/layout/hierarchy1"/>
    <dgm:cxn modelId="{36839784-08AE-490D-BCE0-0A619A4678F2}" srcId="{594BA7E2-CB88-4431-826E-6FA54EFF4E3A}" destId="{C6A92EA1-B10C-4DE7-A046-A38054B72CBD}" srcOrd="1" destOrd="0" parTransId="{BEF490DB-48E3-4CAE-B422-D3EB1E4C0786}" sibTransId="{E5187C4F-8180-4E6E-B897-F14EE9E295E0}"/>
    <dgm:cxn modelId="{B1E42CA3-F524-40B9-8C7E-F378130E51D1}" type="presOf" srcId="{15EB905E-E3F8-41EE-9188-7BE5A2A6EB63}" destId="{E6B40CA4-C12F-4D66-9A0F-33BA1CCA78B6}" srcOrd="0" destOrd="0" presId="urn:microsoft.com/office/officeart/2005/8/layout/hierarchy1"/>
    <dgm:cxn modelId="{E0FCDCAE-0BEF-4FA8-AA6E-AD5E133E4F6D}" type="presOf" srcId="{C6A92EA1-B10C-4DE7-A046-A38054B72CBD}" destId="{7FB88811-ADAF-477F-80EA-5DB5685D06F8}" srcOrd="0" destOrd="0" presId="urn:microsoft.com/office/officeart/2005/8/layout/hierarchy1"/>
    <dgm:cxn modelId="{F8ECA5E9-FC21-43EC-9DDE-9446747DBC6A}" srcId="{594BA7E2-CB88-4431-826E-6FA54EFF4E3A}" destId="{15EB905E-E3F8-41EE-9188-7BE5A2A6EB63}" srcOrd="3" destOrd="0" parTransId="{2CAAB785-97F3-463E-BE82-9AFB9CA2CBBC}" sibTransId="{C92F39FF-DEBD-4778-9382-FEAC4583884B}"/>
    <dgm:cxn modelId="{F6B5EB2B-E982-4493-A83B-25C309CF436B}" type="presParOf" srcId="{DD88F182-AE1C-4D25-B6A2-0C43AC4F933D}" destId="{62DFF2B7-CC0A-4AC9-830B-33452E470908}" srcOrd="0" destOrd="0" presId="urn:microsoft.com/office/officeart/2005/8/layout/hierarchy1"/>
    <dgm:cxn modelId="{1271C630-6F3A-470B-AAD9-2D505F318EB1}" type="presParOf" srcId="{62DFF2B7-CC0A-4AC9-830B-33452E470908}" destId="{BF1235E5-1D82-4C2A-9FC5-3CBDA591C550}" srcOrd="0" destOrd="0" presId="urn:microsoft.com/office/officeart/2005/8/layout/hierarchy1"/>
    <dgm:cxn modelId="{BE36198E-A847-4E78-BB90-78E73CC60DA2}" type="presParOf" srcId="{BF1235E5-1D82-4C2A-9FC5-3CBDA591C550}" destId="{F483B55E-D387-4918-B69A-3CD1FA2F569D}" srcOrd="0" destOrd="0" presId="urn:microsoft.com/office/officeart/2005/8/layout/hierarchy1"/>
    <dgm:cxn modelId="{2454823E-3C8D-401C-8374-BD3E1FA2B47F}" type="presParOf" srcId="{BF1235E5-1D82-4C2A-9FC5-3CBDA591C550}" destId="{D8D9DD9F-6784-4A55-B860-4AAC678B4FEB}" srcOrd="1" destOrd="0" presId="urn:microsoft.com/office/officeart/2005/8/layout/hierarchy1"/>
    <dgm:cxn modelId="{EEA3DBA0-79E6-4F18-BF66-46BF19494042}" type="presParOf" srcId="{62DFF2B7-CC0A-4AC9-830B-33452E470908}" destId="{938DC8A2-20BB-40F0-9F2D-413FBE05629E}" srcOrd="1" destOrd="0" presId="urn:microsoft.com/office/officeart/2005/8/layout/hierarchy1"/>
    <dgm:cxn modelId="{054B4F67-6D81-4D11-B5B4-A6CB50D370FC}" type="presParOf" srcId="{DD88F182-AE1C-4D25-B6A2-0C43AC4F933D}" destId="{AE8AE7F7-C8A7-4B06-BB6C-1DA3550D57C9}" srcOrd="1" destOrd="0" presId="urn:microsoft.com/office/officeart/2005/8/layout/hierarchy1"/>
    <dgm:cxn modelId="{C610CFA0-D5F5-4F60-A8D4-247DEB41E22C}" type="presParOf" srcId="{AE8AE7F7-C8A7-4B06-BB6C-1DA3550D57C9}" destId="{F406EABC-9B47-4B3E-B5FB-DE5C3BAD6504}" srcOrd="0" destOrd="0" presId="urn:microsoft.com/office/officeart/2005/8/layout/hierarchy1"/>
    <dgm:cxn modelId="{5B90EDE6-6A0C-4EB8-AF5E-28D1C0B1264B}" type="presParOf" srcId="{F406EABC-9B47-4B3E-B5FB-DE5C3BAD6504}" destId="{7EB3F5E8-5267-475F-86B4-95756E94F139}" srcOrd="0" destOrd="0" presId="urn:microsoft.com/office/officeart/2005/8/layout/hierarchy1"/>
    <dgm:cxn modelId="{5BBF65D3-61F1-429C-93C9-3C647C4999AD}" type="presParOf" srcId="{F406EABC-9B47-4B3E-B5FB-DE5C3BAD6504}" destId="{7FB88811-ADAF-477F-80EA-5DB5685D06F8}" srcOrd="1" destOrd="0" presId="urn:microsoft.com/office/officeart/2005/8/layout/hierarchy1"/>
    <dgm:cxn modelId="{E64C48AB-195C-4E8B-BC91-28B6DF24EC31}" type="presParOf" srcId="{AE8AE7F7-C8A7-4B06-BB6C-1DA3550D57C9}" destId="{9598A5DF-BEBC-4E41-A851-92D22C4F8F23}" srcOrd="1" destOrd="0" presId="urn:microsoft.com/office/officeart/2005/8/layout/hierarchy1"/>
    <dgm:cxn modelId="{C8098C6B-DB41-4A2B-80FB-B38984718F0C}" type="presParOf" srcId="{DD88F182-AE1C-4D25-B6A2-0C43AC4F933D}" destId="{A21899D0-2F20-406A-8267-CF6479899328}" srcOrd="2" destOrd="0" presId="urn:microsoft.com/office/officeart/2005/8/layout/hierarchy1"/>
    <dgm:cxn modelId="{D0D4D457-F8BE-4C6F-96A8-D9BEC36C1391}" type="presParOf" srcId="{A21899D0-2F20-406A-8267-CF6479899328}" destId="{57869467-E5FE-4480-BCD9-B08FA57980A6}" srcOrd="0" destOrd="0" presId="urn:microsoft.com/office/officeart/2005/8/layout/hierarchy1"/>
    <dgm:cxn modelId="{872F0904-4CEF-40F3-8F48-3676D85706DF}" type="presParOf" srcId="{57869467-E5FE-4480-BCD9-B08FA57980A6}" destId="{348F3F1B-AC7F-4351-8D39-50345B8D622C}" srcOrd="0" destOrd="0" presId="urn:microsoft.com/office/officeart/2005/8/layout/hierarchy1"/>
    <dgm:cxn modelId="{D63370C3-99DB-4DA6-A1A2-ABE0EE73F56D}" type="presParOf" srcId="{57869467-E5FE-4480-BCD9-B08FA57980A6}" destId="{9A77937E-FB3E-419F-982D-72CBE280BA4E}" srcOrd="1" destOrd="0" presId="urn:microsoft.com/office/officeart/2005/8/layout/hierarchy1"/>
    <dgm:cxn modelId="{A765422A-9081-4ED4-92AF-D13EBE060EDB}" type="presParOf" srcId="{A21899D0-2F20-406A-8267-CF6479899328}" destId="{4D8A7171-D222-4B27-9A78-4CF2227C3CD1}" srcOrd="1" destOrd="0" presId="urn:microsoft.com/office/officeart/2005/8/layout/hierarchy1"/>
    <dgm:cxn modelId="{D41CEE91-70F5-4686-9CA5-48622643E9EB}" type="presParOf" srcId="{DD88F182-AE1C-4D25-B6A2-0C43AC4F933D}" destId="{8B7E89CC-642F-4AAC-97D1-776152CF51F4}" srcOrd="3" destOrd="0" presId="urn:microsoft.com/office/officeart/2005/8/layout/hierarchy1"/>
    <dgm:cxn modelId="{703FF772-8F6E-42C8-B3AE-F89D33AAE4AF}" type="presParOf" srcId="{8B7E89CC-642F-4AAC-97D1-776152CF51F4}" destId="{711A907F-38D7-4E0A-89B7-C26F9D0E7735}" srcOrd="0" destOrd="0" presId="urn:microsoft.com/office/officeart/2005/8/layout/hierarchy1"/>
    <dgm:cxn modelId="{71032A35-3785-4C6A-B4FD-DDE73EF9736D}" type="presParOf" srcId="{711A907F-38D7-4E0A-89B7-C26F9D0E7735}" destId="{3C86EFA2-3DA0-435A-AEA1-9E7CBD5A34DE}" srcOrd="0" destOrd="0" presId="urn:microsoft.com/office/officeart/2005/8/layout/hierarchy1"/>
    <dgm:cxn modelId="{1F85282D-E9B5-4EBB-8192-09D1C3BE06C5}" type="presParOf" srcId="{711A907F-38D7-4E0A-89B7-C26F9D0E7735}" destId="{E6B40CA4-C12F-4D66-9A0F-33BA1CCA78B6}" srcOrd="1" destOrd="0" presId="urn:microsoft.com/office/officeart/2005/8/layout/hierarchy1"/>
    <dgm:cxn modelId="{924B07CE-6894-4193-9A82-4D88A9F720A5}" type="presParOf" srcId="{8B7E89CC-642F-4AAC-97D1-776152CF51F4}" destId="{857C4EC7-1EFA-46C5-B51F-F83B99381EA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F11B40-894B-47F4-B914-2E5FA5697D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469845-724D-4EE3-BF41-C3667BF70685}">
      <dgm:prSet/>
      <dgm:spPr/>
      <dgm:t>
        <a:bodyPr/>
        <a:lstStyle/>
        <a:p>
          <a:endParaRPr lang="en-US" dirty="0"/>
        </a:p>
      </dgm:t>
    </dgm:pt>
    <dgm:pt modelId="{1ED2E656-F156-45E0-8185-762B4E745078}" type="parTrans" cxnId="{81A456F6-234F-4D25-884A-634E625CC67A}">
      <dgm:prSet/>
      <dgm:spPr/>
      <dgm:t>
        <a:bodyPr/>
        <a:lstStyle/>
        <a:p>
          <a:endParaRPr lang="en-US"/>
        </a:p>
      </dgm:t>
    </dgm:pt>
    <dgm:pt modelId="{BF76396A-90F0-413F-9FDB-5089F20034D4}" type="sibTrans" cxnId="{81A456F6-234F-4D25-884A-634E625CC67A}">
      <dgm:prSet/>
      <dgm:spPr/>
      <dgm:t>
        <a:bodyPr/>
        <a:lstStyle/>
        <a:p>
          <a:endParaRPr lang="en-US"/>
        </a:p>
      </dgm:t>
    </dgm:pt>
    <dgm:pt modelId="{98B7B1E7-B1C7-42C1-BEEC-32FE476F1F80}">
      <dgm:prSet/>
      <dgm:spPr/>
      <dgm:t>
        <a:bodyPr/>
        <a:lstStyle/>
        <a:p>
          <a:endParaRPr lang="en-US" dirty="0"/>
        </a:p>
      </dgm:t>
    </dgm:pt>
    <dgm:pt modelId="{4474070C-AD6D-4015-9709-2F7384B84884}" type="parTrans" cxnId="{7D24065C-788E-45DB-9B15-743E92ED0AED}">
      <dgm:prSet/>
      <dgm:spPr/>
      <dgm:t>
        <a:bodyPr/>
        <a:lstStyle/>
        <a:p>
          <a:endParaRPr lang="en-US"/>
        </a:p>
      </dgm:t>
    </dgm:pt>
    <dgm:pt modelId="{DF0F13F8-D27B-47C1-9ED8-AA87F8E20656}" type="sibTrans" cxnId="{7D24065C-788E-45DB-9B15-743E92ED0AED}">
      <dgm:prSet/>
      <dgm:spPr/>
      <dgm:t>
        <a:bodyPr/>
        <a:lstStyle/>
        <a:p>
          <a:endParaRPr lang="en-US"/>
        </a:p>
      </dgm:t>
    </dgm:pt>
    <dgm:pt modelId="{CE2BA36D-D43F-4C2F-B756-A13A504E06D4}">
      <dgm:prSet/>
      <dgm:spPr/>
      <dgm:t>
        <a:bodyPr/>
        <a:lstStyle/>
        <a:p>
          <a:endParaRPr lang="en-US" dirty="0"/>
        </a:p>
      </dgm:t>
    </dgm:pt>
    <dgm:pt modelId="{A0243CAD-8B39-4788-A126-B356EA764E4A}" type="parTrans" cxnId="{341F8D27-EDF5-4E9E-A148-6E901A4AB39F}">
      <dgm:prSet/>
      <dgm:spPr/>
      <dgm:t>
        <a:bodyPr/>
        <a:lstStyle/>
        <a:p>
          <a:endParaRPr lang="en-US"/>
        </a:p>
      </dgm:t>
    </dgm:pt>
    <dgm:pt modelId="{8FA8A7C8-8ECE-4713-A4A4-0A369DDA5091}" type="sibTrans" cxnId="{341F8D27-EDF5-4E9E-A148-6E901A4AB39F}">
      <dgm:prSet/>
      <dgm:spPr/>
      <dgm:t>
        <a:bodyPr/>
        <a:lstStyle/>
        <a:p>
          <a:endParaRPr lang="en-US"/>
        </a:p>
      </dgm:t>
    </dgm:pt>
    <dgm:pt modelId="{4F927326-6F86-4A98-8865-542451C116F0}" type="pres">
      <dgm:prSet presAssocID="{8EF11B40-894B-47F4-B914-2E5FA5697D5E}" presName="linear" presStyleCnt="0">
        <dgm:presLayoutVars>
          <dgm:animLvl val="lvl"/>
          <dgm:resizeHandles val="exact"/>
        </dgm:presLayoutVars>
      </dgm:prSet>
      <dgm:spPr/>
    </dgm:pt>
    <dgm:pt modelId="{B19C2D0F-E484-4E07-80D8-991375FF0528}" type="pres">
      <dgm:prSet presAssocID="{FB469845-724D-4EE3-BF41-C3667BF7068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DA6517-9EC6-4288-80EE-01B7C32458B8}" type="pres">
      <dgm:prSet presAssocID="{BF76396A-90F0-413F-9FDB-5089F20034D4}" presName="spacer" presStyleCnt="0"/>
      <dgm:spPr/>
    </dgm:pt>
    <dgm:pt modelId="{36F32A94-AAA4-4C94-9A47-F9010048DDF8}" type="pres">
      <dgm:prSet presAssocID="{98B7B1E7-B1C7-42C1-BEEC-32FE476F1F8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7901A7D-5245-4AB1-AA28-2A5048C70B9C}" type="pres">
      <dgm:prSet presAssocID="{DF0F13F8-D27B-47C1-9ED8-AA87F8E20656}" presName="spacer" presStyleCnt="0"/>
      <dgm:spPr/>
    </dgm:pt>
    <dgm:pt modelId="{370DD440-5733-44C3-9096-02D7E2B6BE05}" type="pres">
      <dgm:prSet presAssocID="{CE2BA36D-D43F-4C2F-B756-A13A504E06D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41F8D27-EDF5-4E9E-A148-6E901A4AB39F}" srcId="{8EF11B40-894B-47F4-B914-2E5FA5697D5E}" destId="{CE2BA36D-D43F-4C2F-B756-A13A504E06D4}" srcOrd="2" destOrd="0" parTransId="{A0243CAD-8B39-4788-A126-B356EA764E4A}" sibTransId="{8FA8A7C8-8ECE-4713-A4A4-0A369DDA5091}"/>
    <dgm:cxn modelId="{7D24065C-788E-45DB-9B15-743E92ED0AED}" srcId="{8EF11B40-894B-47F4-B914-2E5FA5697D5E}" destId="{98B7B1E7-B1C7-42C1-BEEC-32FE476F1F80}" srcOrd="1" destOrd="0" parTransId="{4474070C-AD6D-4015-9709-2F7384B84884}" sibTransId="{DF0F13F8-D27B-47C1-9ED8-AA87F8E20656}"/>
    <dgm:cxn modelId="{2F0F9643-9DC2-44EB-BD85-5DB1088E6ECB}" type="presOf" srcId="{98B7B1E7-B1C7-42C1-BEEC-32FE476F1F80}" destId="{36F32A94-AAA4-4C94-9A47-F9010048DDF8}" srcOrd="0" destOrd="0" presId="urn:microsoft.com/office/officeart/2005/8/layout/vList2"/>
    <dgm:cxn modelId="{2850144B-56A1-4318-984A-87B17BC71B21}" type="presOf" srcId="{8EF11B40-894B-47F4-B914-2E5FA5697D5E}" destId="{4F927326-6F86-4A98-8865-542451C116F0}" srcOrd="0" destOrd="0" presId="urn:microsoft.com/office/officeart/2005/8/layout/vList2"/>
    <dgm:cxn modelId="{38FCA26E-E90E-429A-830C-E11B3D5566E8}" type="presOf" srcId="{FB469845-724D-4EE3-BF41-C3667BF70685}" destId="{B19C2D0F-E484-4E07-80D8-991375FF0528}" srcOrd="0" destOrd="0" presId="urn:microsoft.com/office/officeart/2005/8/layout/vList2"/>
    <dgm:cxn modelId="{08849DCE-7335-4C3D-8D87-DB2FAA200BBD}" type="presOf" srcId="{CE2BA36D-D43F-4C2F-B756-A13A504E06D4}" destId="{370DD440-5733-44C3-9096-02D7E2B6BE05}" srcOrd="0" destOrd="0" presId="urn:microsoft.com/office/officeart/2005/8/layout/vList2"/>
    <dgm:cxn modelId="{81A456F6-234F-4D25-884A-634E625CC67A}" srcId="{8EF11B40-894B-47F4-B914-2E5FA5697D5E}" destId="{FB469845-724D-4EE3-BF41-C3667BF70685}" srcOrd="0" destOrd="0" parTransId="{1ED2E656-F156-45E0-8185-762B4E745078}" sibTransId="{BF76396A-90F0-413F-9FDB-5089F20034D4}"/>
    <dgm:cxn modelId="{022AEA1F-F969-40DE-BE0D-5503044936BC}" type="presParOf" srcId="{4F927326-6F86-4A98-8865-542451C116F0}" destId="{B19C2D0F-E484-4E07-80D8-991375FF0528}" srcOrd="0" destOrd="0" presId="urn:microsoft.com/office/officeart/2005/8/layout/vList2"/>
    <dgm:cxn modelId="{5CABA923-441A-460B-A2A8-36F3DEA4B71B}" type="presParOf" srcId="{4F927326-6F86-4A98-8865-542451C116F0}" destId="{A0DA6517-9EC6-4288-80EE-01B7C32458B8}" srcOrd="1" destOrd="0" presId="urn:microsoft.com/office/officeart/2005/8/layout/vList2"/>
    <dgm:cxn modelId="{E787A26A-6400-4C61-9674-15A239C24761}" type="presParOf" srcId="{4F927326-6F86-4A98-8865-542451C116F0}" destId="{36F32A94-AAA4-4C94-9A47-F9010048DDF8}" srcOrd="2" destOrd="0" presId="urn:microsoft.com/office/officeart/2005/8/layout/vList2"/>
    <dgm:cxn modelId="{AFDDB401-6E0D-4E4F-8231-E8179AFFF91D}" type="presParOf" srcId="{4F927326-6F86-4A98-8865-542451C116F0}" destId="{C7901A7D-5245-4AB1-AA28-2A5048C70B9C}" srcOrd="3" destOrd="0" presId="urn:microsoft.com/office/officeart/2005/8/layout/vList2"/>
    <dgm:cxn modelId="{73BA2EE6-E2F8-4355-95C5-0299EA581327}" type="presParOf" srcId="{4F927326-6F86-4A98-8865-542451C116F0}" destId="{370DD440-5733-44C3-9096-02D7E2B6BE0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F11B40-894B-47F4-B914-2E5FA5697D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469845-724D-4EE3-BF41-C3667BF70685}">
      <dgm:prSet/>
      <dgm:spPr/>
      <dgm:t>
        <a:bodyPr/>
        <a:lstStyle/>
        <a:p>
          <a:endParaRPr lang="en-US" dirty="0"/>
        </a:p>
      </dgm:t>
    </dgm:pt>
    <dgm:pt modelId="{1ED2E656-F156-45E0-8185-762B4E745078}" type="parTrans" cxnId="{81A456F6-234F-4D25-884A-634E625CC67A}">
      <dgm:prSet/>
      <dgm:spPr/>
      <dgm:t>
        <a:bodyPr/>
        <a:lstStyle/>
        <a:p>
          <a:endParaRPr lang="en-US"/>
        </a:p>
      </dgm:t>
    </dgm:pt>
    <dgm:pt modelId="{BF76396A-90F0-413F-9FDB-5089F20034D4}" type="sibTrans" cxnId="{81A456F6-234F-4D25-884A-634E625CC67A}">
      <dgm:prSet/>
      <dgm:spPr/>
      <dgm:t>
        <a:bodyPr/>
        <a:lstStyle/>
        <a:p>
          <a:endParaRPr lang="en-US"/>
        </a:p>
      </dgm:t>
    </dgm:pt>
    <dgm:pt modelId="{98B7B1E7-B1C7-42C1-BEEC-32FE476F1F80}">
      <dgm:prSet/>
      <dgm:spPr/>
      <dgm:t>
        <a:bodyPr/>
        <a:lstStyle/>
        <a:p>
          <a:endParaRPr lang="en-US" dirty="0"/>
        </a:p>
      </dgm:t>
    </dgm:pt>
    <dgm:pt modelId="{4474070C-AD6D-4015-9709-2F7384B84884}" type="parTrans" cxnId="{7D24065C-788E-45DB-9B15-743E92ED0AED}">
      <dgm:prSet/>
      <dgm:spPr/>
      <dgm:t>
        <a:bodyPr/>
        <a:lstStyle/>
        <a:p>
          <a:endParaRPr lang="en-US"/>
        </a:p>
      </dgm:t>
    </dgm:pt>
    <dgm:pt modelId="{DF0F13F8-D27B-47C1-9ED8-AA87F8E20656}" type="sibTrans" cxnId="{7D24065C-788E-45DB-9B15-743E92ED0AED}">
      <dgm:prSet/>
      <dgm:spPr/>
      <dgm:t>
        <a:bodyPr/>
        <a:lstStyle/>
        <a:p>
          <a:endParaRPr lang="en-US"/>
        </a:p>
      </dgm:t>
    </dgm:pt>
    <dgm:pt modelId="{CE2BA36D-D43F-4C2F-B756-A13A504E06D4}">
      <dgm:prSet/>
      <dgm:spPr/>
      <dgm:t>
        <a:bodyPr/>
        <a:lstStyle/>
        <a:p>
          <a:endParaRPr lang="en-US" dirty="0"/>
        </a:p>
      </dgm:t>
    </dgm:pt>
    <dgm:pt modelId="{A0243CAD-8B39-4788-A126-B356EA764E4A}" type="parTrans" cxnId="{341F8D27-EDF5-4E9E-A148-6E901A4AB39F}">
      <dgm:prSet/>
      <dgm:spPr/>
      <dgm:t>
        <a:bodyPr/>
        <a:lstStyle/>
        <a:p>
          <a:endParaRPr lang="en-US"/>
        </a:p>
      </dgm:t>
    </dgm:pt>
    <dgm:pt modelId="{8FA8A7C8-8ECE-4713-A4A4-0A369DDA5091}" type="sibTrans" cxnId="{341F8D27-EDF5-4E9E-A148-6E901A4AB39F}">
      <dgm:prSet/>
      <dgm:spPr/>
      <dgm:t>
        <a:bodyPr/>
        <a:lstStyle/>
        <a:p>
          <a:endParaRPr lang="en-US"/>
        </a:p>
      </dgm:t>
    </dgm:pt>
    <dgm:pt modelId="{4F927326-6F86-4A98-8865-542451C116F0}" type="pres">
      <dgm:prSet presAssocID="{8EF11B40-894B-47F4-B914-2E5FA5697D5E}" presName="linear" presStyleCnt="0">
        <dgm:presLayoutVars>
          <dgm:animLvl val="lvl"/>
          <dgm:resizeHandles val="exact"/>
        </dgm:presLayoutVars>
      </dgm:prSet>
      <dgm:spPr/>
    </dgm:pt>
    <dgm:pt modelId="{B19C2D0F-E484-4E07-80D8-991375FF0528}" type="pres">
      <dgm:prSet presAssocID="{FB469845-724D-4EE3-BF41-C3667BF7068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DA6517-9EC6-4288-80EE-01B7C32458B8}" type="pres">
      <dgm:prSet presAssocID="{BF76396A-90F0-413F-9FDB-5089F20034D4}" presName="spacer" presStyleCnt="0"/>
      <dgm:spPr/>
    </dgm:pt>
    <dgm:pt modelId="{36F32A94-AAA4-4C94-9A47-F9010048DDF8}" type="pres">
      <dgm:prSet presAssocID="{98B7B1E7-B1C7-42C1-BEEC-32FE476F1F8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7901A7D-5245-4AB1-AA28-2A5048C70B9C}" type="pres">
      <dgm:prSet presAssocID="{DF0F13F8-D27B-47C1-9ED8-AA87F8E20656}" presName="spacer" presStyleCnt="0"/>
      <dgm:spPr/>
    </dgm:pt>
    <dgm:pt modelId="{370DD440-5733-44C3-9096-02D7E2B6BE05}" type="pres">
      <dgm:prSet presAssocID="{CE2BA36D-D43F-4C2F-B756-A13A504E06D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41F8D27-EDF5-4E9E-A148-6E901A4AB39F}" srcId="{8EF11B40-894B-47F4-B914-2E5FA5697D5E}" destId="{CE2BA36D-D43F-4C2F-B756-A13A504E06D4}" srcOrd="2" destOrd="0" parTransId="{A0243CAD-8B39-4788-A126-B356EA764E4A}" sibTransId="{8FA8A7C8-8ECE-4713-A4A4-0A369DDA5091}"/>
    <dgm:cxn modelId="{7D24065C-788E-45DB-9B15-743E92ED0AED}" srcId="{8EF11B40-894B-47F4-B914-2E5FA5697D5E}" destId="{98B7B1E7-B1C7-42C1-BEEC-32FE476F1F80}" srcOrd="1" destOrd="0" parTransId="{4474070C-AD6D-4015-9709-2F7384B84884}" sibTransId="{DF0F13F8-D27B-47C1-9ED8-AA87F8E20656}"/>
    <dgm:cxn modelId="{2F0F9643-9DC2-44EB-BD85-5DB1088E6ECB}" type="presOf" srcId="{98B7B1E7-B1C7-42C1-BEEC-32FE476F1F80}" destId="{36F32A94-AAA4-4C94-9A47-F9010048DDF8}" srcOrd="0" destOrd="0" presId="urn:microsoft.com/office/officeart/2005/8/layout/vList2"/>
    <dgm:cxn modelId="{2850144B-56A1-4318-984A-87B17BC71B21}" type="presOf" srcId="{8EF11B40-894B-47F4-B914-2E5FA5697D5E}" destId="{4F927326-6F86-4A98-8865-542451C116F0}" srcOrd="0" destOrd="0" presId="urn:microsoft.com/office/officeart/2005/8/layout/vList2"/>
    <dgm:cxn modelId="{38FCA26E-E90E-429A-830C-E11B3D5566E8}" type="presOf" srcId="{FB469845-724D-4EE3-BF41-C3667BF70685}" destId="{B19C2D0F-E484-4E07-80D8-991375FF0528}" srcOrd="0" destOrd="0" presId="urn:microsoft.com/office/officeart/2005/8/layout/vList2"/>
    <dgm:cxn modelId="{08849DCE-7335-4C3D-8D87-DB2FAA200BBD}" type="presOf" srcId="{CE2BA36D-D43F-4C2F-B756-A13A504E06D4}" destId="{370DD440-5733-44C3-9096-02D7E2B6BE05}" srcOrd="0" destOrd="0" presId="urn:microsoft.com/office/officeart/2005/8/layout/vList2"/>
    <dgm:cxn modelId="{81A456F6-234F-4D25-884A-634E625CC67A}" srcId="{8EF11B40-894B-47F4-B914-2E5FA5697D5E}" destId="{FB469845-724D-4EE3-BF41-C3667BF70685}" srcOrd="0" destOrd="0" parTransId="{1ED2E656-F156-45E0-8185-762B4E745078}" sibTransId="{BF76396A-90F0-413F-9FDB-5089F20034D4}"/>
    <dgm:cxn modelId="{022AEA1F-F969-40DE-BE0D-5503044936BC}" type="presParOf" srcId="{4F927326-6F86-4A98-8865-542451C116F0}" destId="{B19C2D0F-E484-4E07-80D8-991375FF0528}" srcOrd="0" destOrd="0" presId="urn:microsoft.com/office/officeart/2005/8/layout/vList2"/>
    <dgm:cxn modelId="{5CABA923-441A-460B-A2A8-36F3DEA4B71B}" type="presParOf" srcId="{4F927326-6F86-4A98-8865-542451C116F0}" destId="{A0DA6517-9EC6-4288-80EE-01B7C32458B8}" srcOrd="1" destOrd="0" presId="urn:microsoft.com/office/officeart/2005/8/layout/vList2"/>
    <dgm:cxn modelId="{E787A26A-6400-4C61-9674-15A239C24761}" type="presParOf" srcId="{4F927326-6F86-4A98-8865-542451C116F0}" destId="{36F32A94-AAA4-4C94-9A47-F9010048DDF8}" srcOrd="2" destOrd="0" presId="urn:microsoft.com/office/officeart/2005/8/layout/vList2"/>
    <dgm:cxn modelId="{AFDDB401-6E0D-4E4F-8231-E8179AFFF91D}" type="presParOf" srcId="{4F927326-6F86-4A98-8865-542451C116F0}" destId="{C7901A7D-5245-4AB1-AA28-2A5048C70B9C}" srcOrd="3" destOrd="0" presId="urn:microsoft.com/office/officeart/2005/8/layout/vList2"/>
    <dgm:cxn modelId="{73BA2EE6-E2F8-4355-95C5-0299EA581327}" type="presParOf" srcId="{4F927326-6F86-4A98-8865-542451C116F0}" destId="{370DD440-5733-44C3-9096-02D7E2B6BE0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BF7DBA-489A-4F1D-9424-E18FD9021AF6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80B31F-D460-4B5A-8F64-8D11D3256BA0}">
      <dgm:prSet custT="1"/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Saints in Christ (1:1</a:t>
          </a:r>
          <a:r>
            <a:rPr lang="en-US" sz="1700" b="1" dirty="0"/>
            <a:t>)</a:t>
          </a:r>
        </a:p>
      </dgm:t>
    </dgm:pt>
    <dgm:pt modelId="{977962FF-0CDB-4197-B365-AE34B20118BC}" type="parTrans" cxnId="{E0C43ED4-E3D1-4EB5-86FD-44309E9ACFC5}">
      <dgm:prSet/>
      <dgm:spPr/>
      <dgm:t>
        <a:bodyPr/>
        <a:lstStyle/>
        <a:p>
          <a:endParaRPr lang="en-US"/>
        </a:p>
      </dgm:t>
    </dgm:pt>
    <dgm:pt modelId="{0B96928D-8F0B-4D86-A721-4EFE4316F747}" type="sibTrans" cxnId="{E0C43ED4-E3D1-4EB5-86FD-44309E9ACFC5}">
      <dgm:prSet/>
      <dgm:spPr/>
      <dgm:t>
        <a:bodyPr/>
        <a:lstStyle/>
        <a:p>
          <a:endParaRPr lang="en-US"/>
        </a:p>
      </dgm:t>
    </dgm:pt>
    <dgm:pt modelId="{CA17A48A-C3BF-434C-AF20-19A584456F22}">
      <dgm:prSet custT="1"/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Blessed in Christ (1:3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D9ADB80E-06D5-41C2-9B35-BF9368569B37}" type="parTrans" cxnId="{FCD87362-9273-429C-AA6F-4C7ABC493815}">
      <dgm:prSet/>
      <dgm:spPr/>
      <dgm:t>
        <a:bodyPr/>
        <a:lstStyle/>
        <a:p>
          <a:endParaRPr lang="en-US"/>
        </a:p>
      </dgm:t>
    </dgm:pt>
    <dgm:pt modelId="{3F7F2B80-0623-46FA-B9B9-88751CB689E3}" type="sibTrans" cxnId="{FCD87362-9273-429C-AA6F-4C7ABC493815}">
      <dgm:prSet/>
      <dgm:spPr/>
      <dgm:t>
        <a:bodyPr/>
        <a:lstStyle/>
        <a:p>
          <a:endParaRPr lang="en-US"/>
        </a:p>
      </dgm:t>
    </dgm:pt>
    <dgm:pt modelId="{52BFB176-554D-4909-9E91-4132625C988A}">
      <dgm:prSet custT="1"/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Chosen in Christ (1:4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B804177F-1836-4857-9695-F0C068811338}" type="parTrans" cxnId="{D7EF3E64-1ACA-4B81-B3F4-6BE86D347315}">
      <dgm:prSet/>
      <dgm:spPr/>
      <dgm:t>
        <a:bodyPr/>
        <a:lstStyle/>
        <a:p>
          <a:endParaRPr lang="en-US"/>
        </a:p>
      </dgm:t>
    </dgm:pt>
    <dgm:pt modelId="{F5E41880-2AB5-4340-A7DC-A1C203972953}" type="sibTrans" cxnId="{D7EF3E64-1ACA-4B81-B3F4-6BE86D347315}">
      <dgm:prSet/>
      <dgm:spPr/>
      <dgm:t>
        <a:bodyPr/>
        <a:lstStyle/>
        <a:p>
          <a:endParaRPr lang="en-US"/>
        </a:p>
      </dgm:t>
    </dgm:pt>
    <dgm:pt modelId="{C34AD018-8D1E-46FA-99A8-9050B4772092}">
      <dgm:prSet custT="1"/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Adopted in Christ (1:5)</a:t>
          </a:r>
        </a:p>
      </dgm:t>
    </dgm:pt>
    <dgm:pt modelId="{82CAE0AF-3156-4CE9-A3EA-A826503AFAE6}" type="parTrans" cxnId="{42C505A2-6BBB-483D-B929-41498E0F637C}">
      <dgm:prSet/>
      <dgm:spPr/>
      <dgm:t>
        <a:bodyPr/>
        <a:lstStyle/>
        <a:p>
          <a:endParaRPr lang="en-US"/>
        </a:p>
      </dgm:t>
    </dgm:pt>
    <dgm:pt modelId="{C609D98E-BF1E-4BD2-A99E-9702A47AB345}" type="sibTrans" cxnId="{42C505A2-6BBB-483D-B929-41498E0F637C}">
      <dgm:prSet/>
      <dgm:spPr/>
      <dgm:t>
        <a:bodyPr/>
        <a:lstStyle/>
        <a:p>
          <a:endParaRPr lang="en-US"/>
        </a:p>
      </dgm:t>
    </dgm:pt>
    <dgm:pt modelId="{9689FFE4-7CB0-4FAF-8599-40E896D30F27}">
      <dgm:prSet custT="1"/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Redeemed in Christ (1:7)</a:t>
          </a:r>
        </a:p>
      </dgm:t>
    </dgm:pt>
    <dgm:pt modelId="{5B2A34C0-F9BF-429B-8F4D-90252E89E528}" type="parTrans" cxnId="{1CFDD58A-BA91-4AF2-8551-3C09742AD0E9}">
      <dgm:prSet/>
      <dgm:spPr/>
      <dgm:t>
        <a:bodyPr/>
        <a:lstStyle/>
        <a:p>
          <a:endParaRPr lang="en-US"/>
        </a:p>
      </dgm:t>
    </dgm:pt>
    <dgm:pt modelId="{8757705F-5142-4D00-9D0B-580EC6D3EDDA}" type="sibTrans" cxnId="{1CFDD58A-BA91-4AF2-8551-3C09742AD0E9}">
      <dgm:prSet/>
      <dgm:spPr/>
      <dgm:t>
        <a:bodyPr/>
        <a:lstStyle/>
        <a:p>
          <a:endParaRPr lang="en-US"/>
        </a:p>
      </dgm:t>
    </dgm:pt>
    <dgm:pt modelId="{4A44C847-116F-48FE-B712-F53BEF819E1A}">
      <dgm:prSet custT="1"/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Sealed with the Holy spirit in Christ       (1:12-13)</a:t>
          </a:r>
        </a:p>
      </dgm:t>
    </dgm:pt>
    <dgm:pt modelId="{828B4098-37A5-4E72-984F-C12D6E8E0C88}" type="parTrans" cxnId="{A51B900F-C3C3-4642-8A96-F9A2C15BDFA1}">
      <dgm:prSet/>
      <dgm:spPr/>
      <dgm:t>
        <a:bodyPr/>
        <a:lstStyle/>
        <a:p>
          <a:endParaRPr lang="en-US"/>
        </a:p>
      </dgm:t>
    </dgm:pt>
    <dgm:pt modelId="{185B1412-2B9F-4023-BE0E-E44EDF6559DE}" type="sibTrans" cxnId="{A51B900F-C3C3-4642-8A96-F9A2C15BDFA1}">
      <dgm:prSet/>
      <dgm:spPr/>
      <dgm:t>
        <a:bodyPr/>
        <a:lstStyle/>
        <a:p>
          <a:endParaRPr lang="en-US"/>
        </a:p>
      </dgm:t>
    </dgm:pt>
    <dgm:pt modelId="{B16D4FDF-1498-465A-BE9E-836C8947D0D0}">
      <dgm:prSet custT="1"/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Created for good works in Christ (2:10)</a:t>
          </a:r>
        </a:p>
      </dgm:t>
    </dgm:pt>
    <dgm:pt modelId="{F18C18D8-82EC-4EBE-AFB8-76DF46E667FE}" type="parTrans" cxnId="{A8E88C10-28A0-4181-AC37-1B319330FAA1}">
      <dgm:prSet/>
      <dgm:spPr/>
      <dgm:t>
        <a:bodyPr/>
        <a:lstStyle/>
        <a:p>
          <a:endParaRPr lang="en-US"/>
        </a:p>
      </dgm:t>
    </dgm:pt>
    <dgm:pt modelId="{0DAE2008-2F87-441E-9DB0-2DC8AC0F28A9}" type="sibTrans" cxnId="{A8E88C10-28A0-4181-AC37-1B319330FAA1}">
      <dgm:prSet/>
      <dgm:spPr/>
      <dgm:t>
        <a:bodyPr/>
        <a:lstStyle/>
        <a:p>
          <a:endParaRPr lang="en-US"/>
        </a:p>
      </dgm:t>
    </dgm:pt>
    <dgm:pt modelId="{8D016E66-BB4F-4D64-B435-B2A64F9266D2}">
      <dgm:prSet custT="1"/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Brought near to God in Christ (2:13</a:t>
          </a:r>
          <a:r>
            <a:rPr lang="en-US" sz="1700" b="1" dirty="0"/>
            <a:t>)</a:t>
          </a:r>
        </a:p>
      </dgm:t>
    </dgm:pt>
    <dgm:pt modelId="{F559F8C9-4F88-4233-BDC4-3736FC0F8B7B}" type="parTrans" cxnId="{7999DD5D-FC96-4FA8-8E6F-8394DF337227}">
      <dgm:prSet/>
      <dgm:spPr/>
      <dgm:t>
        <a:bodyPr/>
        <a:lstStyle/>
        <a:p>
          <a:endParaRPr lang="en-US"/>
        </a:p>
      </dgm:t>
    </dgm:pt>
    <dgm:pt modelId="{0B2CD475-0A54-4F0C-AE99-A1E19D94AB7A}" type="sibTrans" cxnId="{7999DD5D-FC96-4FA8-8E6F-8394DF337227}">
      <dgm:prSet/>
      <dgm:spPr/>
      <dgm:t>
        <a:bodyPr/>
        <a:lstStyle/>
        <a:p>
          <a:endParaRPr lang="en-US"/>
        </a:p>
      </dgm:t>
    </dgm:pt>
    <dgm:pt modelId="{4486BAD5-EFDD-4507-B907-390EB4C64B52}">
      <dgm:prSet custT="1"/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Built in Christ (2:22)</a:t>
          </a:r>
        </a:p>
      </dgm:t>
    </dgm:pt>
    <dgm:pt modelId="{377AAF10-20FF-4C05-8CAC-ADDCE9A4BFFC}" type="parTrans" cxnId="{4EA76AC3-100F-40BD-B16E-BED69E982510}">
      <dgm:prSet/>
      <dgm:spPr/>
      <dgm:t>
        <a:bodyPr/>
        <a:lstStyle/>
        <a:p>
          <a:endParaRPr lang="en-US"/>
        </a:p>
      </dgm:t>
    </dgm:pt>
    <dgm:pt modelId="{83900636-A076-42E1-9687-0D6C1E3A6DE6}" type="sibTrans" cxnId="{4EA76AC3-100F-40BD-B16E-BED69E982510}">
      <dgm:prSet/>
      <dgm:spPr/>
      <dgm:t>
        <a:bodyPr/>
        <a:lstStyle/>
        <a:p>
          <a:endParaRPr lang="en-US"/>
        </a:p>
      </dgm:t>
    </dgm:pt>
    <dgm:pt modelId="{E4E2692E-A003-4148-932A-A45A22985237}">
      <dgm:prSet custT="1"/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Partakers in God’s promise in Christ (3:6)</a:t>
          </a:r>
        </a:p>
      </dgm:t>
    </dgm:pt>
    <dgm:pt modelId="{550688C0-9281-4B30-8296-F46E15B9F53F}" type="parTrans" cxnId="{553AA2D9-2370-4699-8238-C0ED76E45CAA}">
      <dgm:prSet/>
      <dgm:spPr/>
      <dgm:t>
        <a:bodyPr/>
        <a:lstStyle/>
        <a:p>
          <a:endParaRPr lang="en-US"/>
        </a:p>
      </dgm:t>
    </dgm:pt>
    <dgm:pt modelId="{A7B9A4A4-F833-4849-8A49-CCC1738E6AF2}" type="sibTrans" cxnId="{553AA2D9-2370-4699-8238-C0ED76E45CAA}">
      <dgm:prSet/>
      <dgm:spPr/>
      <dgm:t>
        <a:bodyPr/>
        <a:lstStyle/>
        <a:p>
          <a:endParaRPr lang="en-US"/>
        </a:p>
      </dgm:t>
    </dgm:pt>
    <dgm:pt modelId="{60CFC570-62D1-4057-89F7-EA9D35F7A5F5}">
      <dgm:prSet custT="1"/>
      <dgm:spPr/>
      <dgm:t>
        <a:bodyPr/>
        <a:lstStyle/>
        <a:p>
          <a:r>
            <a:rPr lang="en-US" sz="1900" b="1" dirty="0">
              <a:latin typeface="Arial" panose="020B0604020202020204" pitchFamily="34" charset="0"/>
              <a:cs typeface="Arial" panose="020B0604020202020204" pitchFamily="34" charset="0"/>
            </a:rPr>
            <a:t>All things on Heaven and earth are gathered in Christ (1:10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0365542C-4F33-4434-A4B0-D06B3DCE2204}" type="parTrans" cxnId="{3A512874-4722-4174-993E-61A20E3160C7}">
      <dgm:prSet/>
      <dgm:spPr/>
      <dgm:t>
        <a:bodyPr/>
        <a:lstStyle/>
        <a:p>
          <a:endParaRPr lang="en-US"/>
        </a:p>
      </dgm:t>
    </dgm:pt>
    <dgm:pt modelId="{6984F11B-A7B1-4123-B89D-9A51839F2289}" type="sibTrans" cxnId="{3A512874-4722-4174-993E-61A20E3160C7}">
      <dgm:prSet/>
      <dgm:spPr/>
      <dgm:t>
        <a:bodyPr/>
        <a:lstStyle/>
        <a:p>
          <a:endParaRPr lang="en-US"/>
        </a:p>
      </dgm:t>
    </dgm:pt>
    <dgm:pt modelId="{A45BF393-BD51-40C9-BC0B-B01296D2169B}" type="pres">
      <dgm:prSet presAssocID="{D3BF7DBA-489A-4F1D-9424-E18FD9021AF6}" presName="diagram" presStyleCnt="0">
        <dgm:presLayoutVars>
          <dgm:dir/>
          <dgm:resizeHandles val="exact"/>
        </dgm:presLayoutVars>
      </dgm:prSet>
      <dgm:spPr/>
    </dgm:pt>
    <dgm:pt modelId="{0E8663B8-3758-4993-8225-AF7DD1398BC0}" type="pres">
      <dgm:prSet presAssocID="{5380B31F-D460-4B5A-8F64-8D11D3256BA0}" presName="node" presStyleLbl="node1" presStyleIdx="0" presStyleCnt="11">
        <dgm:presLayoutVars>
          <dgm:bulletEnabled val="1"/>
        </dgm:presLayoutVars>
      </dgm:prSet>
      <dgm:spPr/>
    </dgm:pt>
    <dgm:pt modelId="{F4AC7FEE-42DF-4484-927A-2B028F3CA05D}" type="pres">
      <dgm:prSet presAssocID="{0B96928D-8F0B-4D86-A721-4EFE4316F747}" presName="sibTrans" presStyleCnt="0"/>
      <dgm:spPr/>
    </dgm:pt>
    <dgm:pt modelId="{19AB8398-D038-4D58-B024-7F021ED13504}" type="pres">
      <dgm:prSet presAssocID="{CA17A48A-C3BF-434C-AF20-19A584456F22}" presName="node" presStyleLbl="node1" presStyleIdx="1" presStyleCnt="11">
        <dgm:presLayoutVars>
          <dgm:bulletEnabled val="1"/>
        </dgm:presLayoutVars>
      </dgm:prSet>
      <dgm:spPr/>
    </dgm:pt>
    <dgm:pt modelId="{44A3E8E9-2FEE-4930-9D65-E61FD4FDB19B}" type="pres">
      <dgm:prSet presAssocID="{3F7F2B80-0623-46FA-B9B9-88751CB689E3}" presName="sibTrans" presStyleCnt="0"/>
      <dgm:spPr/>
    </dgm:pt>
    <dgm:pt modelId="{ED909C78-08F0-4EC7-BDD3-96D6AA73BC9E}" type="pres">
      <dgm:prSet presAssocID="{52BFB176-554D-4909-9E91-4132625C988A}" presName="node" presStyleLbl="node1" presStyleIdx="2" presStyleCnt="11">
        <dgm:presLayoutVars>
          <dgm:bulletEnabled val="1"/>
        </dgm:presLayoutVars>
      </dgm:prSet>
      <dgm:spPr/>
    </dgm:pt>
    <dgm:pt modelId="{DD34053C-0E91-4701-A679-95ABB1C55EAD}" type="pres">
      <dgm:prSet presAssocID="{F5E41880-2AB5-4340-A7DC-A1C203972953}" presName="sibTrans" presStyleCnt="0"/>
      <dgm:spPr/>
    </dgm:pt>
    <dgm:pt modelId="{45833FD7-46E2-4C2A-B951-88CB18131E90}" type="pres">
      <dgm:prSet presAssocID="{C34AD018-8D1E-46FA-99A8-9050B4772092}" presName="node" presStyleLbl="node1" presStyleIdx="3" presStyleCnt="11">
        <dgm:presLayoutVars>
          <dgm:bulletEnabled val="1"/>
        </dgm:presLayoutVars>
      </dgm:prSet>
      <dgm:spPr/>
    </dgm:pt>
    <dgm:pt modelId="{23092A23-4A15-4B4E-820B-BEF9B5CC0BF3}" type="pres">
      <dgm:prSet presAssocID="{C609D98E-BF1E-4BD2-A99E-9702A47AB345}" presName="sibTrans" presStyleCnt="0"/>
      <dgm:spPr/>
    </dgm:pt>
    <dgm:pt modelId="{3B55F9A3-AE26-4EF7-A978-4AA11678B25F}" type="pres">
      <dgm:prSet presAssocID="{9689FFE4-7CB0-4FAF-8599-40E896D30F27}" presName="node" presStyleLbl="node1" presStyleIdx="4" presStyleCnt="11">
        <dgm:presLayoutVars>
          <dgm:bulletEnabled val="1"/>
        </dgm:presLayoutVars>
      </dgm:prSet>
      <dgm:spPr/>
    </dgm:pt>
    <dgm:pt modelId="{AD82ECB2-F6BB-439A-8FDB-19F0C673FFE4}" type="pres">
      <dgm:prSet presAssocID="{8757705F-5142-4D00-9D0B-580EC6D3EDDA}" presName="sibTrans" presStyleCnt="0"/>
      <dgm:spPr/>
    </dgm:pt>
    <dgm:pt modelId="{0B602999-C0C4-46AE-99DD-AB9D60F1FE67}" type="pres">
      <dgm:prSet presAssocID="{4A44C847-116F-48FE-B712-F53BEF819E1A}" presName="node" presStyleLbl="node1" presStyleIdx="5" presStyleCnt="11">
        <dgm:presLayoutVars>
          <dgm:bulletEnabled val="1"/>
        </dgm:presLayoutVars>
      </dgm:prSet>
      <dgm:spPr/>
    </dgm:pt>
    <dgm:pt modelId="{D98997F4-6547-442F-B27F-2AB17DAB7BB7}" type="pres">
      <dgm:prSet presAssocID="{185B1412-2B9F-4023-BE0E-E44EDF6559DE}" presName="sibTrans" presStyleCnt="0"/>
      <dgm:spPr/>
    </dgm:pt>
    <dgm:pt modelId="{D5025268-4FD6-4D78-B675-BCE4983F1CD4}" type="pres">
      <dgm:prSet presAssocID="{B16D4FDF-1498-465A-BE9E-836C8947D0D0}" presName="node" presStyleLbl="node1" presStyleIdx="6" presStyleCnt="11">
        <dgm:presLayoutVars>
          <dgm:bulletEnabled val="1"/>
        </dgm:presLayoutVars>
      </dgm:prSet>
      <dgm:spPr/>
    </dgm:pt>
    <dgm:pt modelId="{A3280BEF-263B-481C-95CA-790D69E8176E}" type="pres">
      <dgm:prSet presAssocID="{0DAE2008-2F87-441E-9DB0-2DC8AC0F28A9}" presName="sibTrans" presStyleCnt="0"/>
      <dgm:spPr/>
    </dgm:pt>
    <dgm:pt modelId="{A002575E-B463-4A91-A70B-35ABF99AAD39}" type="pres">
      <dgm:prSet presAssocID="{8D016E66-BB4F-4D64-B435-B2A64F9266D2}" presName="node" presStyleLbl="node1" presStyleIdx="7" presStyleCnt="11">
        <dgm:presLayoutVars>
          <dgm:bulletEnabled val="1"/>
        </dgm:presLayoutVars>
      </dgm:prSet>
      <dgm:spPr/>
    </dgm:pt>
    <dgm:pt modelId="{BEE1468E-8A7C-4A2B-B261-F6F364022124}" type="pres">
      <dgm:prSet presAssocID="{0B2CD475-0A54-4F0C-AE99-A1E19D94AB7A}" presName="sibTrans" presStyleCnt="0"/>
      <dgm:spPr/>
    </dgm:pt>
    <dgm:pt modelId="{065F05CE-3D47-475F-86A6-4C5D288E499F}" type="pres">
      <dgm:prSet presAssocID="{4486BAD5-EFDD-4507-B907-390EB4C64B52}" presName="node" presStyleLbl="node1" presStyleIdx="8" presStyleCnt="11">
        <dgm:presLayoutVars>
          <dgm:bulletEnabled val="1"/>
        </dgm:presLayoutVars>
      </dgm:prSet>
      <dgm:spPr/>
    </dgm:pt>
    <dgm:pt modelId="{ACCBF951-14D7-40E0-8C31-72991AB07092}" type="pres">
      <dgm:prSet presAssocID="{83900636-A076-42E1-9687-0D6C1E3A6DE6}" presName="sibTrans" presStyleCnt="0"/>
      <dgm:spPr/>
    </dgm:pt>
    <dgm:pt modelId="{76F9C0E6-44EC-41E6-A7EF-95BDF779004E}" type="pres">
      <dgm:prSet presAssocID="{E4E2692E-A003-4148-932A-A45A22985237}" presName="node" presStyleLbl="node1" presStyleIdx="9" presStyleCnt="11">
        <dgm:presLayoutVars>
          <dgm:bulletEnabled val="1"/>
        </dgm:presLayoutVars>
      </dgm:prSet>
      <dgm:spPr/>
    </dgm:pt>
    <dgm:pt modelId="{AE4FB397-FC7B-4881-B580-A1EB28A39E42}" type="pres">
      <dgm:prSet presAssocID="{A7B9A4A4-F833-4849-8A49-CCC1738E6AF2}" presName="sibTrans" presStyleCnt="0"/>
      <dgm:spPr/>
    </dgm:pt>
    <dgm:pt modelId="{38612AE6-262A-400E-BFB6-BA1776CBB0DD}" type="pres">
      <dgm:prSet presAssocID="{60CFC570-62D1-4057-89F7-EA9D35F7A5F5}" presName="node" presStyleLbl="node1" presStyleIdx="10" presStyleCnt="11" custScaleX="117694">
        <dgm:presLayoutVars>
          <dgm:bulletEnabled val="1"/>
        </dgm:presLayoutVars>
      </dgm:prSet>
      <dgm:spPr/>
    </dgm:pt>
  </dgm:ptLst>
  <dgm:cxnLst>
    <dgm:cxn modelId="{948D0804-3868-46C6-8EC1-F04FD59E6681}" type="presOf" srcId="{B16D4FDF-1498-465A-BE9E-836C8947D0D0}" destId="{D5025268-4FD6-4D78-B675-BCE4983F1CD4}" srcOrd="0" destOrd="0" presId="urn:microsoft.com/office/officeart/2005/8/layout/default"/>
    <dgm:cxn modelId="{236C5E07-AF08-452A-93AD-C93D9565DC3A}" type="presOf" srcId="{CA17A48A-C3BF-434C-AF20-19A584456F22}" destId="{19AB8398-D038-4D58-B024-7F021ED13504}" srcOrd="0" destOrd="0" presId="urn:microsoft.com/office/officeart/2005/8/layout/default"/>
    <dgm:cxn modelId="{A51B900F-C3C3-4642-8A96-F9A2C15BDFA1}" srcId="{D3BF7DBA-489A-4F1D-9424-E18FD9021AF6}" destId="{4A44C847-116F-48FE-B712-F53BEF819E1A}" srcOrd="5" destOrd="0" parTransId="{828B4098-37A5-4E72-984F-C12D6E8E0C88}" sibTransId="{185B1412-2B9F-4023-BE0E-E44EDF6559DE}"/>
    <dgm:cxn modelId="{A8E88C10-28A0-4181-AC37-1B319330FAA1}" srcId="{D3BF7DBA-489A-4F1D-9424-E18FD9021AF6}" destId="{B16D4FDF-1498-465A-BE9E-836C8947D0D0}" srcOrd="6" destOrd="0" parTransId="{F18C18D8-82EC-4EBE-AFB8-76DF46E667FE}" sibTransId="{0DAE2008-2F87-441E-9DB0-2DC8AC0F28A9}"/>
    <dgm:cxn modelId="{7999DD5D-FC96-4FA8-8E6F-8394DF337227}" srcId="{D3BF7DBA-489A-4F1D-9424-E18FD9021AF6}" destId="{8D016E66-BB4F-4D64-B435-B2A64F9266D2}" srcOrd="7" destOrd="0" parTransId="{F559F8C9-4F88-4233-BDC4-3736FC0F8B7B}" sibTransId="{0B2CD475-0A54-4F0C-AE99-A1E19D94AB7A}"/>
    <dgm:cxn modelId="{FCD87362-9273-429C-AA6F-4C7ABC493815}" srcId="{D3BF7DBA-489A-4F1D-9424-E18FD9021AF6}" destId="{CA17A48A-C3BF-434C-AF20-19A584456F22}" srcOrd="1" destOrd="0" parTransId="{D9ADB80E-06D5-41C2-9B35-BF9368569B37}" sibTransId="{3F7F2B80-0623-46FA-B9B9-88751CB689E3}"/>
    <dgm:cxn modelId="{1FC9C362-818E-42D5-9448-F3EF768C9B00}" type="presOf" srcId="{9689FFE4-7CB0-4FAF-8599-40E896D30F27}" destId="{3B55F9A3-AE26-4EF7-A978-4AA11678B25F}" srcOrd="0" destOrd="0" presId="urn:microsoft.com/office/officeart/2005/8/layout/default"/>
    <dgm:cxn modelId="{D7EF3E64-1ACA-4B81-B3F4-6BE86D347315}" srcId="{D3BF7DBA-489A-4F1D-9424-E18FD9021AF6}" destId="{52BFB176-554D-4909-9E91-4132625C988A}" srcOrd="2" destOrd="0" parTransId="{B804177F-1836-4857-9695-F0C068811338}" sibTransId="{F5E41880-2AB5-4340-A7DC-A1C203972953}"/>
    <dgm:cxn modelId="{8A74706D-A312-4452-85C9-A6FECE77C3DD}" type="presOf" srcId="{52BFB176-554D-4909-9E91-4132625C988A}" destId="{ED909C78-08F0-4EC7-BDD3-96D6AA73BC9E}" srcOrd="0" destOrd="0" presId="urn:microsoft.com/office/officeart/2005/8/layout/default"/>
    <dgm:cxn modelId="{3A512874-4722-4174-993E-61A20E3160C7}" srcId="{D3BF7DBA-489A-4F1D-9424-E18FD9021AF6}" destId="{60CFC570-62D1-4057-89F7-EA9D35F7A5F5}" srcOrd="10" destOrd="0" parTransId="{0365542C-4F33-4434-A4B0-D06B3DCE2204}" sibTransId="{6984F11B-A7B1-4123-B89D-9A51839F2289}"/>
    <dgm:cxn modelId="{7BE6EA54-787E-4EE4-B939-E5513459FEF3}" type="presOf" srcId="{5380B31F-D460-4B5A-8F64-8D11D3256BA0}" destId="{0E8663B8-3758-4993-8225-AF7DD1398BC0}" srcOrd="0" destOrd="0" presId="urn:microsoft.com/office/officeart/2005/8/layout/default"/>
    <dgm:cxn modelId="{1F6E9F8A-A11B-46D1-B549-AEC26A1B20F4}" type="presOf" srcId="{D3BF7DBA-489A-4F1D-9424-E18FD9021AF6}" destId="{A45BF393-BD51-40C9-BC0B-B01296D2169B}" srcOrd="0" destOrd="0" presId="urn:microsoft.com/office/officeart/2005/8/layout/default"/>
    <dgm:cxn modelId="{1CFDD58A-BA91-4AF2-8551-3C09742AD0E9}" srcId="{D3BF7DBA-489A-4F1D-9424-E18FD9021AF6}" destId="{9689FFE4-7CB0-4FAF-8599-40E896D30F27}" srcOrd="4" destOrd="0" parTransId="{5B2A34C0-F9BF-429B-8F4D-90252E89E528}" sibTransId="{8757705F-5142-4D00-9D0B-580EC6D3EDDA}"/>
    <dgm:cxn modelId="{A889AA9A-7B18-4B7F-9EEE-6C460877E32C}" type="presOf" srcId="{C34AD018-8D1E-46FA-99A8-9050B4772092}" destId="{45833FD7-46E2-4C2A-B951-88CB18131E90}" srcOrd="0" destOrd="0" presId="urn:microsoft.com/office/officeart/2005/8/layout/default"/>
    <dgm:cxn modelId="{8011BA9A-9E6D-4478-981C-E1CB47591423}" type="presOf" srcId="{8D016E66-BB4F-4D64-B435-B2A64F9266D2}" destId="{A002575E-B463-4A91-A70B-35ABF99AAD39}" srcOrd="0" destOrd="0" presId="urn:microsoft.com/office/officeart/2005/8/layout/default"/>
    <dgm:cxn modelId="{CC76079F-05EF-42C6-B3F1-33DBF296FA0A}" type="presOf" srcId="{4486BAD5-EFDD-4507-B907-390EB4C64B52}" destId="{065F05CE-3D47-475F-86A6-4C5D288E499F}" srcOrd="0" destOrd="0" presId="urn:microsoft.com/office/officeart/2005/8/layout/default"/>
    <dgm:cxn modelId="{42C505A2-6BBB-483D-B929-41498E0F637C}" srcId="{D3BF7DBA-489A-4F1D-9424-E18FD9021AF6}" destId="{C34AD018-8D1E-46FA-99A8-9050B4772092}" srcOrd="3" destOrd="0" parTransId="{82CAE0AF-3156-4CE9-A3EA-A826503AFAE6}" sibTransId="{C609D98E-BF1E-4BD2-A99E-9702A47AB345}"/>
    <dgm:cxn modelId="{440A4FBF-9C10-4379-B02B-6593DB7E4367}" type="presOf" srcId="{4A44C847-116F-48FE-B712-F53BEF819E1A}" destId="{0B602999-C0C4-46AE-99DD-AB9D60F1FE67}" srcOrd="0" destOrd="0" presId="urn:microsoft.com/office/officeart/2005/8/layout/default"/>
    <dgm:cxn modelId="{4EA76AC3-100F-40BD-B16E-BED69E982510}" srcId="{D3BF7DBA-489A-4F1D-9424-E18FD9021AF6}" destId="{4486BAD5-EFDD-4507-B907-390EB4C64B52}" srcOrd="8" destOrd="0" parTransId="{377AAF10-20FF-4C05-8CAC-ADDCE9A4BFFC}" sibTransId="{83900636-A076-42E1-9687-0D6C1E3A6DE6}"/>
    <dgm:cxn modelId="{D3C258CB-F474-4C84-9380-89CCA4703440}" type="presOf" srcId="{60CFC570-62D1-4057-89F7-EA9D35F7A5F5}" destId="{38612AE6-262A-400E-BFB6-BA1776CBB0DD}" srcOrd="0" destOrd="0" presId="urn:microsoft.com/office/officeart/2005/8/layout/default"/>
    <dgm:cxn modelId="{E0C43ED4-E3D1-4EB5-86FD-44309E9ACFC5}" srcId="{D3BF7DBA-489A-4F1D-9424-E18FD9021AF6}" destId="{5380B31F-D460-4B5A-8F64-8D11D3256BA0}" srcOrd="0" destOrd="0" parTransId="{977962FF-0CDB-4197-B365-AE34B20118BC}" sibTransId="{0B96928D-8F0B-4D86-A721-4EFE4316F747}"/>
    <dgm:cxn modelId="{553AA2D9-2370-4699-8238-C0ED76E45CAA}" srcId="{D3BF7DBA-489A-4F1D-9424-E18FD9021AF6}" destId="{E4E2692E-A003-4148-932A-A45A22985237}" srcOrd="9" destOrd="0" parTransId="{550688C0-9281-4B30-8296-F46E15B9F53F}" sibTransId="{A7B9A4A4-F833-4849-8A49-CCC1738E6AF2}"/>
    <dgm:cxn modelId="{FB5E0AF8-362E-4FBF-8701-4215D2D96A07}" type="presOf" srcId="{E4E2692E-A003-4148-932A-A45A22985237}" destId="{76F9C0E6-44EC-41E6-A7EF-95BDF779004E}" srcOrd="0" destOrd="0" presId="urn:microsoft.com/office/officeart/2005/8/layout/default"/>
    <dgm:cxn modelId="{CB91AE54-CF43-476A-B09D-599C9F22E3B5}" type="presParOf" srcId="{A45BF393-BD51-40C9-BC0B-B01296D2169B}" destId="{0E8663B8-3758-4993-8225-AF7DD1398BC0}" srcOrd="0" destOrd="0" presId="urn:microsoft.com/office/officeart/2005/8/layout/default"/>
    <dgm:cxn modelId="{32ACFCF8-65A9-40EF-89F5-2562A27465FC}" type="presParOf" srcId="{A45BF393-BD51-40C9-BC0B-B01296D2169B}" destId="{F4AC7FEE-42DF-4484-927A-2B028F3CA05D}" srcOrd="1" destOrd="0" presId="urn:microsoft.com/office/officeart/2005/8/layout/default"/>
    <dgm:cxn modelId="{5D660AC3-F7C1-4522-BF26-243D0E75C3DF}" type="presParOf" srcId="{A45BF393-BD51-40C9-BC0B-B01296D2169B}" destId="{19AB8398-D038-4D58-B024-7F021ED13504}" srcOrd="2" destOrd="0" presId="urn:microsoft.com/office/officeart/2005/8/layout/default"/>
    <dgm:cxn modelId="{4439F987-B012-4A9F-A512-5DA08A9175AD}" type="presParOf" srcId="{A45BF393-BD51-40C9-BC0B-B01296D2169B}" destId="{44A3E8E9-2FEE-4930-9D65-E61FD4FDB19B}" srcOrd="3" destOrd="0" presId="urn:microsoft.com/office/officeart/2005/8/layout/default"/>
    <dgm:cxn modelId="{849503D1-3A7C-468C-9C32-22E48B1EE675}" type="presParOf" srcId="{A45BF393-BD51-40C9-BC0B-B01296D2169B}" destId="{ED909C78-08F0-4EC7-BDD3-96D6AA73BC9E}" srcOrd="4" destOrd="0" presId="urn:microsoft.com/office/officeart/2005/8/layout/default"/>
    <dgm:cxn modelId="{77365FAD-DC93-43DC-9CB3-591E1C8FC6F6}" type="presParOf" srcId="{A45BF393-BD51-40C9-BC0B-B01296D2169B}" destId="{DD34053C-0E91-4701-A679-95ABB1C55EAD}" srcOrd="5" destOrd="0" presId="urn:microsoft.com/office/officeart/2005/8/layout/default"/>
    <dgm:cxn modelId="{3A1DC5FC-178F-4286-9923-A2342BCB3456}" type="presParOf" srcId="{A45BF393-BD51-40C9-BC0B-B01296D2169B}" destId="{45833FD7-46E2-4C2A-B951-88CB18131E90}" srcOrd="6" destOrd="0" presId="urn:microsoft.com/office/officeart/2005/8/layout/default"/>
    <dgm:cxn modelId="{63455789-9C54-4844-9104-36CF7C5761EA}" type="presParOf" srcId="{A45BF393-BD51-40C9-BC0B-B01296D2169B}" destId="{23092A23-4A15-4B4E-820B-BEF9B5CC0BF3}" srcOrd="7" destOrd="0" presId="urn:microsoft.com/office/officeart/2005/8/layout/default"/>
    <dgm:cxn modelId="{5E48EEA7-6EA0-4E92-9653-5F2147D6D7B4}" type="presParOf" srcId="{A45BF393-BD51-40C9-BC0B-B01296D2169B}" destId="{3B55F9A3-AE26-4EF7-A978-4AA11678B25F}" srcOrd="8" destOrd="0" presId="urn:microsoft.com/office/officeart/2005/8/layout/default"/>
    <dgm:cxn modelId="{66F238E0-3202-4D82-A7AC-CFEC3084E4A6}" type="presParOf" srcId="{A45BF393-BD51-40C9-BC0B-B01296D2169B}" destId="{AD82ECB2-F6BB-439A-8FDB-19F0C673FFE4}" srcOrd="9" destOrd="0" presId="urn:microsoft.com/office/officeart/2005/8/layout/default"/>
    <dgm:cxn modelId="{8B618CEA-D15B-415F-98DE-5D7A57E9690F}" type="presParOf" srcId="{A45BF393-BD51-40C9-BC0B-B01296D2169B}" destId="{0B602999-C0C4-46AE-99DD-AB9D60F1FE67}" srcOrd="10" destOrd="0" presId="urn:microsoft.com/office/officeart/2005/8/layout/default"/>
    <dgm:cxn modelId="{617FC211-B1E4-4890-97F1-6D4ADEB4BA67}" type="presParOf" srcId="{A45BF393-BD51-40C9-BC0B-B01296D2169B}" destId="{D98997F4-6547-442F-B27F-2AB17DAB7BB7}" srcOrd="11" destOrd="0" presId="urn:microsoft.com/office/officeart/2005/8/layout/default"/>
    <dgm:cxn modelId="{6DDE53E3-55A4-4923-9E76-3DF6AF1D8858}" type="presParOf" srcId="{A45BF393-BD51-40C9-BC0B-B01296D2169B}" destId="{D5025268-4FD6-4D78-B675-BCE4983F1CD4}" srcOrd="12" destOrd="0" presId="urn:microsoft.com/office/officeart/2005/8/layout/default"/>
    <dgm:cxn modelId="{73D857A8-F4C0-4B82-8422-3F1A28250071}" type="presParOf" srcId="{A45BF393-BD51-40C9-BC0B-B01296D2169B}" destId="{A3280BEF-263B-481C-95CA-790D69E8176E}" srcOrd="13" destOrd="0" presId="urn:microsoft.com/office/officeart/2005/8/layout/default"/>
    <dgm:cxn modelId="{586A85C0-D504-4205-BB1A-C3F21902A1B4}" type="presParOf" srcId="{A45BF393-BD51-40C9-BC0B-B01296D2169B}" destId="{A002575E-B463-4A91-A70B-35ABF99AAD39}" srcOrd="14" destOrd="0" presId="urn:microsoft.com/office/officeart/2005/8/layout/default"/>
    <dgm:cxn modelId="{30627474-D92C-45B2-A760-9AF8E2859D57}" type="presParOf" srcId="{A45BF393-BD51-40C9-BC0B-B01296D2169B}" destId="{BEE1468E-8A7C-4A2B-B261-F6F364022124}" srcOrd="15" destOrd="0" presId="urn:microsoft.com/office/officeart/2005/8/layout/default"/>
    <dgm:cxn modelId="{CAD3C00E-E900-4C6C-8016-3E69AF4308EC}" type="presParOf" srcId="{A45BF393-BD51-40C9-BC0B-B01296D2169B}" destId="{065F05CE-3D47-475F-86A6-4C5D288E499F}" srcOrd="16" destOrd="0" presId="urn:microsoft.com/office/officeart/2005/8/layout/default"/>
    <dgm:cxn modelId="{CAC5FBC4-E1B7-4331-A5C0-49C7B86C9779}" type="presParOf" srcId="{A45BF393-BD51-40C9-BC0B-B01296D2169B}" destId="{ACCBF951-14D7-40E0-8C31-72991AB07092}" srcOrd="17" destOrd="0" presId="urn:microsoft.com/office/officeart/2005/8/layout/default"/>
    <dgm:cxn modelId="{4673F66C-9D74-4545-AC64-84FBDFF86443}" type="presParOf" srcId="{A45BF393-BD51-40C9-BC0B-B01296D2169B}" destId="{76F9C0E6-44EC-41E6-A7EF-95BDF779004E}" srcOrd="18" destOrd="0" presId="urn:microsoft.com/office/officeart/2005/8/layout/default"/>
    <dgm:cxn modelId="{7F983B48-8CA3-4883-8F08-7758DFD71E9A}" type="presParOf" srcId="{A45BF393-BD51-40C9-BC0B-B01296D2169B}" destId="{AE4FB397-FC7B-4881-B580-A1EB28A39E42}" srcOrd="19" destOrd="0" presId="urn:microsoft.com/office/officeart/2005/8/layout/default"/>
    <dgm:cxn modelId="{6895CE08-25BF-4A41-B0C5-5C5C5CF9C071}" type="presParOf" srcId="{A45BF393-BD51-40C9-BC0B-B01296D2169B}" destId="{38612AE6-262A-400E-BFB6-BA1776CBB0DD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A40A34-45CB-4744-9AAA-946B7CE14CD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16CF66-3E46-4035-B874-8D56320F58CF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331F89-3C21-41A1-BBA5-E93C31818EE8}" type="parTrans" cxnId="{FDAB28F0-B16D-40CF-A43B-9B56E1561E86}">
      <dgm:prSet/>
      <dgm:spPr/>
      <dgm:t>
        <a:bodyPr/>
        <a:lstStyle/>
        <a:p>
          <a:endParaRPr lang="en-US"/>
        </a:p>
      </dgm:t>
    </dgm:pt>
    <dgm:pt modelId="{4441C327-3F73-4A33-9D14-F00EE1D9BF09}" type="sibTrans" cxnId="{FDAB28F0-B16D-40CF-A43B-9B56E1561E86}">
      <dgm:prSet/>
      <dgm:spPr/>
      <dgm:t>
        <a:bodyPr/>
        <a:lstStyle/>
        <a:p>
          <a:endParaRPr lang="en-US"/>
        </a:p>
      </dgm:t>
    </dgm:pt>
    <dgm:pt modelId="{8124702B-190F-4743-B455-892A2B0B9FF0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2C8FA-0950-4893-96D1-8A721C2D6B9E}" type="parTrans" cxnId="{4FED9345-1AB4-4217-BE1B-489433DFBFC4}">
      <dgm:prSet/>
      <dgm:spPr/>
      <dgm:t>
        <a:bodyPr/>
        <a:lstStyle/>
        <a:p>
          <a:endParaRPr lang="en-US"/>
        </a:p>
      </dgm:t>
    </dgm:pt>
    <dgm:pt modelId="{E7397E5E-C95F-4C68-97BD-776402519E2F}" type="sibTrans" cxnId="{4FED9345-1AB4-4217-BE1B-489433DFBFC4}">
      <dgm:prSet/>
      <dgm:spPr/>
      <dgm:t>
        <a:bodyPr/>
        <a:lstStyle/>
        <a:p>
          <a:endParaRPr lang="en-US"/>
        </a:p>
      </dgm:t>
    </dgm:pt>
    <dgm:pt modelId="{AD114872-055D-44FE-9539-096934C9EF8B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C2E548-D768-42E7-A437-817F49192460}" type="parTrans" cxnId="{18CF585E-1C30-42C3-8BAC-872D2C13D50F}">
      <dgm:prSet/>
      <dgm:spPr/>
      <dgm:t>
        <a:bodyPr/>
        <a:lstStyle/>
        <a:p>
          <a:endParaRPr lang="en-US"/>
        </a:p>
      </dgm:t>
    </dgm:pt>
    <dgm:pt modelId="{309441BE-0CEE-44D6-B88F-03FD55E0AF11}" type="sibTrans" cxnId="{18CF585E-1C30-42C3-8BAC-872D2C13D50F}">
      <dgm:prSet/>
      <dgm:spPr/>
      <dgm:t>
        <a:bodyPr/>
        <a:lstStyle/>
        <a:p>
          <a:endParaRPr lang="en-US"/>
        </a:p>
      </dgm:t>
    </dgm:pt>
    <dgm:pt modelId="{AE7B1A4E-21C1-48B2-A718-CC9CCA700FCD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8A818C-E138-4618-84A1-18CE5806A23A}" type="parTrans" cxnId="{B9381861-F8F7-491B-99A5-D928CD6C1E75}">
      <dgm:prSet/>
      <dgm:spPr/>
      <dgm:t>
        <a:bodyPr/>
        <a:lstStyle/>
        <a:p>
          <a:endParaRPr lang="en-US"/>
        </a:p>
      </dgm:t>
    </dgm:pt>
    <dgm:pt modelId="{5B2ABFBC-4562-4F05-AABE-06BA583A8D1B}" type="sibTrans" cxnId="{B9381861-F8F7-491B-99A5-D928CD6C1E75}">
      <dgm:prSet/>
      <dgm:spPr/>
      <dgm:t>
        <a:bodyPr/>
        <a:lstStyle/>
        <a:p>
          <a:endParaRPr lang="en-US"/>
        </a:p>
      </dgm:t>
    </dgm:pt>
    <dgm:pt modelId="{730523E1-18E4-40F0-8E54-EA7217CF6A50}">
      <dgm:prSet/>
      <dgm:spPr/>
      <dgm:t>
        <a:bodyPr/>
        <a:lstStyle/>
        <a:p>
          <a:endParaRPr lang="en-US" dirty="0"/>
        </a:p>
      </dgm:t>
    </dgm:pt>
    <dgm:pt modelId="{725D2463-63FA-426E-B211-87F86AAA2CE7}" type="parTrans" cxnId="{AAC858EC-EE5D-45F5-9F36-011669AC54A0}">
      <dgm:prSet/>
      <dgm:spPr/>
      <dgm:t>
        <a:bodyPr/>
        <a:lstStyle/>
        <a:p>
          <a:endParaRPr lang="en-US"/>
        </a:p>
      </dgm:t>
    </dgm:pt>
    <dgm:pt modelId="{10190FA6-01A7-4A96-B276-5185FC75F765}" type="sibTrans" cxnId="{AAC858EC-EE5D-45F5-9F36-011669AC54A0}">
      <dgm:prSet/>
      <dgm:spPr/>
      <dgm:t>
        <a:bodyPr/>
        <a:lstStyle/>
        <a:p>
          <a:endParaRPr lang="en-US"/>
        </a:p>
      </dgm:t>
    </dgm:pt>
    <dgm:pt modelId="{5C84A2A9-C986-431B-B804-0E9AB809D02D}" type="pres">
      <dgm:prSet presAssocID="{2FA40A34-45CB-4744-9AAA-946B7CE14CD7}" presName="vert0" presStyleCnt="0">
        <dgm:presLayoutVars>
          <dgm:dir/>
          <dgm:animOne val="branch"/>
          <dgm:animLvl val="lvl"/>
        </dgm:presLayoutVars>
      </dgm:prSet>
      <dgm:spPr/>
    </dgm:pt>
    <dgm:pt modelId="{BF373A82-166A-44BF-A503-6C489EA82C53}" type="pres">
      <dgm:prSet presAssocID="{2F16CF66-3E46-4035-B874-8D56320F58CF}" presName="thickLine" presStyleLbl="alignNode1" presStyleIdx="0" presStyleCnt="5"/>
      <dgm:spPr/>
    </dgm:pt>
    <dgm:pt modelId="{13A04C4A-7F54-49AF-BD0F-9DA44058436F}" type="pres">
      <dgm:prSet presAssocID="{2F16CF66-3E46-4035-B874-8D56320F58CF}" presName="horz1" presStyleCnt="0"/>
      <dgm:spPr/>
    </dgm:pt>
    <dgm:pt modelId="{F472724A-3440-4CE5-A0AB-6269A7866821}" type="pres">
      <dgm:prSet presAssocID="{2F16CF66-3E46-4035-B874-8D56320F58CF}" presName="tx1" presStyleLbl="revTx" presStyleIdx="0" presStyleCnt="5"/>
      <dgm:spPr/>
    </dgm:pt>
    <dgm:pt modelId="{2119859E-D220-49A4-BB70-9AC3B2714D5E}" type="pres">
      <dgm:prSet presAssocID="{2F16CF66-3E46-4035-B874-8D56320F58CF}" presName="vert1" presStyleCnt="0"/>
      <dgm:spPr/>
    </dgm:pt>
    <dgm:pt modelId="{35288817-8507-46D7-9D54-1FA42CF61542}" type="pres">
      <dgm:prSet presAssocID="{8124702B-190F-4743-B455-892A2B0B9FF0}" presName="thickLine" presStyleLbl="alignNode1" presStyleIdx="1" presStyleCnt="5"/>
      <dgm:spPr/>
    </dgm:pt>
    <dgm:pt modelId="{24F3CB45-1E08-433E-BC4E-6DEAFE102C09}" type="pres">
      <dgm:prSet presAssocID="{8124702B-190F-4743-B455-892A2B0B9FF0}" presName="horz1" presStyleCnt="0"/>
      <dgm:spPr/>
    </dgm:pt>
    <dgm:pt modelId="{E0C3BECF-11D9-46D6-BE8D-D74E4EF9B86C}" type="pres">
      <dgm:prSet presAssocID="{8124702B-190F-4743-B455-892A2B0B9FF0}" presName="tx1" presStyleLbl="revTx" presStyleIdx="1" presStyleCnt="5"/>
      <dgm:spPr/>
    </dgm:pt>
    <dgm:pt modelId="{29BEB959-8197-4DAB-B831-CEB24AF80D8D}" type="pres">
      <dgm:prSet presAssocID="{8124702B-190F-4743-B455-892A2B0B9FF0}" presName="vert1" presStyleCnt="0"/>
      <dgm:spPr/>
    </dgm:pt>
    <dgm:pt modelId="{CD561B14-DC58-4DA4-87EF-0401C51E4874}" type="pres">
      <dgm:prSet presAssocID="{AD114872-055D-44FE-9539-096934C9EF8B}" presName="thickLine" presStyleLbl="alignNode1" presStyleIdx="2" presStyleCnt="5"/>
      <dgm:spPr/>
    </dgm:pt>
    <dgm:pt modelId="{81F37E6B-CEBA-4FDF-9501-3063B57717B4}" type="pres">
      <dgm:prSet presAssocID="{AD114872-055D-44FE-9539-096934C9EF8B}" presName="horz1" presStyleCnt="0"/>
      <dgm:spPr/>
    </dgm:pt>
    <dgm:pt modelId="{084A4D42-F076-4D91-8AE7-6E26F85B8F82}" type="pres">
      <dgm:prSet presAssocID="{AD114872-055D-44FE-9539-096934C9EF8B}" presName="tx1" presStyleLbl="revTx" presStyleIdx="2" presStyleCnt="5"/>
      <dgm:spPr/>
    </dgm:pt>
    <dgm:pt modelId="{8B0ECFCE-ABBA-469D-BA59-317D3A05CFA6}" type="pres">
      <dgm:prSet presAssocID="{AD114872-055D-44FE-9539-096934C9EF8B}" presName="vert1" presStyleCnt="0"/>
      <dgm:spPr/>
    </dgm:pt>
    <dgm:pt modelId="{2C7188DD-2C01-4992-8752-59387284BE49}" type="pres">
      <dgm:prSet presAssocID="{AE7B1A4E-21C1-48B2-A718-CC9CCA700FCD}" presName="thickLine" presStyleLbl="alignNode1" presStyleIdx="3" presStyleCnt="5"/>
      <dgm:spPr/>
    </dgm:pt>
    <dgm:pt modelId="{75029FE3-CCDA-44FD-B673-ACA7EEB15A47}" type="pres">
      <dgm:prSet presAssocID="{AE7B1A4E-21C1-48B2-A718-CC9CCA700FCD}" presName="horz1" presStyleCnt="0"/>
      <dgm:spPr/>
    </dgm:pt>
    <dgm:pt modelId="{1A5FF13B-4082-41D2-9C6F-F4FF4278E5A9}" type="pres">
      <dgm:prSet presAssocID="{AE7B1A4E-21C1-48B2-A718-CC9CCA700FCD}" presName="tx1" presStyleLbl="revTx" presStyleIdx="3" presStyleCnt="5"/>
      <dgm:spPr/>
    </dgm:pt>
    <dgm:pt modelId="{53A70482-A1EA-4B01-82AE-B991B98BC1D0}" type="pres">
      <dgm:prSet presAssocID="{AE7B1A4E-21C1-48B2-A718-CC9CCA700FCD}" presName="vert1" presStyleCnt="0"/>
      <dgm:spPr/>
    </dgm:pt>
    <dgm:pt modelId="{CDA36B4E-A23A-4C55-BF2B-452A1DD8CC29}" type="pres">
      <dgm:prSet presAssocID="{730523E1-18E4-40F0-8E54-EA7217CF6A50}" presName="thickLine" presStyleLbl="alignNode1" presStyleIdx="4" presStyleCnt="5"/>
      <dgm:spPr/>
    </dgm:pt>
    <dgm:pt modelId="{7334C178-1253-4955-BEEE-2F929A6BACD5}" type="pres">
      <dgm:prSet presAssocID="{730523E1-18E4-40F0-8E54-EA7217CF6A50}" presName="horz1" presStyleCnt="0"/>
      <dgm:spPr/>
    </dgm:pt>
    <dgm:pt modelId="{2C61C2AA-5D85-4E35-AE4F-70994420A851}" type="pres">
      <dgm:prSet presAssocID="{730523E1-18E4-40F0-8E54-EA7217CF6A50}" presName="tx1" presStyleLbl="revTx" presStyleIdx="4" presStyleCnt="5"/>
      <dgm:spPr/>
    </dgm:pt>
    <dgm:pt modelId="{93F299A5-0A04-443C-94E8-5934C8E047D3}" type="pres">
      <dgm:prSet presAssocID="{730523E1-18E4-40F0-8E54-EA7217CF6A50}" presName="vert1" presStyleCnt="0"/>
      <dgm:spPr/>
    </dgm:pt>
  </dgm:ptLst>
  <dgm:cxnLst>
    <dgm:cxn modelId="{E73CC13B-2A17-4FA4-B807-44196F5492E2}" type="presOf" srcId="{730523E1-18E4-40F0-8E54-EA7217CF6A50}" destId="{2C61C2AA-5D85-4E35-AE4F-70994420A851}" srcOrd="0" destOrd="0" presId="urn:microsoft.com/office/officeart/2008/layout/LinedList"/>
    <dgm:cxn modelId="{18CF585E-1C30-42C3-8BAC-872D2C13D50F}" srcId="{2FA40A34-45CB-4744-9AAA-946B7CE14CD7}" destId="{AD114872-055D-44FE-9539-096934C9EF8B}" srcOrd="2" destOrd="0" parTransId="{ABC2E548-D768-42E7-A437-817F49192460}" sibTransId="{309441BE-0CEE-44D6-B88F-03FD55E0AF11}"/>
    <dgm:cxn modelId="{B9381861-F8F7-491B-99A5-D928CD6C1E75}" srcId="{2FA40A34-45CB-4744-9AAA-946B7CE14CD7}" destId="{AE7B1A4E-21C1-48B2-A718-CC9CCA700FCD}" srcOrd="3" destOrd="0" parTransId="{A98A818C-E138-4618-84A1-18CE5806A23A}" sibTransId="{5B2ABFBC-4562-4F05-AABE-06BA583A8D1B}"/>
    <dgm:cxn modelId="{4FED9345-1AB4-4217-BE1B-489433DFBFC4}" srcId="{2FA40A34-45CB-4744-9AAA-946B7CE14CD7}" destId="{8124702B-190F-4743-B455-892A2B0B9FF0}" srcOrd="1" destOrd="0" parTransId="{4DE2C8FA-0950-4893-96D1-8A721C2D6B9E}" sibTransId="{E7397E5E-C95F-4C68-97BD-776402519E2F}"/>
    <dgm:cxn modelId="{7023C492-840E-4D19-A476-B4731BDB2629}" type="presOf" srcId="{2FA40A34-45CB-4744-9AAA-946B7CE14CD7}" destId="{5C84A2A9-C986-431B-B804-0E9AB809D02D}" srcOrd="0" destOrd="0" presId="urn:microsoft.com/office/officeart/2008/layout/LinedList"/>
    <dgm:cxn modelId="{65574AA8-79E7-424E-A5D4-A5F31B930B13}" type="presOf" srcId="{AE7B1A4E-21C1-48B2-A718-CC9CCA700FCD}" destId="{1A5FF13B-4082-41D2-9C6F-F4FF4278E5A9}" srcOrd="0" destOrd="0" presId="urn:microsoft.com/office/officeart/2008/layout/LinedList"/>
    <dgm:cxn modelId="{F4E17CC2-E979-46A6-90DF-14F9BCAF9302}" type="presOf" srcId="{8124702B-190F-4743-B455-892A2B0B9FF0}" destId="{E0C3BECF-11D9-46D6-BE8D-D74E4EF9B86C}" srcOrd="0" destOrd="0" presId="urn:microsoft.com/office/officeart/2008/layout/LinedList"/>
    <dgm:cxn modelId="{2D355CEC-1B75-4048-B956-37E50785BA52}" type="presOf" srcId="{AD114872-055D-44FE-9539-096934C9EF8B}" destId="{084A4D42-F076-4D91-8AE7-6E26F85B8F82}" srcOrd="0" destOrd="0" presId="urn:microsoft.com/office/officeart/2008/layout/LinedList"/>
    <dgm:cxn modelId="{AAC858EC-EE5D-45F5-9F36-011669AC54A0}" srcId="{2FA40A34-45CB-4744-9AAA-946B7CE14CD7}" destId="{730523E1-18E4-40F0-8E54-EA7217CF6A50}" srcOrd="4" destOrd="0" parTransId="{725D2463-63FA-426E-B211-87F86AAA2CE7}" sibTransId="{10190FA6-01A7-4A96-B276-5185FC75F765}"/>
    <dgm:cxn modelId="{FDAB28F0-B16D-40CF-A43B-9B56E1561E86}" srcId="{2FA40A34-45CB-4744-9AAA-946B7CE14CD7}" destId="{2F16CF66-3E46-4035-B874-8D56320F58CF}" srcOrd="0" destOrd="0" parTransId="{EC331F89-3C21-41A1-BBA5-E93C31818EE8}" sibTransId="{4441C327-3F73-4A33-9D14-F00EE1D9BF09}"/>
    <dgm:cxn modelId="{185386F4-2483-4DEF-9DD7-2BE5415D75BF}" type="presOf" srcId="{2F16CF66-3E46-4035-B874-8D56320F58CF}" destId="{F472724A-3440-4CE5-A0AB-6269A7866821}" srcOrd="0" destOrd="0" presId="urn:microsoft.com/office/officeart/2008/layout/LinedList"/>
    <dgm:cxn modelId="{5B351329-DC96-45EC-BC1A-95CE146687B3}" type="presParOf" srcId="{5C84A2A9-C986-431B-B804-0E9AB809D02D}" destId="{BF373A82-166A-44BF-A503-6C489EA82C53}" srcOrd="0" destOrd="0" presId="urn:microsoft.com/office/officeart/2008/layout/LinedList"/>
    <dgm:cxn modelId="{0B2234F0-415B-443A-8213-46A9BAD17E12}" type="presParOf" srcId="{5C84A2A9-C986-431B-B804-0E9AB809D02D}" destId="{13A04C4A-7F54-49AF-BD0F-9DA44058436F}" srcOrd="1" destOrd="0" presId="urn:microsoft.com/office/officeart/2008/layout/LinedList"/>
    <dgm:cxn modelId="{DA892983-8047-41EC-8101-48A14B67DC6C}" type="presParOf" srcId="{13A04C4A-7F54-49AF-BD0F-9DA44058436F}" destId="{F472724A-3440-4CE5-A0AB-6269A7866821}" srcOrd="0" destOrd="0" presId="urn:microsoft.com/office/officeart/2008/layout/LinedList"/>
    <dgm:cxn modelId="{6FAC11CD-5ECB-499A-846A-7B515DFACA6B}" type="presParOf" srcId="{13A04C4A-7F54-49AF-BD0F-9DA44058436F}" destId="{2119859E-D220-49A4-BB70-9AC3B2714D5E}" srcOrd="1" destOrd="0" presId="urn:microsoft.com/office/officeart/2008/layout/LinedList"/>
    <dgm:cxn modelId="{DCF088F0-9187-4DE8-9BD3-D4FA8C21667D}" type="presParOf" srcId="{5C84A2A9-C986-431B-B804-0E9AB809D02D}" destId="{35288817-8507-46D7-9D54-1FA42CF61542}" srcOrd="2" destOrd="0" presId="urn:microsoft.com/office/officeart/2008/layout/LinedList"/>
    <dgm:cxn modelId="{A9F5C85A-12D7-465B-A84F-CE272C725EEA}" type="presParOf" srcId="{5C84A2A9-C986-431B-B804-0E9AB809D02D}" destId="{24F3CB45-1E08-433E-BC4E-6DEAFE102C09}" srcOrd="3" destOrd="0" presId="urn:microsoft.com/office/officeart/2008/layout/LinedList"/>
    <dgm:cxn modelId="{10A6DF81-114B-451C-9779-A1A17D5BC122}" type="presParOf" srcId="{24F3CB45-1E08-433E-BC4E-6DEAFE102C09}" destId="{E0C3BECF-11D9-46D6-BE8D-D74E4EF9B86C}" srcOrd="0" destOrd="0" presId="urn:microsoft.com/office/officeart/2008/layout/LinedList"/>
    <dgm:cxn modelId="{11ADE71F-9494-4D94-B309-31260DE15E77}" type="presParOf" srcId="{24F3CB45-1E08-433E-BC4E-6DEAFE102C09}" destId="{29BEB959-8197-4DAB-B831-CEB24AF80D8D}" srcOrd="1" destOrd="0" presId="urn:microsoft.com/office/officeart/2008/layout/LinedList"/>
    <dgm:cxn modelId="{2ED5EDD6-0003-44C5-90EB-0CFFE46B075B}" type="presParOf" srcId="{5C84A2A9-C986-431B-B804-0E9AB809D02D}" destId="{CD561B14-DC58-4DA4-87EF-0401C51E4874}" srcOrd="4" destOrd="0" presId="urn:microsoft.com/office/officeart/2008/layout/LinedList"/>
    <dgm:cxn modelId="{D70B53D5-BCD8-406F-8BDC-1C0554A11C6A}" type="presParOf" srcId="{5C84A2A9-C986-431B-B804-0E9AB809D02D}" destId="{81F37E6B-CEBA-4FDF-9501-3063B57717B4}" srcOrd="5" destOrd="0" presId="urn:microsoft.com/office/officeart/2008/layout/LinedList"/>
    <dgm:cxn modelId="{9389422B-A3E4-4740-ACD5-E21B77A78172}" type="presParOf" srcId="{81F37E6B-CEBA-4FDF-9501-3063B57717B4}" destId="{084A4D42-F076-4D91-8AE7-6E26F85B8F82}" srcOrd="0" destOrd="0" presId="urn:microsoft.com/office/officeart/2008/layout/LinedList"/>
    <dgm:cxn modelId="{F354EB44-BE48-456D-AEF7-C0753FFCADA0}" type="presParOf" srcId="{81F37E6B-CEBA-4FDF-9501-3063B57717B4}" destId="{8B0ECFCE-ABBA-469D-BA59-317D3A05CFA6}" srcOrd="1" destOrd="0" presId="urn:microsoft.com/office/officeart/2008/layout/LinedList"/>
    <dgm:cxn modelId="{58D0697B-5721-46F5-B9A0-429F2E688484}" type="presParOf" srcId="{5C84A2A9-C986-431B-B804-0E9AB809D02D}" destId="{2C7188DD-2C01-4992-8752-59387284BE49}" srcOrd="6" destOrd="0" presId="urn:microsoft.com/office/officeart/2008/layout/LinedList"/>
    <dgm:cxn modelId="{CF057D17-D40E-4DD3-BCB2-F08E8139C1F9}" type="presParOf" srcId="{5C84A2A9-C986-431B-B804-0E9AB809D02D}" destId="{75029FE3-CCDA-44FD-B673-ACA7EEB15A47}" srcOrd="7" destOrd="0" presId="urn:microsoft.com/office/officeart/2008/layout/LinedList"/>
    <dgm:cxn modelId="{F95B73CB-13AA-473D-9FDF-5C5D449AFA86}" type="presParOf" srcId="{75029FE3-CCDA-44FD-B673-ACA7EEB15A47}" destId="{1A5FF13B-4082-41D2-9C6F-F4FF4278E5A9}" srcOrd="0" destOrd="0" presId="urn:microsoft.com/office/officeart/2008/layout/LinedList"/>
    <dgm:cxn modelId="{74C76B47-8AED-4B8E-9F9A-59ECDF6D06BB}" type="presParOf" srcId="{75029FE3-CCDA-44FD-B673-ACA7EEB15A47}" destId="{53A70482-A1EA-4B01-82AE-B991B98BC1D0}" srcOrd="1" destOrd="0" presId="urn:microsoft.com/office/officeart/2008/layout/LinedList"/>
    <dgm:cxn modelId="{112CD3A1-4226-47FB-82FC-26B66BDB5261}" type="presParOf" srcId="{5C84A2A9-C986-431B-B804-0E9AB809D02D}" destId="{CDA36B4E-A23A-4C55-BF2B-452A1DD8CC29}" srcOrd="8" destOrd="0" presId="urn:microsoft.com/office/officeart/2008/layout/LinedList"/>
    <dgm:cxn modelId="{25670577-E3B0-447D-8DF9-3C43E9843A8F}" type="presParOf" srcId="{5C84A2A9-C986-431B-B804-0E9AB809D02D}" destId="{7334C178-1253-4955-BEEE-2F929A6BACD5}" srcOrd="9" destOrd="0" presId="urn:microsoft.com/office/officeart/2008/layout/LinedList"/>
    <dgm:cxn modelId="{AB4F582D-A22C-4010-83EC-229BFF610EB3}" type="presParOf" srcId="{7334C178-1253-4955-BEEE-2F929A6BACD5}" destId="{2C61C2AA-5D85-4E35-AE4F-70994420A851}" srcOrd="0" destOrd="0" presId="urn:microsoft.com/office/officeart/2008/layout/LinedList"/>
    <dgm:cxn modelId="{4FAB6B6D-74AA-449F-9F29-546098B261A5}" type="presParOf" srcId="{7334C178-1253-4955-BEEE-2F929A6BACD5}" destId="{93F299A5-0A04-443C-94E8-5934C8E047D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2E555-A171-4D05-93F7-BBCE45590AE5}">
      <dsp:nvSpPr>
        <dsp:cNvPr id="0" name=""/>
        <dsp:cNvSpPr/>
      </dsp:nvSpPr>
      <dsp:spPr>
        <a:xfrm>
          <a:off x="0" y="693024"/>
          <a:ext cx="489267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752423"/>
        <a:ext cx="4773877" cy="1098002"/>
      </dsp:txXfrm>
    </dsp:sp>
    <dsp:sp modelId="{53594AA2-5FB9-4125-A23A-413E0514C8C9}">
      <dsp:nvSpPr>
        <dsp:cNvPr id="0" name=""/>
        <dsp:cNvSpPr/>
      </dsp:nvSpPr>
      <dsp:spPr>
        <a:xfrm>
          <a:off x="0" y="2097025"/>
          <a:ext cx="489267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2156424"/>
        <a:ext cx="4773877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3B55E-D387-4918-B69A-3CD1FA2F569D}">
      <dsp:nvSpPr>
        <dsp:cNvPr id="0" name=""/>
        <dsp:cNvSpPr/>
      </dsp:nvSpPr>
      <dsp:spPr>
        <a:xfrm>
          <a:off x="2977" y="1104247"/>
          <a:ext cx="2126128" cy="1350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9DD9F-6784-4A55-B860-4AAC678B4FEB}">
      <dsp:nvSpPr>
        <dsp:cNvPr id="0" name=""/>
        <dsp:cNvSpPr/>
      </dsp:nvSpPr>
      <dsp:spPr>
        <a:xfrm>
          <a:off x="239214" y="1328672"/>
          <a:ext cx="2126128" cy="1350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 dirty="0"/>
        </a:p>
      </dsp:txBody>
      <dsp:txXfrm>
        <a:off x="278757" y="1368215"/>
        <a:ext cx="2047042" cy="1271005"/>
      </dsp:txXfrm>
    </dsp:sp>
    <dsp:sp modelId="{7EB3F5E8-5267-475F-86B4-95756E94F139}">
      <dsp:nvSpPr>
        <dsp:cNvPr id="0" name=""/>
        <dsp:cNvSpPr/>
      </dsp:nvSpPr>
      <dsp:spPr>
        <a:xfrm>
          <a:off x="2601579" y="1104247"/>
          <a:ext cx="2126128" cy="1350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B88811-ADAF-477F-80EA-5DB5685D06F8}">
      <dsp:nvSpPr>
        <dsp:cNvPr id="0" name=""/>
        <dsp:cNvSpPr/>
      </dsp:nvSpPr>
      <dsp:spPr>
        <a:xfrm>
          <a:off x="2837816" y="1328672"/>
          <a:ext cx="2126128" cy="1350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300" kern="1200" dirty="0">
            <a:latin typeface="Arial Black" panose="020B0A04020102020204" pitchFamily="34" charset="0"/>
          </a:endParaRPr>
        </a:p>
      </dsp:txBody>
      <dsp:txXfrm>
        <a:off x="2877359" y="1368215"/>
        <a:ext cx="2047042" cy="1271005"/>
      </dsp:txXfrm>
    </dsp:sp>
    <dsp:sp modelId="{348F3F1B-AC7F-4351-8D39-50345B8D622C}">
      <dsp:nvSpPr>
        <dsp:cNvPr id="0" name=""/>
        <dsp:cNvSpPr/>
      </dsp:nvSpPr>
      <dsp:spPr>
        <a:xfrm>
          <a:off x="5200181" y="1104247"/>
          <a:ext cx="2126128" cy="1350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77937E-FB3E-419F-982D-72CBE280BA4E}">
      <dsp:nvSpPr>
        <dsp:cNvPr id="0" name=""/>
        <dsp:cNvSpPr/>
      </dsp:nvSpPr>
      <dsp:spPr>
        <a:xfrm>
          <a:off x="5436418" y="1328672"/>
          <a:ext cx="2126128" cy="1350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300" kern="1200" dirty="0">
            <a:latin typeface="Arial Black" panose="020B0A04020102020204" pitchFamily="34" charset="0"/>
          </a:endParaRPr>
        </a:p>
      </dsp:txBody>
      <dsp:txXfrm>
        <a:off x="5475961" y="1368215"/>
        <a:ext cx="2047042" cy="1271005"/>
      </dsp:txXfrm>
    </dsp:sp>
    <dsp:sp modelId="{3C86EFA2-3DA0-435A-AEA1-9E7CBD5A34DE}">
      <dsp:nvSpPr>
        <dsp:cNvPr id="0" name=""/>
        <dsp:cNvSpPr/>
      </dsp:nvSpPr>
      <dsp:spPr>
        <a:xfrm>
          <a:off x="7798783" y="1104247"/>
          <a:ext cx="2126128" cy="1350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B40CA4-C12F-4D66-9A0F-33BA1CCA78B6}">
      <dsp:nvSpPr>
        <dsp:cNvPr id="0" name=""/>
        <dsp:cNvSpPr/>
      </dsp:nvSpPr>
      <dsp:spPr>
        <a:xfrm>
          <a:off x="8035020" y="1328672"/>
          <a:ext cx="2126128" cy="1350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300" kern="1200" dirty="0">
            <a:latin typeface="Arial Black" panose="020B0A04020102020204" pitchFamily="34" charset="0"/>
          </a:endParaRPr>
        </a:p>
      </dsp:txBody>
      <dsp:txXfrm>
        <a:off x="8074563" y="1368215"/>
        <a:ext cx="2047042" cy="12710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C2D0F-E484-4E07-80D8-991375FF0528}">
      <dsp:nvSpPr>
        <dsp:cNvPr id="0" name=""/>
        <dsp:cNvSpPr/>
      </dsp:nvSpPr>
      <dsp:spPr>
        <a:xfrm>
          <a:off x="0" y="21959"/>
          <a:ext cx="4891410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58485" y="80444"/>
        <a:ext cx="4774440" cy="1081110"/>
      </dsp:txXfrm>
    </dsp:sp>
    <dsp:sp modelId="{36F32A94-AAA4-4C94-9A47-F9010048DDF8}">
      <dsp:nvSpPr>
        <dsp:cNvPr id="0" name=""/>
        <dsp:cNvSpPr/>
      </dsp:nvSpPr>
      <dsp:spPr>
        <a:xfrm>
          <a:off x="0" y="1404360"/>
          <a:ext cx="4891410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58485" y="1462845"/>
        <a:ext cx="4774440" cy="1081110"/>
      </dsp:txXfrm>
    </dsp:sp>
    <dsp:sp modelId="{370DD440-5733-44C3-9096-02D7E2B6BE05}">
      <dsp:nvSpPr>
        <dsp:cNvPr id="0" name=""/>
        <dsp:cNvSpPr/>
      </dsp:nvSpPr>
      <dsp:spPr>
        <a:xfrm>
          <a:off x="0" y="2786760"/>
          <a:ext cx="4891410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58485" y="2845245"/>
        <a:ext cx="4774440" cy="10811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C2D0F-E484-4E07-80D8-991375FF0528}">
      <dsp:nvSpPr>
        <dsp:cNvPr id="0" name=""/>
        <dsp:cNvSpPr/>
      </dsp:nvSpPr>
      <dsp:spPr>
        <a:xfrm>
          <a:off x="0" y="21959"/>
          <a:ext cx="4891410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58485" y="80444"/>
        <a:ext cx="4774440" cy="1081110"/>
      </dsp:txXfrm>
    </dsp:sp>
    <dsp:sp modelId="{36F32A94-AAA4-4C94-9A47-F9010048DDF8}">
      <dsp:nvSpPr>
        <dsp:cNvPr id="0" name=""/>
        <dsp:cNvSpPr/>
      </dsp:nvSpPr>
      <dsp:spPr>
        <a:xfrm>
          <a:off x="0" y="1404360"/>
          <a:ext cx="4891410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58485" y="1462845"/>
        <a:ext cx="4774440" cy="1081110"/>
      </dsp:txXfrm>
    </dsp:sp>
    <dsp:sp modelId="{370DD440-5733-44C3-9096-02D7E2B6BE05}">
      <dsp:nvSpPr>
        <dsp:cNvPr id="0" name=""/>
        <dsp:cNvSpPr/>
      </dsp:nvSpPr>
      <dsp:spPr>
        <a:xfrm>
          <a:off x="0" y="2786760"/>
          <a:ext cx="4891410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58485" y="2845245"/>
        <a:ext cx="4774440" cy="10811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663B8-3758-4993-8225-AF7DD1398BC0}">
      <dsp:nvSpPr>
        <dsp:cNvPr id="0" name=""/>
        <dsp:cNvSpPr/>
      </dsp:nvSpPr>
      <dsp:spPr>
        <a:xfrm>
          <a:off x="1016660" y="621"/>
          <a:ext cx="1890884" cy="11345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Saints in Christ (1:1</a:t>
          </a:r>
          <a:r>
            <a:rPr lang="en-US" sz="1700" b="1" kern="1200" dirty="0"/>
            <a:t>)</a:t>
          </a:r>
        </a:p>
      </dsp:txBody>
      <dsp:txXfrm>
        <a:off x="1016660" y="621"/>
        <a:ext cx="1890884" cy="1134530"/>
      </dsp:txXfrm>
    </dsp:sp>
    <dsp:sp modelId="{19AB8398-D038-4D58-B024-7F021ED13504}">
      <dsp:nvSpPr>
        <dsp:cNvPr id="0" name=""/>
        <dsp:cNvSpPr/>
      </dsp:nvSpPr>
      <dsp:spPr>
        <a:xfrm>
          <a:off x="3096634" y="621"/>
          <a:ext cx="1890884" cy="1134530"/>
        </a:xfrm>
        <a:prstGeom prst="rect">
          <a:avLst/>
        </a:prstGeom>
        <a:solidFill>
          <a:schemeClr val="accent2">
            <a:hueOff val="-593679"/>
            <a:satOff val="0"/>
            <a:lumOff val="-2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Blessed in Christ (1:3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3096634" y="621"/>
        <a:ext cx="1890884" cy="1134530"/>
      </dsp:txXfrm>
    </dsp:sp>
    <dsp:sp modelId="{ED909C78-08F0-4EC7-BDD3-96D6AA73BC9E}">
      <dsp:nvSpPr>
        <dsp:cNvPr id="0" name=""/>
        <dsp:cNvSpPr/>
      </dsp:nvSpPr>
      <dsp:spPr>
        <a:xfrm>
          <a:off x="5176607" y="621"/>
          <a:ext cx="1890884" cy="1134530"/>
        </a:xfrm>
        <a:prstGeom prst="rect">
          <a:avLst/>
        </a:prstGeom>
        <a:solidFill>
          <a:schemeClr val="accent2">
            <a:hueOff val="-1187359"/>
            <a:satOff val="0"/>
            <a:lumOff val="-4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Chosen in Christ (1:4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5176607" y="621"/>
        <a:ext cx="1890884" cy="1134530"/>
      </dsp:txXfrm>
    </dsp:sp>
    <dsp:sp modelId="{45833FD7-46E2-4C2A-B951-88CB18131E90}">
      <dsp:nvSpPr>
        <dsp:cNvPr id="0" name=""/>
        <dsp:cNvSpPr/>
      </dsp:nvSpPr>
      <dsp:spPr>
        <a:xfrm>
          <a:off x="7256581" y="621"/>
          <a:ext cx="1890884" cy="1134530"/>
        </a:xfrm>
        <a:prstGeom prst="rect">
          <a:avLst/>
        </a:prstGeom>
        <a:solidFill>
          <a:schemeClr val="accent2">
            <a:hueOff val="-1781039"/>
            <a:satOff val="0"/>
            <a:lumOff val="-7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Adopted in Christ (1:5)</a:t>
          </a:r>
        </a:p>
      </dsp:txBody>
      <dsp:txXfrm>
        <a:off x="7256581" y="621"/>
        <a:ext cx="1890884" cy="1134530"/>
      </dsp:txXfrm>
    </dsp:sp>
    <dsp:sp modelId="{3B55F9A3-AE26-4EF7-A978-4AA11678B25F}">
      <dsp:nvSpPr>
        <dsp:cNvPr id="0" name=""/>
        <dsp:cNvSpPr/>
      </dsp:nvSpPr>
      <dsp:spPr>
        <a:xfrm>
          <a:off x="1016660" y="1324240"/>
          <a:ext cx="1890884" cy="1134530"/>
        </a:xfrm>
        <a:prstGeom prst="rect">
          <a:avLst/>
        </a:prstGeom>
        <a:solidFill>
          <a:schemeClr val="accent2">
            <a:hueOff val="-2374718"/>
            <a:satOff val="0"/>
            <a:lumOff val="-9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Redeemed in Christ (1:7)</a:t>
          </a:r>
        </a:p>
      </dsp:txBody>
      <dsp:txXfrm>
        <a:off x="1016660" y="1324240"/>
        <a:ext cx="1890884" cy="1134530"/>
      </dsp:txXfrm>
    </dsp:sp>
    <dsp:sp modelId="{0B602999-C0C4-46AE-99DD-AB9D60F1FE67}">
      <dsp:nvSpPr>
        <dsp:cNvPr id="0" name=""/>
        <dsp:cNvSpPr/>
      </dsp:nvSpPr>
      <dsp:spPr>
        <a:xfrm>
          <a:off x="3096634" y="1324240"/>
          <a:ext cx="1890884" cy="1134530"/>
        </a:xfrm>
        <a:prstGeom prst="rect">
          <a:avLst/>
        </a:prstGeom>
        <a:solidFill>
          <a:schemeClr val="accent2">
            <a:hueOff val="-2968397"/>
            <a:satOff val="0"/>
            <a:lumOff val="-1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Sealed with the Holy spirit in Christ       (1:12-13)</a:t>
          </a:r>
        </a:p>
      </dsp:txBody>
      <dsp:txXfrm>
        <a:off x="3096634" y="1324240"/>
        <a:ext cx="1890884" cy="1134530"/>
      </dsp:txXfrm>
    </dsp:sp>
    <dsp:sp modelId="{D5025268-4FD6-4D78-B675-BCE4983F1CD4}">
      <dsp:nvSpPr>
        <dsp:cNvPr id="0" name=""/>
        <dsp:cNvSpPr/>
      </dsp:nvSpPr>
      <dsp:spPr>
        <a:xfrm>
          <a:off x="5176607" y="1324240"/>
          <a:ext cx="1890884" cy="1134530"/>
        </a:xfrm>
        <a:prstGeom prst="rect">
          <a:avLst/>
        </a:prstGeom>
        <a:solidFill>
          <a:schemeClr val="accent2">
            <a:hueOff val="-3562077"/>
            <a:satOff val="0"/>
            <a:lumOff val="-14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Created for good works in Christ (2:10)</a:t>
          </a:r>
        </a:p>
      </dsp:txBody>
      <dsp:txXfrm>
        <a:off x="5176607" y="1324240"/>
        <a:ext cx="1890884" cy="1134530"/>
      </dsp:txXfrm>
    </dsp:sp>
    <dsp:sp modelId="{A002575E-B463-4A91-A70B-35ABF99AAD39}">
      <dsp:nvSpPr>
        <dsp:cNvPr id="0" name=""/>
        <dsp:cNvSpPr/>
      </dsp:nvSpPr>
      <dsp:spPr>
        <a:xfrm>
          <a:off x="7256581" y="1324240"/>
          <a:ext cx="1890884" cy="1134530"/>
        </a:xfrm>
        <a:prstGeom prst="rect">
          <a:avLst/>
        </a:prstGeom>
        <a:solidFill>
          <a:schemeClr val="accent2">
            <a:hueOff val="-4155756"/>
            <a:satOff val="0"/>
            <a:lumOff val="-16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Brought near to God in Christ (2:13</a:t>
          </a:r>
          <a:r>
            <a:rPr lang="en-US" sz="1700" b="1" kern="1200" dirty="0"/>
            <a:t>)</a:t>
          </a:r>
        </a:p>
      </dsp:txBody>
      <dsp:txXfrm>
        <a:off x="7256581" y="1324240"/>
        <a:ext cx="1890884" cy="1134530"/>
      </dsp:txXfrm>
    </dsp:sp>
    <dsp:sp modelId="{065F05CE-3D47-475F-86A6-4C5D288E499F}">
      <dsp:nvSpPr>
        <dsp:cNvPr id="0" name=""/>
        <dsp:cNvSpPr/>
      </dsp:nvSpPr>
      <dsp:spPr>
        <a:xfrm>
          <a:off x="1889360" y="2647859"/>
          <a:ext cx="1890884" cy="1134530"/>
        </a:xfrm>
        <a:prstGeom prst="rect">
          <a:avLst/>
        </a:prstGeom>
        <a:solidFill>
          <a:schemeClr val="accent2">
            <a:hueOff val="-4749436"/>
            <a:satOff val="0"/>
            <a:lumOff val="-19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Built in Christ (2:22)</a:t>
          </a:r>
        </a:p>
      </dsp:txBody>
      <dsp:txXfrm>
        <a:off x="1889360" y="2647859"/>
        <a:ext cx="1890884" cy="1134530"/>
      </dsp:txXfrm>
    </dsp:sp>
    <dsp:sp modelId="{76F9C0E6-44EC-41E6-A7EF-95BDF779004E}">
      <dsp:nvSpPr>
        <dsp:cNvPr id="0" name=""/>
        <dsp:cNvSpPr/>
      </dsp:nvSpPr>
      <dsp:spPr>
        <a:xfrm>
          <a:off x="3969334" y="2647859"/>
          <a:ext cx="1890884" cy="1134530"/>
        </a:xfrm>
        <a:prstGeom prst="rect">
          <a:avLst/>
        </a:prstGeom>
        <a:solidFill>
          <a:schemeClr val="accent2">
            <a:hueOff val="-5343115"/>
            <a:satOff val="0"/>
            <a:lumOff val="-21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Partakers in God’s promise in Christ (3:6)</a:t>
          </a:r>
        </a:p>
      </dsp:txBody>
      <dsp:txXfrm>
        <a:off x="3969334" y="2647859"/>
        <a:ext cx="1890884" cy="1134530"/>
      </dsp:txXfrm>
    </dsp:sp>
    <dsp:sp modelId="{38612AE6-262A-400E-BFB6-BA1776CBB0DD}">
      <dsp:nvSpPr>
        <dsp:cNvPr id="0" name=""/>
        <dsp:cNvSpPr/>
      </dsp:nvSpPr>
      <dsp:spPr>
        <a:xfrm>
          <a:off x="6049307" y="2647859"/>
          <a:ext cx="2225458" cy="1134530"/>
        </a:xfrm>
        <a:prstGeom prst="rect">
          <a:avLst/>
        </a:prstGeom>
        <a:solidFill>
          <a:schemeClr val="accent2">
            <a:hueOff val="-5936795"/>
            <a:satOff val="0"/>
            <a:lumOff val="-2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</a:rPr>
            <a:t>All things on Heaven and earth are gathered in Christ (1:10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6049307" y="2647859"/>
        <a:ext cx="2225458" cy="11345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73A82-166A-44BF-A503-6C489EA82C53}">
      <dsp:nvSpPr>
        <dsp:cNvPr id="0" name=""/>
        <dsp:cNvSpPr/>
      </dsp:nvSpPr>
      <dsp:spPr>
        <a:xfrm>
          <a:off x="0" y="461"/>
          <a:ext cx="10163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2724A-3440-4CE5-A0AB-6269A7866821}">
      <dsp:nvSpPr>
        <dsp:cNvPr id="0" name=""/>
        <dsp:cNvSpPr/>
      </dsp:nvSpPr>
      <dsp:spPr>
        <a:xfrm>
          <a:off x="0" y="461"/>
          <a:ext cx="10163880" cy="756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61"/>
        <a:ext cx="10163880" cy="756417"/>
      </dsp:txXfrm>
    </dsp:sp>
    <dsp:sp modelId="{35288817-8507-46D7-9D54-1FA42CF61542}">
      <dsp:nvSpPr>
        <dsp:cNvPr id="0" name=""/>
        <dsp:cNvSpPr/>
      </dsp:nvSpPr>
      <dsp:spPr>
        <a:xfrm>
          <a:off x="0" y="756879"/>
          <a:ext cx="10163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3BECF-11D9-46D6-BE8D-D74E4EF9B86C}">
      <dsp:nvSpPr>
        <dsp:cNvPr id="0" name=""/>
        <dsp:cNvSpPr/>
      </dsp:nvSpPr>
      <dsp:spPr>
        <a:xfrm>
          <a:off x="0" y="756879"/>
          <a:ext cx="10163880" cy="756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56879"/>
        <a:ext cx="10163880" cy="756417"/>
      </dsp:txXfrm>
    </dsp:sp>
    <dsp:sp modelId="{CD561B14-DC58-4DA4-87EF-0401C51E4874}">
      <dsp:nvSpPr>
        <dsp:cNvPr id="0" name=""/>
        <dsp:cNvSpPr/>
      </dsp:nvSpPr>
      <dsp:spPr>
        <a:xfrm>
          <a:off x="0" y="1513297"/>
          <a:ext cx="10163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A4D42-F076-4D91-8AE7-6E26F85B8F82}">
      <dsp:nvSpPr>
        <dsp:cNvPr id="0" name=""/>
        <dsp:cNvSpPr/>
      </dsp:nvSpPr>
      <dsp:spPr>
        <a:xfrm>
          <a:off x="0" y="1513297"/>
          <a:ext cx="10163880" cy="756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13297"/>
        <a:ext cx="10163880" cy="756417"/>
      </dsp:txXfrm>
    </dsp:sp>
    <dsp:sp modelId="{2C7188DD-2C01-4992-8752-59387284BE49}">
      <dsp:nvSpPr>
        <dsp:cNvPr id="0" name=""/>
        <dsp:cNvSpPr/>
      </dsp:nvSpPr>
      <dsp:spPr>
        <a:xfrm>
          <a:off x="0" y="2269715"/>
          <a:ext cx="10163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FF13B-4082-41D2-9C6F-F4FF4278E5A9}">
      <dsp:nvSpPr>
        <dsp:cNvPr id="0" name=""/>
        <dsp:cNvSpPr/>
      </dsp:nvSpPr>
      <dsp:spPr>
        <a:xfrm>
          <a:off x="0" y="2269715"/>
          <a:ext cx="10163880" cy="756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69715"/>
        <a:ext cx="10163880" cy="756417"/>
      </dsp:txXfrm>
    </dsp:sp>
    <dsp:sp modelId="{CDA36B4E-A23A-4C55-BF2B-452A1DD8CC29}">
      <dsp:nvSpPr>
        <dsp:cNvPr id="0" name=""/>
        <dsp:cNvSpPr/>
      </dsp:nvSpPr>
      <dsp:spPr>
        <a:xfrm>
          <a:off x="0" y="3026133"/>
          <a:ext cx="10163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1C2AA-5D85-4E35-AE4F-70994420A851}">
      <dsp:nvSpPr>
        <dsp:cNvPr id="0" name=""/>
        <dsp:cNvSpPr/>
      </dsp:nvSpPr>
      <dsp:spPr>
        <a:xfrm>
          <a:off x="0" y="3026133"/>
          <a:ext cx="10163880" cy="756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0" y="3026133"/>
        <a:ext cx="10163880" cy="756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5D9BDF-BB1F-4EA2-9210-84E7F42A10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PM Sermon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FBE1F-E628-4193-BD88-F565DC2F7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4CF18-149D-4356-82D8-D11EE5B7CE7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E9888-A001-4BF2-9C7E-32532C43E4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B28C8-5460-4AB5-8F06-3893AF8DC9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501BE-5CE8-4E10-A202-EBBDCA8B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6437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PM Sermon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AB980-AA75-42B8-907F-781519120772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E1528-32FD-4733-96CF-A953A0EC4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7791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Acts+7%3A58&amp;version=NET;NKJV;ESV;KJV#fen-NET-27164a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biblegateway.com/passage/?search=Acts+7%3A58&amp;version=NET;NKJV;ESV;KJV#fen-NET-27164c" TargetMode="External"/><Relationship Id="rId4" Type="http://schemas.openxmlformats.org/officeDocument/2006/relationships/hyperlink" Target="https://www.biblegateway.com/passage/?search=Acts+7%3A58&amp;version=NET;NKJV;ESV;KJV#fen-NET-27164b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30000" dirty="0"/>
              <a:t>58 </a:t>
            </a:r>
            <a:r>
              <a:rPr lang="en-US" dirty="0"/>
              <a:t>When</a:t>
            </a:r>
            <a:r>
              <a:rPr lang="en-US" baseline="30000" dirty="0"/>
              <a:t>[</a:t>
            </a:r>
            <a:r>
              <a:rPr lang="en-US" baseline="30000" dirty="0">
                <a:hlinkClick r:id="rId3" tooltip="See footnote a"/>
              </a:rPr>
              <a:t>a</a:t>
            </a:r>
            <a:r>
              <a:rPr lang="en-US" baseline="30000" dirty="0"/>
              <a:t>]</a:t>
            </a:r>
            <a:r>
              <a:rPr lang="en-US" dirty="0"/>
              <a:t> they had driven him out of the city, they began to stone him,</a:t>
            </a:r>
            <a:r>
              <a:rPr lang="en-US" baseline="30000" dirty="0"/>
              <a:t>[</a:t>
            </a:r>
            <a:r>
              <a:rPr lang="en-US" baseline="30000" dirty="0">
                <a:hlinkClick r:id="rId4" tooltip="See footnote b"/>
              </a:rPr>
              <a:t>b</a:t>
            </a:r>
            <a:r>
              <a:rPr lang="en-US" baseline="30000" dirty="0"/>
              <a:t>]</a:t>
            </a:r>
            <a:r>
              <a:rPr lang="en-US" dirty="0"/>
              <a:t> and the witnesses laid their cloaks</a:t>
            </a:r>
            <a:r>
              <a:rPr lang="en-US" baseline="30000" dirty="0"/>
              <a:t>[</a:t>
            </a:r>
            <a:r>
              <a:rPr lang="en-US" baseline="30000" dirty="0">
                <a:hlinkClick r:id="rId5" tooltip="See footnote c"/>
              </a:rPr>
              <a:t>c</a:t>
            </a:r>
            <a:r>
              <a:rPr lang="en-US" baseline="30000" dirty="0"/>
              <a:t>]</a:t>
            </a:r>
            <a:r>
              <a:rPr lang="en-US" dirty="0"/>
              <a:t> at the feet of a young man named Saul.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D2A696F-21F7-42F8-8FF6-DB357B9F9E4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298662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Acts 7,8,9,22,26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C811D79-3AF7-491B-B7C1-45B488C5771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578046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250" y="448056"/>
            <a:ext cx="10163556" cy="3401568"/>
          </a:xfrm>
        </p:spPr>
        <p:txBody>
          <a:bodyPr anchor="b">
            <a:normAutofit/>
          </a:bodyPr>
          <a:lstStyle>
            <a:lvl1pPr algn="l">
              <a:defRPr sz="576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250" y="4471416"/>
            <a:ext cx="10163556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160">
                <a:solidFill>
                  <a:schemeClr val="tx2">
                    <a:alpha val="55000"/>
                  </a:schemeClr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04460" y="4122000"/>
            <a:ext cx="1016388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3749" y="6153912"/>
            <a:ext cx="4857350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810" cap="all" spc="18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18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4409" y="6153912"/>
            <a:ext cx="1359770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8621" y="6152968"/>
            <a:ext cx="3111818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810" cap="all" spc="18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Saturday, October 9,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2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3250" y="1956816"/>
            <a:ext cx="10171786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Saturday, October 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1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8922" y="448056"/>
            <a:ext cx="1423721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5021" y="438912"/>
            <a:ext cx="8492947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Saturday, October 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1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50" y="1735200"/>
            <a:ext cx="1016388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3749" y="6153912"/>
            <a:ext cx="4857350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810" cap="all" spc="18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18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4409" y="6153912"/>
            <a:ext cx="1359770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8621" y="6152968"/>
            <a:ext cx="3111818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810" cap="all" spc="18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Saturday, October 9,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5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1" y="448056"/>
            <a:ext cx="10180015" cy="3401568"/>
          </a:xfrm>
        </p:spPr>
        <p:txBody>
          <a:bodyPr anchor="b">
            <a:normAutofit/>
          </a:bodyPr>
          <a:lstStyle>
            <a:lvl1pPr>
              <a:defRPr sz="5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250" y="4471416"/>
            <a:ext cx="10163556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160">
                <a:solidFill>
                  <a:schemeClr val="tx2">
                    <a:alpha val="5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Saturday, October 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04460" y="4122000"/>
            <a:ext cx="1016388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07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251" y="1735200"/>
            <a:ext cx="4888382" cy="4214750"/>
          </a:xfrm>
        </p:spPr>
        <p:txBody>
          <a:bodyPr/>
          <a:lstStyle>
            <a:lvl1pPr marL="405000">
              <a:defRPr/>
            </a:lvl1pPr>
            <a:lvl2pPr marL="810000">
              <a:defRPr/>
            </a:lvl2pPr>
            <a:lvl3pPr marL="1215000">
              <a:defRPr/>
            </a:lvl3pPr>
            <a:lvl4pPr marL="1620000">
              <a:defRPr/>
            </a:lvl4pPr>
            <a:lvl5pPr marL="2025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8424" y="1735200"/>
            <a:ext cx="4888382" cy="4214750"/>
          </a:xfrm>
        </p:spPr>
        <p:txBody>
          <a:bodyPr/>
          <a:lstStyle>
            <a:lvl2pPr marL="810000">
              <a:defRPr/>
            </a:lvl2pPr>
            <a:lvl3pPr marL="1215000">
              <a:defRPr/>
            </a:lvl3pPr>
            <a:lvl4pPr marL="1620000">
              <a:defRPr/>
            </a:lvl4pPr>
            <a:lvl5pPr marL="2187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Saturday, October 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8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1" y="388800"/>
            <a:ext cx="10180015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251" y="1774952"/>
            <a:ext cx="4888382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 b="0" i="1">
                <a:latin typeface="+mj-lt"/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251" y="2752344"/>
            <a:ext cx="4888382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78424" y="1774952"/>
            <a:ext cx="4888382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 b="0" i="1">
                <a:latin typeface="+mj-lt"/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78424" y="2752344"/>
            <a:ext cx="4888382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Saturday, October 9, 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1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1" y="388800"/>
            <a:ext cx="10180015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Saturday, October 9,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1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Saturday, October 9,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1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1" y="388800"/>
            <a:ext cx="3102559" cy="1069848"/>
          </a:xfrm>
        </p:spPr>
        <p:txBody>
          <a:bodyPr wrap="square" anchor="t">
            <a:normAutofit/>
          </a:bodyPr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749" y="393192"/>
            <a:ext cx="6641287" cy="5559552"/>
          </a:xfr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251" y="1733550"/>
            <a:ext cx="3102559" cy="4219194"/>
          </a:xfrm>
        </p:spPr>
        <p:txBody>
          <a:bodyPr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Saturday, October 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1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1" y="388800"/>
            <a:ext cx="3102559" cy="1069848"/>
          </a:xfrm>
        </p:spPr>
        <p:txBody>
          <a:bodyPr wrap="square" anchor="t">
            <a:normAutofit/>
          </a:bodyPr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33749" y="441325"/>
            <a:ext cx="6635801" cy="5511419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251" y="1735200"/>
            <a:ext cx="3102559" cy="4214750"/>
          </a:xfrm>
        </p:spPr>
        <p:txBody>
          <a:bodyPr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Saturday, October 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0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1786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250" y="1733551"/>
            <a:ext cx="1016388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3749" y="6153912"/>
            <a:ext cx="4857350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810" cap="all" spc="18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18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4409" y="6153912"/>
            <a:ext cx="1359770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8621" y="6152968"/>
            <a:ext cx="3111818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810" cap="all" spc="18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Saturday, October 9,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12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288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5000" indent="-403250" algn="l" defTabSz="822960" rtl="0" eaLnBrk="1" latinLnBrk="0" hangingPunct="1">
        <a:lnSpc>
          <a:spcPct val="140000"/>
        </a:lnSpc>
        <a:spcBef>
          <a:spcPts val="900"/>
        </a:spcBef>
        <a:buFont typeface="Calibri Light" panose="020F0302020204030204" pitchFamily="34" charset="0"/>
        <a:buChar char="→"/>
        <a:defRPr sz="162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810000" indent="-403250" algn="l" defTabSz="822960" rtl="0" eaLnBrk="1" latinLnBrk="0" hangingPunct="1">
        <a:lnSpc>
          <a:spcPct val="140000"/>
        </a:lnSpc>
        <a:spcBef>
          <a:spcPts val="450"/>
        </a:spcBef>
        <a:buFont typeface="Calibri Light" panose="020F0302020204030204" pitchFamily="34" charset="0"/>
        <a:buChar char="→"/>
        <a:defRPr sz="162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215000" indent="-403250" algn="l" defTabSz="822960" rtl="0" eaLnBrk="1" latinLnBrk="0" hangingPunct="1">
        <a:lnSpc>
          <a:spcPct val="140000"/>
        </a:lnSpc>
        <a:spcBef>
          <a:spcPts val="450"/>
        </a:spcBef>
        <a:buFont typeface="Calibri Light" panose="020F0302020204030204" pitchFamily="34" charset="0"/>
        <a:buChar char="→"/>
        <a:defRPr sz="162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620000" indent="-403250" algn="l" defTabSz="822960" rtl="0" eaLnBrk="1" latinLnBrk="0" hangingPunct="1">
        <a:lnSpc>
          <a:spcPct val="140000"/>
        </a:lnSpc>
        <a:spcBef>
          <a:spcPts val="450"/>
        </a:spcBef>
        <a:buFont typeface="Calibri Light" panose="020F0302020204030204" pitchFamily="34" charset="0"/>
        <a:buChar char="→"/>
        <a:defRPr sz="162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025000" indent="-403250" algn="l" defTabSz="822960" rtl="0" eaLnBrk="1" latinLnBrk="0" hangingPunct="1">
        <a:lnSpc>
          <a:spcPct val="140000"/>
        </a:lnSpc>
        <a:spcBef>
          <a:spcPts val="450"/>
        </a:spcBef>
        <a:buFont typeface="Calibri Light" panose="020F0302020204030204" pitchFamily="34" charset="0"/>
        <a:buChar char="→"/>
        <a:defRPr sz="162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C448D53-ACA1-4CA4-B08A-09FB0780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"/>
            <a:ext cx="10972800" cy="6172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40643-A7C9-4E2A-AB9E-2A29955E5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0710" y="746151"/>
            <a:ext cx="4886096" cy="3061411"/>
          </a:xfrm>
        </p:spPr>
        <p:txBody>
          <a:bodyPr>
            <a:normAutofit/>
          </a:bodyPr>
          <a:lstStyle/>
          <a:p>
            <a:r>
              <a:rPr lang="en-US" dirty="0"/>
              <a:t>Setting the stage for the letter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5E7112-25D8-4FAD-8DA4-BB13AB5FE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0710" y="4367175"/>
            <a:ext cx="4886096" cy="1333195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Eph 1:1-3</a:t>
            </a:r>
          </a:p>
        </p:txBody>
      </p:sp>
      <p:pic>
        <p:nvPicPr>
          <p:cNvPr id="5" name="Picture 4" descr="A close-up of a newspaper&#10;&#10;Description automatically generated with medium confidence">
            <a:extLst>
              <a:ext uri="{FF2B5EF4-FFF2-40B4-BE49-F238E27FC236}">
                <a16:creationId xmlns:a16="http://schemas.microsoft.com/office/drawing/2014/main" id="{3CA29621-81AF-4E55-B297-FAFB999586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" r="14949" b="2"/>
          <a:stretch/>
        </p:blipFill>
        <p:spPr>
          <a:xfrm>
            <a:off x="405994" y="1870117"/>
            <a:ext cx="4880318" cy="274516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5719CE-F76F-4313-9A48-ADF79E67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86489" y="4052700"/>
            <a:ext cx="490238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61303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31398EE-0F84-4E11-8185-286DC431331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26173451"/>
              </p:ext>
            </p:extLst>
          </p:nvPr>
        </p:nvGraphicFramePr>
        <p:xfrm>
          <a:off x="6080125" y="1944688"/>
          <a:ext cx="4892675" cy="400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20B1C11-8450-41B2-87C3-10F43F7F97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9" y="2062381"/>
            <a:ext cx="4887091" cy="38852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136017-AD1F-47B9-B942-D67B4B13EC1E}"/>
              </a:ext>
            </a:extLst>
          </p:cNvPr>
          <p:cNvSpPr txBox="1"/>
          <p:nvPr/>
        </p:nvSpPr>
        <p:spPr>
          <a:xfrm>
            <a:off x="6389953" y="2729947"/>
            <a:ext cx="4273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Originally named Saul (Acts 7:58)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56A62-7CF2-4AF6-B74C-CF57087352A4}"/>
              </a:ext>
            </a:extLst>
          </p:cNvPr>
          <p:cNvSpPr txBox="1"/>
          <p:nvPr/>
        </p:nvSpPr>
        <p:spPr>
          <a:xfrm>
            <a:off x="6389953" y="3948113"/>
            <a:ext cx="4273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Acted in what he believed was obedience to God</a:t>
            </a:r>
          </a:p>
        </p:txBody>
      </p:sp>
    </p:spTree>
    <p:extLst>
      <p:ext uri="{BB962C8B-B14F-4D97-AF65-F5344CB8AC3E}">
        <p14:creationId xmlns:p14="http://schemas.microsoft.com/office/powerpoint/2010/main" val="1509179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CFC294A-7FF8-4114-B0AD-F3B7F15EF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C9980-7117-4CF2-8B75-54647FC37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226800"/>
            <a:ext cx="10171786" cy="984885"/>
          </a:xfrm>
        </p:spPr>
        <p:txBody>
          <a:bodyPr>
            <a:normAutofit/>
          </a:bodyPr>
          <a:lstStyle/>
          <a:p>
            <a:r>
              <a:rPr lang="en-US" sz="6100"/>
              <a:t>The Conversion to Paul </a:t>
            </a:r>
            <a:r>
              <a:rPr lang="en-US" sz="6100" dirty="0"/>
              <a:t>(Acts 9)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3FE3F6-2B23-4E4E-AA49-C212646DC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460" y="1609200"/>
            <a:ext cx="1016388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A66732-C0E6-412F-999D-34AEE946B3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358011"/>
              </p:ext>
            </p:extLst>
          </p:nvPr>
        </p:nvGraphicFramePr>
        <p:xfrm>
          <a:off x="405000" y="2059200"/>
          <a:ext cx="10164127" cy="3783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A7E8B68-28E1-498E-925E-18E4CC1F2000}"/>
              </a:ext>
            </a:extLst>
          </p:cNvPr>
          <p:cNvSpPr txBox="1"/>
          <p:nvPr/>
        </p:nvSpPr>
        <p:spPr>
          <a:xfrm>
            <a:off x="661182" y="3596763"/>
            <a:ext cx="2241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solidFill>
                  <a:schemeClr val="bg1"/>
                </a:solidFill>
                <a:latin typeface="Arial Black" panose="020B0A04020102020204" pitchFamily="34" charset="0"/>
              </a:rPr>
              <a:t>Adversary to Advocate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7DD1F-4A56-4D90-BA42-20C93FE46A41}"/>
              </a:ext>
            </a:extLst>
          </p:cNvPr>
          <p:cNvSpPr txBox="1"/>
          <p:nvPr/>
        </p:nvSpPr>
        <p:spPr>
          <a:xfrm>
            <a:off x="3305907" y="3627540"/>
            <a:ext cx="1871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solidFill>
                  <a:schemeClr val="bg1"/>
                </a:solidFill>
                <a:latin typeface="Arial Black" panose="020B0A04020102020204" pitchFamily="34" charset="0"/>
              </a:rPr>
              <a:t>Enemy to Defender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4B621E-180E-446C-9A3B-D06B264C80A9}"/>
              </a:ext>
            </a:extLst>
          </p:cNvPr>
          <p:cNvSpPr txBox="1"/>
          <p:nvPr/>
        </p:nvSpPr>
        <p:spPr>
          <a:xfrm>
            <a:off x="6114556" y="3565985"/>
            <a:ext cx="1758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solidFill>
                  <a:schemeClr val="bg1"/>
                </a:solidFill>
                <a:latin typeface="Arial Black" panose="020B0A04020102020204" pitchFamily="34" charset="0"/>
              </a:rPr>
              <a:t>Destroyer to Builder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2DBB6-645C-40D2-A239-E9DADBBE0113}"/>
              </a:ext>
            </a:extLst>
          </p:cNvPr>
          <p:cNvSpPr txBox="1"/>
          <p:nvPr/>
        </p:nvSpPr>
        <p:spPr>
          <a:xfrm flipH="1">
            <a:off x="8392034" y="3597480"/>
            <a:ext cx="2350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solidFill>
                  <a:schemeClr val="bg1"/>
                </a:solidFill>
                <a:latin typeface="Arial Black" panose="020B0A04020102020204" pitchFamily="34" charset="0"/>
              </a:rPr>
              <a:t>Persecutor to Persecuted</a:t>
            </a:r>
          </a:p>
        </p:txBody>
      </p:sp>
    </p:spTree>
    <p:extLst>
      <p:ext uri="{BB962C8B-B14F-4D97-AF65-F5344CB8AC3E}">
        <p14:creationId xmlns:p14="http://schemas.microsoft.com/office/powerpoint/2010/main" val="1420276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6BCA94-FEDC-4F9B-820A-BA138802E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5E20B7-C6EE-48AB-AE0A-91D570C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endParaRPr lang="en-US" sz="61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2770197-F044-4E7B-9B3B-DA607A7A3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9" y="2551091"/>
            <a:ext cx="4887091" cy="2907818"/>
          </a:xfrm>
          <a:prstGeom prst="rect">
            <a:avLst/>
          </a:prstGeom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A6D5A66-A2E9-42C6-B82A-894A666AFD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958016"/>
              </p:ext>
            </p:extLst>
          </p:nvPr>
        </p:nvGraphicFramePr>
        <p:xfrm>
          <a:off x="5680710" y="1944000"/>
          <a:ext cx="4891410" cy="400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54BC3E4-058B-43CF-BC6B-B337004799B1}"/>
              </a:ext>
            </a:extLst>
          </p:cNvPr>
          <p:cNvSpPr txBox="1"/>
          <p:nvPr/>
        </p:nvSpPr>
        <p:spPr>
          <a:xfrm>
            <a:off x="5680710" y="2018072"/>
            <a:ext cx="4870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Acts 9:15 But the Lord said to him, “Go, for he is a chosen vessel of Mine to bear My name before Gentiles, kings, and the children of Israel.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F295F-B4B9-4C06-93D7-C3C7B6B0ABFC}"/>
              </a:ext>
            </a:extLst>
          </p:cNvPr>
          <p:cNvSpPr txBox="1"/>
          <p:nvPr/>
        </p:nvSpPr>
        <p:spPr>
          <a:xfrm>
            <a:off x="5721027" y="3347235"/>
            <a:ext cx="4854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Gal 2:7 But on the contrary, when they saw that the gospel for the uncircumcised had been committed to me, as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the gospel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for the circumcised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to Peter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B89D74-AE1A-4637-9A11-939039EE6B47}"/>
              </a:ext>
            </a:extLst>
          </p:cNvPr>
          <p:cNvSpPr txBox="1"/>
          <p:nvPr/>
        </p:nvSpPr>
        <p:spPr>
          <a:xfrm>
            <a:off x="5721027" y="4752021"/>
            <a:ext cx="4854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Eph 3:8 To me, who am less than the least of all the saints, this grace was given, that I should preach among the Gentiles the unsearchable riches of Christ,</a:t>
            </a:r>
          </a:p>
        </p:txBody>
      </p:sp>
    </p:spTree>
    <p:extLst>
      <p:ext uri="{BB962C8B-B14F-4D97-AF65-F5344CB8AC3E}">
        <p14:creationId xmlns:p14="http://schemas.microsoft.com/office/powerpoint/2010/main" val="736808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6BCA94-FEDC-4F9B-820A-BA138802E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5E20B7-C6EE-48AB-AE0A-91D570C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endParaRPr lang="en-US" sz="61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A6D5A66-A2E9-42C6-B82A-894A666AFD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80710" y="1944000"/>
          <a:ext cx="4891410" cy="400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54BC3E4-058B-43CF-BC6B-B337004799B1}"/>
              </a:ext>
            </a:extLst>
          </p:cNvPr>
          <p:cNvSpPr txBox="1"/>
          <p:nvPr/>
        </p:nvSpPr>
        <p:spPr>
          <a:xfrm>
            <a:off x="5775893" y="2016100"/>
            <a:ext cx="4870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Eph 3:1 For this reason I, Paul, the prisoner of Christ Jesus for you Gentiles— </a:t>
            </a:r>
          </a:p>
          <a:p>
            <a:pPr lv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F295F-B4B9-4C06-93D7-C3C7B6B0ABFC}"/>
              </a:ext>
            </a:extLst>
          </p:cNvPr>
          <p:cNvSpPr txBox="1"/>
          <p:nvPr/>
        </p:nvSpPr>
        <p:spPr>
          <a:xfrm>
            <a:off x="5755029" y="3429000"/>
            <a:ext cx="4854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Eph 4:1 I, therefore, the prisoner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the Lord, beseech you to walk worthy of the calling with which you were called,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B89D74-AE1A-4637-9A11-939039EE6B47}"/>
              </a:ext>
            </a:extLst>
          </p:cNvPr>
          <p:cNvSpPr txBox="1"/>
          <p:nvPr/>
        </p:nvSpPr>
        <p:spPr>
          <a:xfrm>
            <a:off x="5721027" y="4752021"/>
            <a:ext cx="4854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Eph 6:20 for which I am an ambassador in chains; that in it I may speak boldly, as I ought to speak.</a:t>
            </a: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D228B98-E639-4414-ABBA-F3EA926A6E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t="8547" r="56848" b="56682"/>
          <a:stretch/>
        </p:blipFill>
        <p:spPr>
          <a:xfrm>
            <a:off x="421378" y="2370043"/>
            <a:ext cx="4544517" cy="287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03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54D53-4C07-4B26-8330-8BB3D025D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The Addressed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4DD1A8FC-F8B0-4B28-B660-078E71EF0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0" y="1735138"/>
            <a:ext cx="10171786" cy="4734062"/>
          </a:xfrm>
        </p:spPr>
      </p:pic>
    </p:spTree>
    <p:extLst>
      <p:ext uri="{BB962C8B-B14F-4D97-AF65-F5344CB8AC3E}">
        <p14:creationId xmlns:p14="http://schemas.microsoft.com/office/powerpoint/2010/main" val="224554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CFC294A-7FF8-4114-B0AD-F3B7F15EF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2BAE10-5C6D-47FB-9BC9-D82AC969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226800"/>
            <a:ext cx="10171786" cy="984885"/>
          </a:xfrm>
        </p:spPr>
        <p:txBody>
          <a:bodyPr>
            <a:normAutofit/>
          </a:bodyPr>
          <a:lstStyle/>
          <a:p>
            <a:r>
              <a:rPr lang="en-US" sz="6100"/>
              <a:t>The Addressed (those in Christ)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3FE3F6-2B23-4E4E-AA49-C212646DC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460" y="1609200"/>
            <a:ext cx="1016388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B075DE-D99D-4D1B-A9F6-82F790BFA7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26845"/>
              </p:ext>
            </p:extLst>
          </p:nvPr>
        </p:nvGraphicFramePr>
        <p:xfrm>
          <a:off x="405000" y="2059200"/>
          <a:ext cx="10164127" cy="3783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313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BC40AE45-0F40-4658-AECB-189ADDFFC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D8F30-A47D-43FB-BA42-F9B93C814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endParaRPr lang="en-US" sz="6100"/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D1914DDF-9356-45D5-BD2E-64A46FAB4D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6" b="28594"/>
          <a:stretch/>
        </p:blipFill>
        <p:spPr>
          <a:xfrm>
            <a:off x="404999" y="2391507"/>
            <a:ext cx="5222078" cy="28572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47C0E-3384-48CA-A50B-05AA43934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1478" y="2246927"/>
            <a:ext cx="4157252" cy="40068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Eph 1:3 “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Blessed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the God and Father of our Lord Jesus Christ, who has blessed us with every spiritual blessing in the heavenly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in Christ,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4899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CE0D4-B5FB-40E1-B01B-805250BAE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/>
              <a:t>Conclusion</a:t>
            </a:r>
            <a:endParaRPr lang="en-US" sz="6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E966AA-400A-4F96-9D1F-2D450ABC8A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283521"/>
              </p:ext>
            </p:extLst>
          </p:nvPr>
        </p:nvGraphicFramePr>
        <p:xfrm>
          <a:off x="403250" y="1735200"/>
          <a:ext cx="10163880" cy="3783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2D7305C-F6C3-460F-AA44-20151E785EE8}"/>
              </a:ext>
            </a:extLst>
          </p:cNvPr>
          <p:cNvSpPr txBox="1"/>
          <p:nvPr/>
        </p:nvSpPr>
        <p:spPr>
          <a:xfrm>
            <a:off x="504080" y="1735200"/>
            <a:ext cx="9962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fact Paul is writing about wealth would be significant to his readers, because some considered Ephesus “The Bank of Asia”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93E866-A02C-4555-AC07-6F55DE7AB16A}"/>
              </a:ext>
            </a:extLst>
          </p:cNvPr>
          <p:cNvSpPr txBox="1"/>
          <p:nvPr/>
        </p:nvSpPr>
        <p:spPr>
          <a:xfrm>
            <a:off x="504080" y="2572663"/>
            <a:ext cx="9674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great temple of Diana (one of the seven wonders of the world) was there and not only a center for idol worship, but also a depository for wealth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CB3897-B269-497B-8564-1173FDFDDC91}"/>
              </a:ext>
            </a:extLst>
          </p:cNvPr>
          <p:cNvSpPr txBox="1"/>
          <p:nvPr/>
        </p:nvSpPr>
        <p:spPr>
          <a:xfrm>
            <a:off x="504080" y="3429000"/>
            <a:ext cx="9773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 of the greatest art treasures of the ancient world were housed in this building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AAFBB8-82CC-41A4-93B4-5E50AD8B6BD2}"/>
              </a:ext>
            </a:extLst>
          </p:cNvPr>
          <p:cNvSpPr txBox="1"/>
          <p:nvPr/>
        </p:nvSpPr>
        <p:spPr>
          <a:xfrm>
            <a:off x="504080" y="4034310"/>
            <a:ext cx="9962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Paul will compare the Church to a temple and will explain the great wealth that Christ has in His Church</a:t>
            </a:r>
          </a:p>
        </p:txBody>
      </p:sp>
    </p:spTree>
    <p:extLst>
      <p:ext uri="{BB962C8B-B14F-4D97-AF65-F5344CB8AC3E}">
        <p14:creationId xmlns:p14="http://schemas.microsoft.com/office/powerpoint/2010/main" val="3812780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hinLineVTI">
  <a:themeElements>
    <a:clrScheme name="ThinLines Color Sc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BAC8"/>
      </a:accent1>
      <a:accent2>
        <a:srgbClr val="794DFF"/>
      </a:accent2>
      <a:accent3>
        <a:srgbClr val="00D17D"/>
      </a:accent3>
      <a:accent4>
        <a:srgbClr val="404040"/>
      </a:accent4>
      <a:accent5>
        <a:srgbClr val="FE5D21"/>
      </a:accent5>
      <a:accent6>
        <a:srgbClr val="B3B3B3"/>
      </a:accent6>
      <a:hlink>
        <a:srgbClr val="3E8FF1"/>
      </a:hlink>
      <a:folHlink>
        <a:srgbClr val="939393"/>
      </a:folHlink>
    </a:clrScheme>
    <a:fontScheme name="Custom 3">
      <a:majorFont>
        <a:latin typeface="Source Sans Pro Light"/>
        <a:ea typeface=""/>
        <a:cs typeface=""/>
      </a:majorFont>
      <a:minorFont>
        <a:latin typeface="Source Sans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2403</TotalTime>
  <Words>480</Words>
  <Application>Microsoft Office PowerPoint</Application>
  <PresentationFormat>Custom</PresentationFormat>
  <Paragraphs>40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Source Sans Pro</vt:lpstr>
      <vt:lpstr>Source Sans Pro Light</vt:lpstr>
      <vt:lpstr>ThinLineVTI</vt:lpstr>
      <vt:lpstr>Setting the stage for the letter</vt:lpstr>
      <vt:lpstr>PowerPoint Presentation</vt:lpstr>
      <vt:lpstr>The Conversion to Paul (Acts 9)</vt:lpstr>
      <vt:lpstr>PowerPoint Presentation</vt:lpstr>
      <vt:lpstr>PowerPoint Presentation</vt:lpstr>
      <vt:lpstr>The Addressed</vt:lpstr>
      <vt:lpstr>The Addressed (those in Christ)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the stage for the letter</dc:title>
  <dc:creator>Rob Miller</dc:creator>
  <cp:lastModifiedBy>christian miller</cp:lastModifiedBy>
  <cp:revision>6</cp:revision>
  <dcterms:created xsi:type="dcterms:W3CDTF">2021-10-07T01:39:58Z</dcterms:created>
  <dcterms:modified xsi:type="dcterms:W3CDTF">2021-10-09T20:15:46Z</dcterms:modified>
</cp:coreProperties>
</file>