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8"/>
  </p:notesMasterIdLst>
  <p:handoutMasterIdLst>
    <p:handoutMasterId r:id="rId19"/>
  </p:handoutMasterIdLst>
  <p:sldIdLst>
    <p:sldId id="256" r:id="rId2"/>
    <p:sldId id="258" r:id="rId3"/>
    <p:sldId id="259" r:id="rId4"/>
    <p:sldId id="260" r:id="rId5"/>
    <p:sldId id="262" r:id="rId6"/>
    <p:sldId id="266" r:id="rId7"/>
    <p:sldId id="267" r:id="rId8"/>
    <p:sldId id="268" r:id="rId9"/>
    <p:sldId id="269" r:id="rId10"/>
    <p:sldId id="270" r:id="rId11"/>
    <p:sldId id="271" r:id="rId12"/>
    <p:sldId id="272" r:id="rId13"/>
    <p:sldId id="263" r:id="rId14"/>
    <p:sldId id="264" r:id="rId15"/>
    <p:sldId id="265" r:id="rId16"/>
    <p:sldId id="273" r:id="rId17"/>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90" d="100"/>
          <a:sy n="90" d="100"/>
        </p:scale>
        <p:origin x="10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all have sinned    </a:t>
          </a:r>
          <a:r>
            <a:rPr lang="en-US" sz="3600" dirty="0">
              <a:solidFill>
                <a:schemeClr val="bg1"/>
              </a:solidFill>
              <a:latin typeface="Arial" panose="020B0604020202020204" pitchFamily="34" charset="0"/>
              <a:cs typeface="Arial" panose="020B0604020202020204" pitchFamily="34" charset="0"/>
            </a:rPr>
            <a:t>(Rom 3:10-12, 23)</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(Heb 2:14)</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The power of God unto salvation             (Rom 1:16)</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Is available to all (Rom 10:11-13)</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Is available to all (1 Tim 2:4)</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Is available to all (2 Pet 3:9)</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we must be buried with Christ through baptism              </a:t>
          </a:r>
          <a:r>
            <a:rPr lang="en-US" sz="3600" dirty="0">
              <a:solidFill>
                <a:schemeClr val="bg1"/>
              </a:solidFill>
              <a:latin typeface="Arial" panose="020B0604020202020204" pitchFamily="34" charset="0"/>
              <a:cs typeface="Arial" panose="020B0604020202020204" pitchFamily="34" charset="0"/>
            </a:rPr>
            <a:t>(Rom 6:1-10)</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all have sinned  </a:t>
          </a:r>
          <a:r>
            <a:rPr lang="en-US" sz="3600" dirty="0">
              <a:solidFill>
                <a:schemeClr val="bg1"/>
              </a:solidFill>
              <a:latin typeface="Arial" panose="020B0604020202020204" pitchFamily="34" charset="0"/>
              <a:cs typeface="Arial" panose="020B0604020202020204" pitchFamily="34" charset="0"/>
            </a:rPr>
            <a:t>(Rom 3:10-12, 23)</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the cost of our sin and what  God offers               </a:t>
          </a:r>
          <a:r>
            <a:rPr lang="en-US" sz="3600" dirty="0">
              <a:solidFill>
                <a:schemeClr val="bg1"/>
              </a:solidFill>
              <a:latin typeface="Arial" panose="020B0604020202020204" pitchFamily="34" charset="0"/>
              <a:cs typeface="Arial" panose="020B0604020202020204" pitchFamily="34" charset="0"/>
            </a:rPr>
            <a:t>(Rom 6:23)</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the cost of our sin and what              God offers                        </a:t>
          </a:r>
          <a:r>
            <a:rPr lang="en-US" sz="3600" dirty="0">
              <a:solidFill>
                <a:schemeClr val="bg1"/>
              </a:solidFill>
              <a:latin typeface="Arial" panose="020B0604020202020204" pitchFamily="34" charset="0"/>
              <a:cs typeface="Arial" panose="020B0604020202020204" pitchFamily="34" charset="0"/>
            </a:rPr>
            <a:t>(Jn 3:16)</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(Mt 1:21)</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(Mk 2:17)</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(1 Tim 1:15)</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(Jn 6:38)</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1C71561-0E11-4507-BC66-93846E07814B}" type="doc">
      <dgm:prSet loTypeId="urn:microsoft.com/office/officeart/2005/8/layout/default" loCatId="list" qsTypeId="urn:microsoft.com/office/officeart/2005/8/quickstyle/simple2" qsCatId="simple" csTypeId="urn:microsoft.com/office/officeart/2005/8/colors/colorful2" csCatId="colorful" phldr="1"/>
      <dgm:spPr/>
      <dgm:t>
        <a:bodyPr/>
        <a:lstStyle/>
        <a:p>
          <a:endParaRPr lang="en-US"/>
        </a:p>
      </dgm:t>
    </dgm:pt>
    <dgm:pt modelId="{FA253E4B-702C-4B55-8A55-7020084C140B}">
      <dgm:prSet custT="1"/>
      <dgm:spPr/>
      <dgm:t>
        <a:bodyPr/>
        <a:lstStyle/>
        <a:p>
          <a:r>
            <a:rPr lang="en-US" sz="4000" dirty="0">
              <a:solidFill>
                <a:schemeClr val="bg1"/>
              </a:solidFill>
              <a:latin typeface="Arial" panose="020B0604020202020204" pitchFamily="34" charset="0"/>
              <a:cs typeface="Arial" panose="020B0604020202020204" pitchFamily="34" charset="0"/>
            </a:rPr>
            <a:t>Reminds us of why Christ came to earth                    </a:t>
          </a:r>
          <a:r>
            <a:rPr lang="en-US" sz="3600" dirty="0">
              <a:solidFill>
                <a:schemeClr val="bg1"/>
              </a:solidFill>
              <a:latin typeface="Arial" panose="020B0604020202020204" pitchFamily="34" charset="0"/>
              <a:cs typeface="Arial" panose="020B0604020202020204" pitchFamily="34" charset="0"/>
            </a:rPr>
            <a:t>(Jn 6:40)</a:t>
          </a:r>
        </a:p>
      </dgm:t>
    </dgm:pt>
    <dgm:pt modelId="{2CD26B52-763D-42BF-AD7A-64171405A1B9}" type="parTrans" cxnId="{092345D7-4B3C-4C79-8AB1-1A538C12BAB6}">
      <dgm:prSet/>
      <dgm:spPr/>
      <dgm:t>
        <a:bodyPr/>
        <a:lstStyle/>
        <a:p>
          <a:endParaRPr lang="en-US"/>
        </a:p>
      </dgm:t>
    </dgm:pt>
    <dgm:pt modelId="{13402D89-98F5-4822-8931-E3ECA65882CE}" type="sibTrans" cxnId="{092345D7-4B3C-4C79-8AB1-1A538C12BAB6}">
      <dgm:prSet/>
      <dgm:spPr/>
      <dgm:t>
        <a:bodyPr/>
        <a:lstStyle/>
        <a:p>
          <a:endParaRPr lang="en-US"/>
        </a:p>
      </dgm:t>
    </dgm:pt>
    <dgm:pt modelId="{1E1B0C28-97DE-4784-AC78-E5434618D55A}">
      <dgm:prSet/>
      <dgm:spPr/>
      <dgm:t>
        <a:bodyPr/>
        <a:lstStyle/>
        <a:p>
          <a:endParaRPr lang="en-US" dirty="0"/>
        </a:p>
      </dgm:t>
    </dgm:pt>
    <dgm:pt modelId="{953011F2-5C5B-4A60-9649-EC83851EE09D}" type="parTrans" cxnId="{30343537-8758-441F-8134-F660ADA07BAE}">
      <dgm:prSet/>
      <dgm:spPr/>
      <dgm:t>
        <a:bodyPr/>
        <a:lstStyle/>
        <a:p>
          <a:endParaRPr lang="en-US"/>
        </a:p>
      </dgm:t>
    </dgm:pt>
    <dgm:pt modelId="{4D872F19-F5BA-47EB-8C55-E32DEE44D028}" type="sibTrans" cxnId="{30343537-8758-441F-8134-F660ADA07BAE}">
      <dgm:prSet/>
      <dgm:spPr/>
      <dgm:t>
        <a:bodyPr/>
        <a:lstStyle/>
        <a:p>
          <a:endParaRPr lang="en-US"/>
        </a:p>
      </dgm:t>
    </dgm:pt>
    <dgm:pt modelId="{299EEB10-4304-4C0A-BE7D-F23BCA5A219C}" type="pres">
      <dgm:prSet presAssocID="{31C71561-0E11-4507-BC66-93846E07814B}" presName="diagram" presStyleCnt="0">
        <dgm:presLayoutVars>
          <dgm:dir/>
          <dgm:resizeHandles val="exact"/>
        </dgm:presLayoutVars>
      </dgm:prSet>
      <dgm:spPr/>
    </dgm:pt>
    <dgm:pt modelId="{7C52A3B3-7A82-4C14-A3EF-556255AA8D35}" type="pres">
      <dgm:prSet presAssocID="{FA253E4B-702C-4B55-8A55-7020084C140B}" presName="node" presStyleLbl="node1" presStyleIdx="0" presStyleCnt="2">
        <dgm:presLayoutVars>
          <dgm:bulletEnabled val="1"/>
        </dgm:presLayoutVars>
      </dgm:prSet>
      <dgm:spPr/>
    </dgm:pt>
    <dgm:pt modelId="{0FCF53AF-8D3C-4488-A6BC-6561DE878E00}" type="pres">
      <dgm:prSet presAssocID="{13402D89-98F5-4822-8931-E3ECA65882CE}" presName="sibTrans" presStyleCnt="0"/>
      <dgm:spPr/>
    </dgm:pt>
    <dgm:pt modelId="{5F8299B8-0A04-47BB-A1F5-EC92B5FBD82F}" type="pres">
      <dgm:prSet presAssocID="{1E1B0C28-97DE-4784-AC78-E5434618D55A}" presName="node" presStyleLbl="node1" presStyleIdx="1" presStyleCnt="2">
        <dgm:presLayoutVars>
          <dgm:bulletEnabled val="1"/>
        </dgm:presLayoutVars>
      </dgm:prSet>
      <dgm:spPr/>
    </dgm:pt>
  </dgm:ptLst>
  <dgm:cxnLst>
    <dgm:cxn modelId="{30343537-8758-441F-8134-F660ADA07BAE}" srcId="{31C71561-0E11-4507-BC66-93846E07814B}" destId="{1E1B0C28-97DE-4784-AC78-E5434618D55A}" srcOrd="1" destOrd="0" parTransId="{953011F2-5C5B-4A60-9649-EC83851EE09D}" sibTransId="{4D872F19-F5BA-47EB-8C55-E32DEE44D028}"/>
    <dgm:cxn modelId="{FB865C3B-2274-4666-BD80-9049F242D3DC}" type="presOf" srcId="{1E1B0C28-97DE-4784-AC78-E5434618D55A}" destId="{5F8299B8-0A04-47BB-A1F5-EC92B5FBD82F}" srcOrd="0" destOrd="0" presId="urn:microsoft.com/office/officeart/2005/8/layout/default"/>
    <dgm:cxn modelId="{A323A748-1D12-4C37-8336-50BC07837282}" type="presOf" srcId="{FA253E4B-702C-4B55-8A55-7020084C140B}" destId="{7C52A3B3-7A82-4C14-A3EF-556255AA8D35}" srcOrd="0" destOrd="0" presId="urn:microsoft.com/office/officeart/2005/8/layout/default"/>
    <dgm:cxn modelId="{092345D7-4B3C-4C79-8AB1-1A538C12BAB6}" srcId="{31C71561-0E11-4507-BC66-93846E07814B}" destId="{FA253E4B-702C-4B55-8A55-7020084C140B}" srcOrd="0" destOrd="0" parTransId="{2CD26B52-763D-42BF-AD7A-64171405A1B9}" sibTransId="{13402D89-98F5-4822-8931-E3ECA65882CE}"/>
    <dgm:cxn modelId="{FB622BEC-070B-40B6-AEBF-E8BA031F920E}" type="presOf" srcId="{31C71561-0E11-4507-BC66-93846E07814B}" destId="{299EEB10-4304-4C0A-BE7D-F23BCA5A219C}" srcOrd="0" destOrd="0" presId="urn:microsoft.com/office/officeart/2005/8/layout/default"/>
    <dgm:cxn modelId="{C17C86CB-5154-490B-B659-B52B178BB4CB}" type="presParOf" srcId="{299EEB10-4304-4C0A-BE7D-F23BCA5A219C}" destId="{7C52A3B3-7A82-4C14-A3EF-556255AA8D35}" srcOrd="0" destOrd="0" presId="urn:microsoft.com/office/officeart/2005/8/layout/default"/>
    <dgm:cxn modelId="{A5A91DE0-E44E-44BC-B8FD-78EDD271E6AD}" type="presParOf" srcId="{299EEB10-4304-4C0A-BE7D-F23BCA5A219C}" destId="{0FCF53AF-8D3C-4488-A6BC-6561DE878E00}" srcOrd="1" destOrd="0" presId="urn:microsoft.com/office/officeart/2005/8/layout/default"/>
    <dgm:cxn modelId="{C3884BD9-1139-4131-934A-BAADEB8F7F85}" type="presParOf" srcId="{299EEB10-4304-4C0A-BE7D-F23BCA5A219C}" destId="{5F8299B8-0A04-47BB-A1F5-EC92B5FBD82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all have sinned    </a:t>
          </a:r>
          <a:r>
            <a:rPr lang="en-US" sz="3600" kern="1200" dirty="0">
              <a:solidFill>
                <a:schemeClr val="bg1"/>
              </a:solidFill>
              <a:latin typeface="Arial" panose="020B0604020202020204" pitchFamily="34" charset="0"/>
              <a:cs typeface="Arial" panose="020B0604020202020204" pitchFamily="34" charset="0"/>
            </a:rPr>
            <a:t>(Rom 3:10-12, 23)</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(Heb 2:14)</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The power of God unto salvation             (Rom 1:16)</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Is available to all (Rom 10:11-13)</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Is available to all (1 Tim 2:4)</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Is available to all (2 Pet 3:9)</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we must be buried with Christ through baptism              </a:t>
          </a:r>
          <a:r>
            <a:rPr lang="en-US" sz="3600" kern="1200" dirty="0">
              <a:solidFill>
                <a:schemeClr val="bg1"/>
              </a:solidFill>
              <a:latin typeface="Arial" panose="020B0604020202020204" pitchFamily="34" charset="0"/>
              <a:cs typeface="Arial" panose="020B0604020202020204" pitchFamily="34" charset="0"/>
            </a:rPr>
            <a:t>(Rom 6:1-10)</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all have sinned  </a:t>
          </a:r>
          <a:r>
            <a:rPr lang="en-US" sz="3600" kern="1200" dirty="0">
              <a:solidFill>
                <a:schemeClr val="bg1"/>
              </a:solidFill>
              <a:latin typeface="Arial" panose="020B0604020202020204" pitchFamily="34" charset="0"/>
              <a:cs typeface="Arial" panose="020B0604020202020204" pitchFamily="34" charset="0"/>
            </a:rPr>
            <a:t>(Rom 3:10-12, 23)</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the cost of our sin and what  God offers               </a:t>
          </a:r>
          <a:r>
            <a:rPr lang="en-US" sz="3600" kern="1200" dirty="0">
              <a:solidFill>
                <a:schemeClr val="bg1"/>
              </a:solidFill>
              <a:latin typeface="Arial" panose="020B0604020202020204" pitchFamily="34" charset="0"/>
              <a:cs typeface="Arial" panose="020B0604020202020204" pitchFamily="34" charset="0"/>
            </a:rPr>
            <a:t>(Rom 6:23)</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the cost of our sin and what              God offers                        </a:t>
          </a:r>
          <a:r>
            <a:rPr lang="en-US" sz="3600" kern="1200" dirty="0">
              <a:solidFill>
                <a:schemeClr val="bg1"/>
              </a:solidFill>
              <a:latin typeface="Arial" panose="020B0604020202020204" pitchFamily="34" charset="0"/>
              <a:cs typeface="Arial" panose="020B0604020202020204" pitchFamily="34" charset="0"/>
            </a:rPr>
            <a:t>(Jn 3:16)</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(Mt 1:21)</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(Mk 2:17)</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(1 Tim 1:15)</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(Jn 6:38)</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A3B3-7A82-4C14-A3EF-556255AA8D35}">
      <dsp:nvSpPr>
        <dsp:cNvPr id="0" name=""/>
        <dsp:cNvSpPr/>
      </dsp:nvSpPr>
      <dsp:spPr>
        <a:xfrm>
          <a:off x="1105" y="383618"/>
          <a:ext cx="4309690" cy="258581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latin typeface="Arial" panose="020B0604020202020204" pitchFamily="34" charset="0"/>
              <a:cs typeface="Arial" panose="020B0604020202020204" pitchFamily="34" charset="0"/>
            </a:rPr>
            <a:t>Reminds us of why Christ came to earth                    </a:t>
          </a:r>
          <a:r>
            <a:rPr lang="en-US" sz="3600" kern="1200" dirty="0">
              <a:solidFill>
                <a:schemeClr val="bg1"/>
              </a:solidFill>
              <a:latin typeface="Arial" panose="020B0604020202020204" pitchFamily="34" charset="0"/>
              <a:cs typeface="Arial" panose="020B0604020202020204" pitchFamily="34" charset="0"/>
            </a:rPr>
            <a:t>(Jn 6:40)</a:t>
          </a:r>
        </a:p>
      </dsp:txBody>
      <dsp:txXfrm>
        <a:off x="1105" y="383618"/>
        <a:ext cx="4309690" cy="2585814"/>
      </dsp:txXfrm>
    </dsp:sp>
    <dsp:sp modelId="{5F8299B8-0A04-47BB-A1F5-EC92B5FBD82F}">
      <dsp:nvSpPr>
        <dsp:cNvPr id="0" name=""/>
        <dsp:cNvSpPr/>
      </dsp:nvSpPr>
      <dsp:spPr>
        <a:xfrm>
          <a:off x="4741764" y="383618"/>
          <a:ext cx="4309690" cy="2585814"/>
        </a:xfrm>
        <a:prstGeom prst="rect">
          <a:avLst/>
        </a:prstGeom>
        <a:solidFill>
          <a:schemeClr val="accent2">
            <a:hueOff val="1121191"/>
            <a:satOff val="-50365"/>
            <a:lumOff val="666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741764" y="383618"/>
        <a:ext cx="4309690" cy="258581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E7108F-68B3-47FA-86BD-990E69B89B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455C8E18-8C30-4076-9C9F-5619337D44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D0A9CD-AEC4-4459-908D-B1B397905F38}" type="datetimeFigureOut">
              <a:rPr lang="en-US" smtClean="0"/>
              <a:t>10/16/2021</a:t>
            </a:fld>
            <a:endParaRPr lang="en-US"/>
          </a:p>
        </p:txBody>
      </p:sp>
      <p:sp>
        <p:nvSpPr>
          <p:cNvPr id="4" name="Footer Placeholder 3">
            <a:extLst>
              <a:ext uri="{FF2B5EF4-FFF2-40B4-BE49-F238E27FC236}">
                <a16:creationId xmlns:a16="http://schemas.microsoft.com/office/drawing/2014/main" id="{F91A2E8C-C5E0-4787-8AE1-DAF9C43B66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8E9C429-0BCB-4D83-9AB8-E86FF7624D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54C4C-A9B7-4951-96C9-9AD5FF6CA4A1}" type="slidenum">
              <a:rPr lang="en-US" smtClean="0"/>
              <a:t>‹#›</a:t>
            </a:fld>
            <a:endParaRPr lang="en-US"/>
          </a:p>
        </p:txBody>
      </p:sp>
    </p:spTree>
    <p:extLst>
      <p:ext uri="{BB962C8B-B14F-4D97-AF65-F5344CB8AC3E}">
        <p14:creationId xmlns:p14="http://schemas.microsoft.com/office/powerpoint/2010/main" val="109896905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B886C-B108-47AF-A51C-F62E7D46E792}" type="datetimeFigureOut">
              <a:rPr lang="en-US" smtClean="0"/>
              <a:t>10/16/2021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539E8-30D3-4333-A3A1-68F37AD58CCA}" type="slidenum">
              <a:rPr lang="en-US" smtClean="0"/>
              <a:t>‹#›</a:t>
            </a:fld>
            <a:endParaRPr lang="en-US"/>
          </a:p>
        </p:txBody>
      </p:sp>
    </p:spTree>
    <p:extLst>
      <p:ext uri="{BB962C8B-B14F-4D97-AF65-F5344CB8AC3E}">
        <p14:creationId xmlns:p14="http://schemas.microsoft.com/office/powerpoint/2010/main" val="20260674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 the sinner</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6</a:t>
            </a:fld>
            <a:endParaRPr lang="en-US"/>
          </a:p>
        </p:txBody>
      </p:sp>
    </p:spTree>
    <p:extLst>
      <p:ext uri="{BB962C8B-B14F-4D97-AF65-F5344CB8AC3E}">
        <p14:creationId xmlns:p14="http://schemas.microsoft.com/office/powerpoint/2010/main" val="170425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 the sinner</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7</a:t>
            </a:fld>
            <a:endParaRPr lang="en-US"/>
          </a:p>
        </p:txBody>
      </p:sp>
    </p:spTree>
    <p:extLst>
      <p:ext uri="{BB962C8B-B14F-4D97-AF65-F5344CB8AC3E}">
        <p14:creationId xmlns:p14="http://schemas.microsoft.com/office/powerpoint/2010/main" val="114296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 the sinner</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8</a:t>
            </a:fld>
            <a:endParaRPr lang="en-US"/>
          </a:p>
        </p:txBody>
      </p:sp>
    </p:spTree>
    <p:extLst>
      <p:ext uri="{BB962C8B-B14F-4D97-AF65-F5344CB8AC3E}">
        <p14:creationId xmlns:p14="http://schemas.microsoft.com/office/powerpoint/2010/main" val="397807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God’s will</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9</a:t>
            </a:fld>
            <a:endParaRPr lang="en-US"/>
          </a:p>
        </p:txBody>
      </p:sp>
    </p:spTree>
    <p:extLst>
      <p:ext uri="{BB962C8B-B14F-4D97-AF65-F5344CB8AC3E}">
        <p14:creationId xmlns:p14="http://schemas.microsoft.com/office/powerpoint/2010/main" val="226629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God’s will</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10</a:t>
            </a:fld>
            <a:endParaRPr lang="en-US"/>
          </a:p>
        </p:txBody>
      </p:sp>
    </p:spTree>
    <p:extLst>
      <p:ext uri="{BB962C8B-B14F-4D97-AF65-F5344CB8AC3E}">
        <p14:creationId xmlns:p14="http://schemas.microsoft.com/office/powerpoint/2010/main" val="3553891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Destroy the devil</a:t>
            </a:r>
          </a:p>
        </p:txBody>
      </p:sp>
      <p:sp>
        <p:nvSpPr>
          <p:cNvPr id="4" name="Header Placeholder 3"/>
          <p:cNvSpPr>
            <a:spLocks noGrp="1"/>
          </p:cNvSpPr>
          <p:nvPr>
            <p:ph type="hdr" sz="quarter"/>
          </p:nvPr>
        </p:nvSpPr>
        <p:spPr/>
        <p:txBody>
          <a:bodyPr/>
          <a:lstStyle/>
          <a:p>
            <a:r>
              <a:rPr lang="en-US"/>
              <a:t>AM Sermon</a:t>
            </a:r>
          </a:p>
        </p:txBody>
      </p:sp>
      <p:sp>
        <p:nvSpPr>
          <p:cNvPr id="5" name="Slide Number Placeholder 4"/>
          <p:cNvSpPr>
            <a:spLocks noGrp="1"/>
          </p:cNvSpPr>
          <p:nvPr>
            <p:ph type="sldNum" sz="quarter" idx="5"/>
          </p:nvPr>
        </p:nvSpPr>
        <p:spPr/>
        <p:txBody>
          <a:bodyPr/>
          <a:lstStyle/>
          <a:p>
            <a:fld id="{537539E8-30D3-4333-A3A1-68F37AD58CCA}" type="slidenum">
              <a:rPr lang="en-US" smtClean="0"/>
              <a:t>11</a:t>
            </a:fld>
            <a:endParaRPr lang="en-US"/>
          </a:p>
        </p:txBody>
      </p:sp>
    </p:spTree>
    <p:extLst>
      <p:ext uri="{BB962C8B-B14F-4D97-AF65-F5344CB8AC3E}">
        <p14:creationId xmlns:p14="http://schemas.microsoft.com/office/powerpoint/2010/main" val="107447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09728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useBgFill="1">
        <p:nvSpPr>
          <p:cNvPr id="10" name="Rectangle 9"/>
          <p:cNvSpPr/>
          <p:nvPr/>
        </p:nvSpPr>
        <p:spPr>
          <a:xfrm>
            <a:off x="1177083" y="1267730"/>
            <a:ext cx="8618636"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303021" y="1411615"/>
            <a:ext cx="836676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622292" y="1267730"/>
            <a:ext cx="1728216"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4725162" y="1267730"/>
            <a:ext cx="1522476"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466193" y="2244830"/>
            <a:ext cx="8040416" cy="2437232"/>
          </a:xfrm>
        </p:spPr>
        <p:txBody>
          <a:bodyPr tIns="45720" bIns="45720" anchor="ctr">
            <a:normAutofit/>
          </a:bodyPr>
          <a:lstStyle>
            <a:lvl1pPr algn="ctr">
              <a:lnSpc>
                <a:spcPct val="83000"/>
              </a:lnSpc>
              <a:defRPr lang="en-US" sz="6120" b="0" kern="1200" cap="all" spc="-9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466191" y="4682063"/>
            <a:ext cx="8043161" cy="457201"/>
          </a:xfrm>
        </p:spPr>
        <p:txBody>
          <a:bodyPr>
            <a:normAutofit/>
          </a:bodyPr>
          <a:lstStyle>
            <a:lvl1pPr marL="0" indent="0" algn="ctr">
              <a:spcBef>
                <a:spcPts val="0"/>
              </a:spcBef>
              <a:buNone/>
              <a:defRPr sz="1620" spc="72" baseline="0">
                <a:solidFill>
                  <a:schemeClr val="tx1">
                    <a:lumMod val="95000"/>
                    <a:lumOff val="5000"/>
                  </a:schemeClr>
                </a:solidFill>
              </a:defRPr>
            </a:lvl1pPr>
            <a:lvl2pPr marL="411480" indent="0" algn="ctr">
              <a:buNone/>
              <a:defRPr sz="1440"/>
            </a:lvl2pPr>
            <a:lvl3pPr marL="822960" indent="0" algn="ctr">
              <a:buNone/>
              <a:defRPr sz="144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20" name="Date Placeholder 19"/>
          <p:cNvSpPr>
            <a:spLocks noGrp="1"/>
          </p:cNvSpPr>
          <p:nvPr>
            <p:ph type="dt" sz="half" idx="10"/>
          </p:nvPr>
        </p:nvSpPr>
        <p:spPr>
          <a:xfrm>
            <a:off x="4786884" y="1341256"/>
            <a:ext cx="1399032" cy="485546"/>
          </a:xfrm>
        </p:spPr>
        <p:txBody>
          <a:bodyPr/>
          <a:lstStyle>
            <a:lvl1pPr algn="ctr">
              <a:defRPr sz="1170" spc="0" baseline="0">
                <a:solidFill>
                  <a:srgbClr val="FFFFFF"/>
                </a:solidFill>
                <a:latin typeface="+mn-lt"/>
              </a:defRPr>
            </a:lvl1pPr>
          </a:lstStyle>
          <a:p>
            <a:fld id="{EA0C0817-A112-4847-8014-A94B7D2A4EA3}" type="datetime1">
              <a:rPr lang="en-US" smtClean="0"/>
              <a:t>10/16/2021</a:t>
            </a:fld>
            <a:endParaRPr lang="en-US" dirty="0"/>
          </a:p>
        </p:txBody>
      </p:sp>
      <p:sp>
        <p:nvSpPr>
          <p:cNvPr id="21" name="Footer Placeholder 20"/>
          <p:cNvSpPr>
            <a:spLocks noGrp="1"/>
          </p:cNvSpPr>
          <p:nvPr>
            <p:ph type="ftr" sz="quarter" idx="11"/>
          </p:nvPr>
        </p:nvSpPr>
        <p:spPr>
          <a:xfrm>
            <a:off x="1466190" y="5177408"/>
            <a:ext cx="5157266"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7746228" y="5177408"/>
            <a:ext cx="1760382"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62463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236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92440" y="762000"/>
            <a:ext cx="212598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762000"/>
            <a:ext cx="726948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4717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906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09728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useBgFill="1">
        <p:nvSpPr>
          <p:cNvPr id="23" name="Rectangle 22"/>
          <p:cNvSpPr/>
          <p:nvPr/>
        </p:nvSpPr>
        <p:spPr>
          <a:xfrm>
            <a:off x="1177083" y="1267730"/>
            <a:ext cx="8618636"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303021" y="1411615"/>
            <a:ext cx="836676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622292" y="1267730"/>
            <a:ext cx="1728216"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466241" y="2275166"/>
            <a:ext cx="8040319" cy="2406895"/>
          </a:xfrm>
        </p:spPr>
        <p:txBody>
          <a:bodyPr anchor="ctr">
            <a:normAutofit/>
          </a:bodyPr>
          <a:lstStyle>
            <a:lvl1pPr algn="ctr">
              <a:lnSpc>
                <a:spcPct val="83000"/>
              </a:lnSpc>
              <a:defRPr lang="en-US" sz="6120" kern="1200" cap="all" spc="-9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4725162" y="1267730"/>
            <a:ext cx="1522476"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466240" y="4682062"/>
            <a:ext cx="8045806" cy="457200"/>
          </a:xfrm>
        </p:spPr>
        <p:txBody>
          <a:bodyPr anchor="t">
            <a:normAutofit/>
          </a:bodyPr>
          <a:lstStyle>
            <a:lvl1pPr marL="0" indent="0" algn="ctr">
              <a:buNone/>
              <a:tabLst>
                <a:tab pos="2370297" algn="l"/>
              </a:tabLst>
              <a:defRPr sz="1620">
                <a:solidFill>
                  <a:schemeClr val="tx1">
                    <a:lumMod val="95000"/>
                    <a:lumOff val="5000"/>
                  </a:schemeClr>
                </a:solidFill>
                <a:effectLst/>
              </a:defRPr>
            </a:lvl1pPr>
            <a:lvl2pPr marL="411480" indent="0">
              <a:buNone/>
              <a:defRPr sz="144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86884" y="1344503"/>
            <a:ext cx="1399032" cy="498781"/>
          </a:xfrm>
        </p:spPr>
        <p:txBody>
          <a:bodyPr/>
          <a:lstStyle>
            <a:lvl1pPr algn="ctr">
              <a:defRPr lang="en-US" sz="1170" kern="1200" spc="0" baseline="0">
                <a:solidFill>
                  <a:srgbClr val="FFFFFF"/>
                </a:solidFill>
                <a:latin typeface="+mn-lt"/>
                <a:ea typeface="+mn-ea"/>
                <a:cs typeface="+mn-cs"/>
              </a:defRPr>
            </a:lvl1pPr>
          </a:lstStyle>
          <a:p>
            <a:fld id="{D9C646AA-F36E-4540-911D-FFFC0A0EF24A}" type="datetime1">
              <a:rPr lang="en-US" smtClean="0"/>
              <a:t>10/16/2021</a:t>
            </a:fld>
            <a:endParaRPr lang="en-US" dirty="0"/>
          </a:p>
        </p:txBody>
      </p:sp>
      <p:sp>
        <p:nvSpPr>
          <p:cNvPr id="5" name="Footer Placeholder 4"/>
          <p:cNvSpPr>
            <a:spLocks noGrp="1"/>
          </p:cNvSpPr>
          <p:nvPr>
            <p:ph type="ftr" sz="quarter" idx="11"/>
          </p:nvPr>
        </p:nvSpPr>
        <p:spPr>
          <a:xfrm>
            <a:off x="1466241" y="5177408"/>
            <a:ext cx="5094121"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7744054" y="5177408"/>
            <a:ext cx="176250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65669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60120" y="2103120"/>
            <a:ext cx="4197096" cy="374904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15584" y="2103120"/>
            <a:ext cx="4197096" cy="3749040"/>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5549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62863" y="2074334"/>
            <a:ext cx="4197096" cy="640080"/>
          </a:xfrm>
        </p:spPr>
        <p:txBody>
          <a:bodyPr anchor="ctr">
            <a:normAutofit/>
          </a:bodyPr>
          <a:lstStyle>
            <a:lvl1pPr marL="0" indent="0" algn="l">
              <a:spcBef>
                <a:spcPts val="0"/>
              </a:spcBef>
              <a:buNone/>
              <a:defRPr sz="1710" b="1" i="0">
                <a:solidFill>
                  <a:schemeClr val="tx1"/>
                </a:solidFill>
                <a:latin typeface="+mn-lt"/>
              </a:defRPr>
            </a:lvl1pPr>
            <a:lvl2pPr marL="411480" indent="0">
              <a:buNone/>
              <a:defRPr sz="162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4" name="Content Placeholder 3"/>
          <p:cNvSpPr>
            <a:spLocks noGrp="1"/>
          </p:cNvSpPr>
          <p:nvPr>
            <p:ph sz="half" idx="2"/>
          </p:nvPr>
        </p:nvSpPr>
        <p:spPr>
          <a:xfrm>
            <a:off x="962863" y="2792473"/>
            <a:ext cx="4197096" cy="3163825"/>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812841" y="2074334"/>
            <a:ext cx="4197096" cy="640080"/>
          </a:xfrm>
        </p:spPr>
        <p:txBody>
          <a:bodyPr anchor="ctr">
            <a:normAutofit/>
          </a:bodyPr>
          <a:lstStyle>
            <a:lvl1pPr marL="0" indent="0" algn="l">
              <a:spcBef>
                <a:spcPts val="0"/>
              </a:spcBef>
              <a:buNone/>
              <a:defRPr sz="1710" b="1">
                <a:solidFill>
                  <a:schemeClr val="tx1"/>
                </a:solidFill>
              </a:defRPr>
            </a:lvl1pPr>
            <a:lvl2pPr marL="411480" indent="0">
              <a:buNone/>
              <a:defRPr sz="162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dirty="0"/>
              <a:t>Click to edit Master text styles</a:t>
            </a:r>
          </a:p>
        </p:txBody>
      </p:sp>
      <p:sp>
        <p:nvSpPr>
          <p:cNvPr id="6" name="Content Placeholder 5"/>
          <p:cNvSpPr>
            <a:spLocks noGrp="1"/>
          </p:cNvSpPr>
          <p:nvPr>
            <p:ph sz="quarter" idx="4"/>
          </p:nvPr>
        </p:nvSpPr>
        <p:spPr>
          <a:xfrm>
            <a:off x="5812841" y="2792472"/>
            <a:ext cx="4197096" cy="3164509"/>
          </a:xfrm>
        </p:spPr>
        <p:txBody>
          <a:bodyPr/>
          <a:lstStyle>
            <a:lvl1pPr>
              <a:defRPr sz="162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10/16/2021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7761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1623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9338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7307883" y="237744"/>
            <a:ext cx="344393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7429194" y="374904"/>
            <a:ext cx="3201314"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612380" y="607392"/>
            <a:ext cx="2845767" cy="1645920"/>
          </a:xfrm>
        </p:spPr>
        <p:txBody>
          <a:bodyPr anchor="b">
            <a:normAutofit/>
          </a:bodyPr>
          <a:lstStyle>
            <a:lvl1pPr algn="l" defTabSz="822960" rtl="0" eaLnBrk="1" latinLnBrk="0" hangingPunct="1">
              <a:lnSpc>
                <a:spcPct val="100000"/>
              </a:lnSpc>
              <a:spcBef>
                <a:spcPct val="0"/>
              </a:spcBef>
              <a:buNone/>
              <a:defRPr lang="en-US" sz="288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17220" y="609600"/>
            <a:ext cx="6172200" cy="5334000"/>
          </a:xfrm>
        </p:spPr>
        <p:txBody>
          <a:bodyPr/>
          <a:lstStyle>
            <a:lvl1pPr>
              <a:defRPr sz="1710"/>
            </a:lvl1pPr>
            <a:lvl2pPr>
              <a:defRPr sz="1440"/>
            </a:lvl2pPr>
            <a:lvl3pPr>
              <a:defRPr sz="126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12380" y="2336800"/>
            <a:ext cx="2845767" cy="3606800"/>
          </a:xfrm>
        </p:spPr>
        <p:txBody>
          <a:bodyPr>
            <a:normAutofit/>
          </a:bodyPr>
          <a:lstStyle>
            <a:lvl1pPr marL="0" indent="0">
              <a:lnSpc>
                <a:spcPct val="110000"/>
              </a:lnSpc>
              <a:spcBef>
                <a:spcPts val="720"/>
              </a:spcBef>
              <a:buNone/>
              <a:defRPr sz="1620">
                <a:solidFill>
                  <a:schemeClr val="tx1"/>
                </a:solidFill>
              </a:defRPr>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8" name="Date Placeholder 7"/>
          <p:cNvSpPr>
            <a:spLocks noGrp="1"/>
          </p:cNvSpPr>
          <p:nvPr>
            <p:ph type="dt" sz="half" idx="10"/>
          </p:nvPr>
        </p:nvSpPr>
        <p:spPr>
          <a:xfrm>
            <a:off x="5029200" y="6035040"/>
            <a:ext cx="1760220" cy="365760"/>
          </a:xfrm>
        </p:spPr>
        <p:txBody>
          <a:bodyPr/>
          <a:lstStyle>
            <a:lvl1pPr>
              <a:defRPr>
                <a:solidFill>
                  <a:schemeClr val="tx1">
                    <a:lumMod val="85000"/>
                    <a:lumOff val="15000"/>
                  </a:schemeClr>
                </a:solidFill>
              </a:defRPr>
            </a:lvl1pPr>
          </a:lstStyle>
          <a:p>
            <a:fld id="{7E8D12A6-918A-48BD-8CB9-CA713993B0EA}" type="datetime1">
              <a:rPr lang="en-US" smtClean="0"/>
              <a:t>10/16/2021</a:t>
            </a:fld>
            <a:endParaRPr lang="en-US"/>
          </a:p>
        </p:txBody>
      </p:sp>
      <p:sp>
        <p:nvSpPr>
          <p:cNvPr id="9" name="Footer Placeholder 8"/>
          <p:cNvSpPr>
            <a:spLocks noGrp="1"/>
          </p:cNvSpPr>
          <p:nvPr>
            <p:ph type="ftr" sz="quarter" idx="11"/>
          </p:nvPr>
        </p:nvSpPr>
        <p:spPr>
          <a:xfrm>
            <a:off x="617221" y="6035040"/>
            <a:ext cx="412623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9357055" y="6035040"/>
            <a:ext cx="1101092"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8542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7307883" y="237744"/>
            <a:ext cx="344393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05739" y="237744"/>
            <a:ext cx="6926581" cy="6382512"/>
          </a:xfrm>
          <a:solidFill>
            <a:schemeClr val="accent1">
              <a:lumMod val="60000"/>
              <a:lumOff val="40000"/>
            </a:schemeClr>
          </a:solidFill>
          <a:ln>
            <a:noFill/>
          </a:ln>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5" name="Date Placeholder 4"/>
          <p:cNvSpPr>
            <a:spLocks noGrp="1"/>
          </p:cNvSpPr>
          <p:nvPr>
            <p:ph type="dt" sz="half" idx="10"/>
          </p:nvPr>
        </p:nvSpPr>
        <p:spPr>
          <a:xfrm>
            <a:off x="5096104" y="6035040"/>
            <a:ext cx="1864767"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10/16/2021</a:t>
            </a:fld>
            <a:endParaRPr lang="en-US" dirty="0"/>
          </a:p>
        </p:txBody>
      </p:sp>
      <p:sp>
        <p:nvSpPr>
          <p:cNvPr id="6" name="Footer Placeholder 5"/>
          <p:cNvSpPr>
            <a:spLocks noGrp="1"/>
          </p:cNvSpPr>
          <p:nvPr>
            <p:ph type="ftr" sz="quarter" idx="11"/>
          </p:nvPr>
        </p:nvSpPr>
        <p:spPr>
          <a:xfrm>
            <a:off x="551383" y="6035040"/>
            <a:ext cx="4129202" cy="365760"/>
          </a:xfrm>
        </p:spPr>
        <p:txBody>
          <a:bodyPr/>
          <a:lstStyle>
            <a:lvl1pPr marL="0" algn="r" defTabSz="822960" rtl="0" eaLnBrk="1" latinLnBrk="0" hangingPunct="1">
              <a:defRPr lang="en-US" sz="9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9357055" y="6035040"/>
            <a:ext cx="110276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7429194" y="374904"/>
            <a:ext cx="3201314"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629525" y="603504"/>
            <a:ext cx="2830297" cy="1645920"/>
          </a:xfrm>
        </p:spPr>
        <p:txBody>
          <a:bodyPr anchor="b">
            <a:noAutofit/>
          </a:bodyPr>
          <a:lstStyle>
            <a:lvl1pPr algn="l">
              <a:lnSpc>
                <a:spcPct val="100000"/>
              </a:lnSpc>
              <a:defRPr sz="288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7629525" y="2386584"/>
            <a:ext cx="2830297" cy="3511296"/>
          </a:xfrm>
        </p:spPr>
        <p:txBody>
          <a:bodyPr>
            <a:normAutofit/>
          </a:bodyPr>
          <a:lstStyle>
            <a:lvl1pPr marL="0" indent="0" algn="l">
              <a:lnSpc>
                <a:spcPct val="110000"/>
              </a:lnSpc>
              <a:spcBef>
                <a:spcPts val="720"/>
              </a:spcBef>
              <a:buNone/>
              <a:defRPr sz="1620">
                <a:solidFill>
                  <a:schemeClr val="tx1"/>
                </a:solidFill>
              </a:defRPr>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Tree>
    <p:extLst>
      <p:ext uri="{BB962C8B-B14F-4D97-AF65-F5344CB8AC3E}">
        <p14:creationId xmlns:p14="http://schemas.microsoft.com/office/powerpoint/2010/main" val="118828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7" name="Rectangle 6"/>
          <p:cNvSpPr/>
          <p:nvPr/>
        </p:nvSpPr>
        <p:spPr>
          <a:xfrm>
            <a:off x="211227" y="237744"/>
            <a:ext cx="10550347"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34671" y="374904"/>
            <a:ext cx="10303459"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960120" y="642594"/>
            <a:ext cx="90525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60120" y="2103120"/>
            <a:ext cx="905256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31115" y="6035040"/>
            <a:ext cx="2603741" cy="36576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6FA2B21-3FCD-4721-B95C-427943F61125}" type="datetime1">
              <a:rPr lang="en-US" smtClean="0"/>
              <a:t>10/16/2021</a:t>
            </a:fld>
            <a:endParaRPr lang="en-US"/>
          </a:p>
        </p:txBody>
      </p:sp>
      <p:sp>
        <p:nvSpPr>
          <p:cNvPr id="5" name="Footer Placeholder 4"/>
          <p:cNvSpPr>
            <a:spLocks noGrp="1"/>
          </p:cNvSpPr>
          <p:nvPr>
            <p:ph type="ftr" sz="quarter" idx="3"/>
          </p:nvPr>
        </p:nvSpPr>
        <p:spPr>
          <a:xfrm>
            <a:off x="960120" y="6035040"/>
            <a:ext cx="5234940" cy="365760"/>
          </a:xfrm>
          <a:prstGeom prst="rect">
            <a:avLst/>
          </a:prstGeom>
        </p:spPr>
        <p:txBody>
          <a:bodyPr vert="horz" lIns="91440" tIns="45720" rIns="91440" bIns="45720" rtlCol="0" anchor="b"/>
          <a:lstStyle>
            <a:lvl1pPr algn="l">
              <a:defRPr sz="9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9258300" y="6035040"/>
            <a:ext cx="754380" cy="36576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7704315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2" r:id="rId5"/>
    <p:sldLayoutId id="2147483727" r:id="rId6"/>
    <p:sldLayoutId id="2147483728" r:id="rId7"/>
    <p:sldLayoutId id="2147483729" r:id="rId8"/>
    <p:sldLayoutId id="2147483730" r:id="rId9"/>
    <p:sldLayoutId id="2147483731" r:id="rId10"/>
    <p:sldLayoutId id="2147483733" r:id="rId11"/>
  </p:sldLayoutIdLst>
  <p:hf sldNum="0" hdr="0" ftr="0" dt="0"/>
  <p:txStyles>
    <p:titleStyle>
      <a:lvl1pPr algn="l" defTabSz="822960" rtl="0" eaLnBrk="1" latinLnBrk="0" hangingPunct="1">
        <a:lnSpc>
          <a:spcPct val="90000"/>
        </a:lnSpc>
        <a:spcBef>
          <a:spcPct val="0"/>
        </a:spcBef>
        <a:buNone/>
        <a:defRPr lang="en-US" sz="4320" kern="1200" cap="none" spc="0" baseline="0" dirty="0">
          <a:solidFill>
            <a:schemeClr val="tx1">
              <a:lumMod val="85000"/>
              <a:lumOff val="15000"/>
            </a:schemeClr>
          </a:solidFill>
          <a:effectLst/>
          <a:latin typeface="+mj-lt"/>
          <a:ea typeface="+mn-ea"/>
          <a:cs typeface="+mn-cs"/>
        </a:defRPr>
      </a:lvl1pPr>
    </p:titleStyle>
    <p:bodyStyle>
      <a:lvl1pPr marL="164592" indent="-164592" algn="l" defTabSz="822960" rtl="0" eaLnBrk="1" latinLnBrk="0" hangingPunct="1">
        <a:lnSpc>
          <a:spcPct val="100000"/>
        </a:lnSpc>
        <a:spcBef>
          <a:spcPts val="810"/>
        </a:spcBef>
        <a:spcAft>
          <a:spcPts val="0"/>
        </a:spcAft>
        <a:buClr>
          <a:schemeClr val="tx1">
            <a:lumMod val="85000"/>
            <a:lumOff val="15000"/>
          </a:schemeClr>
        </a:buClr>
        <a:buFont typeface="Garamond" pitchFamily="18" charset="0"/>
        <a:buChar char="◦"/>
        <a:defRPr sz="1620" kern="1200">
          <a:solidFill>
            <a:schemeClr val="tx1"/>
          </a:solidFill>
          <a:latin typeface="+mn-lt"/>
          <a:ea typeface="+mn-ea"/>
          <a:cs typeface="+mn-cs"/>
        </a:defRPr>
      </a:lvl1pPr>
      <a:lvl2pPr marL="411480"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440" kern="1200">
          <a:solidFill>
            <a:schemeClr val="tx1"/>
          </a:solidFill>
          <a:latin typeface="+mn-lt"/>
          <a:ea typeface="+mn-ea"/>
          <a:cs typeface="+mn-cs"/>
        </a:defRPr>
      </a:lvl2pPr>
      <a:lvl3pPr marL="658368"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3pPr>
      <a:lvl4pPr marL="905256"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4pPr>
      <a:lvl5pPr marL="1152144" indent="-164592"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5pPr>
      <a:lvl6pPr marL="144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6pPr>
      <a:lvl7pPr marL="171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7pPr>
      <a:lvl8pPr marL="198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8pPr>
      <a:lvl9pPr marL="2250000" indent="-205740" algn="l" defTabSz="822960" rtl="0" eaLnBrk="1" latinLnBrk="0" hangingPunct="1">
        <a:lnSpc>
          <a:spcPct val="100000"/>
        </a:lnSpc>
        <a:spcBef>
          <a:spcPts val="450"/>
        </a:spcBef>
        <a:buClr>
          <a:schemeClr val="tx1">
            <a:lumMod val="85000"/>
            <a:lumOff val="15000"/>
          </a:schemeClr>
        </a:buClr>
        <a:buFont typeface="Garamond" pitchFamily="18" charset="0"/>
        <a:buChar char="◦"/>
        <a:defRPr sz="126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BEF1D114-3D8C-42D8-81D4-887A9D472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6" name="Rectangle 11">
            <a:extLst>
              <a:ext uri="{FF2B5EF4-FFF2-40B4-BE49-F238E27FC236}">
                <a16:creationId xmlns:a16="http://schemas.microsoft.com/office/drawing/2014/main" id="{124954B9-22A5-4C97-9165-E10A764917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1620"/>
          </a:p>
        </p:txBody>
      </p:sp>
      <p:sp>
        <p:nvSpPr>
          <p:cNvPr id="27" name="Rectangle 13">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872" y="754380"/>
            <a:ext cx="10153448" cy="534924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8" name="Rectangle 15">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064" y="902514"/>
            <a:ext cx="9859061" cy="5052974"/>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6478702C-282C-42E1-965A-E98837DC5BFE}"/>
              </a:ext>
            </a:extLst>
          </p:cNvPr>
          <p:cNvSpPr>
            <a:spLocks noGrp="1"/>
          </p:cNvSpPr>
          <p:nvPr>
            <p:ph type="ctrTitle"/>
          </p:nvPr>
        </p:nvSpPr>
        <p:spPr>
          <a:xfrm>
            <a:off x="4817924" y="1556860"/>
            <a:ext cx="5144704" cy="2738435"/>
          </a:xfrm>
        </p:spPr>
        <p:txBody>
          <a:bodyPr>
            <a:normAutofit/>
          </a:bodyPr>
          <a:lstStyle/>
          <a:p>
            <a:r>
              <a:rPr lang="en-US" sz="5400" dirty="0">
                <a:solidFill>
                  <a:schemeClr val="tx1"/>
                </a:solidFill>
              </a:rPr>
              <a:t>The Gospel we preach</a:t>
            </a:r>
          </a:p>
        </p:txBody>
      </p:sp>
      <p:sp>
        <p:nvSpPr>
          <p:cNvPr id="3" name="Subtitle 2">
            <a:extLst>
              <a:ext uri="{FF2B5EF4-FFF2-40B4-BE49-F238E27FC236}">
                <a16:creationId xmlns:a16="http://schemas.microsoft.com/office/drawing/2014/main" id="{9688C19E-E408-470C-B043-B41C8982299A}"/>
              </a:ext>
            </a:extLst>
          </p:cNvPr>
          <p:cNvSpPr>
            <a:spLocks noGrp="1"/>
          </p:cNvSpPr>
          <p:nvPr>
            <p:ph type="subTitle" idx="1"/>
          </p:nvPr>
        </p:nvSpPr>
        <p:spPr>
          <a:xfrm>
            <a:off x="4980407" y="4556755"/>
            <a:ext cx="4819738" cy="855878"/>
          </a:xfrm>
        </p:spPr>
        <p:txBody>
          <a:bodyPr>
            <a:normAutofit/>
          </a:bodyPr>
          <a:lstStyle/>
          <a:p>
            <a:r>
              <a:rPr lang="en-US" sz="3200" b="1" i="1" dirty="0"/>
              <a:t>1 Cor 15:1-4</a:t>
            </a:r>
          </a:p>
        </p:txBody>
      </p:sp>
      <p:sp>
        <p:nvSpPr>
          <p:cNvPr id="29" name="Rectangle 17">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6168" y="745042"/>
            <a:ext cx="1728216" cy="6583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19">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29038" y="745041"/>
            <a:ext cx="0" cy="57607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21">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1514" y="745041"/>
            <a:ext cx="0" cy="57607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29038" y="1325806"/>
            <a:ext cx="152247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79B1DA09-D1F1-4178-B915-74BB90C4C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053" y="2556059"/>
            <a:ext cx="2910722" cy="1746433"/>
          </a:xfrm>
          <a:prstGeom prst="rect">
            <a:avLst/>
          </a:prstGeom>
        </p:spPr>
      </p:pic>
    </p:spTree>
    <p:extLst>
      <p:ext uri="{BB962C8B-B14F-4D97-AF65-F5344CB8AC3E}">
        <p14:creationId xmlns:p14="http://schemas.microsoft.com/office/powerpoint/2010/main" val="323002290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132533825"/>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985433"/>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40 </a:t>
            </a:r>
            <a:r>
              <a:rPr lang="en-US" sz="2400" b="1" dirty="0">
                <a:solidFill>
                  <a:schemeClr val="bg1"/>
                </a:solidFill>
                <a:latin typeface="Arial" panose="020B0604020202020204" pitchFamily="34" charset="0"/>
                <a:cs typeface="Arial" panose="020B0604020202020204" pitchFamily="34" charset="0"/>
              </a:rPr>
              <a:t>And this is the will of Him who sent Me, that everyone who sees the Son and believes in Him may have everlasting life; and I will raise him up at the last day.”</a:t>
            </a: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713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1629226688"/>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693045"/>
          </a:xfrm>
          <a:prstGeom prst="rect">
            <a:avLst/>
          </a:prstGeom>
          <a:noFill/>
        </p:spPr>
        <p:txBody>
          <a:bodyPr wrap="square" rtlCol="0">
            <a:spAutoFit/>
          </a:bodyPr>
          <a:lstStyle/>
          <a:p>
            <a:pPr algn="ctr"/>
            <a:r>
              <a:rPr lang="en-US" sz="2100" b="1" baseline="30000" dirty="0">
                <a:solidFill>
                  <a:schemeClr val="bg1"/>
                </a:solidFill>
                <a:latin typeface="Arial" panose="020B0604020202020204" pitchFamily="34" charset="0"/>
                <a:cs typeface="Arial" panose="020B0604020202020204" pitchFamily="34" charset="0"/>
              </a:rPr>
              <a:t>14 </a:t>
            </a:r>
            <a:r>
              <a:rPr lang="en-US" sz="2100" b="1" dirty="0">
                <a:solidFill>
                  <a:schemeClr val="bg1"/>
                </a:solidFill>
                <a:latin typeface="Arial" panose="020B0604020202020204" pitchFamily="34" charset="0"/>
                <a:cs typeface="Arial" panose="020B0604020202020204" pitchFamily="34" charset="0"/>
              </a:rPr>
              <a:t>Inasmuch then as the children have partaken of flesh and blood, He Himself likewise shared in the same, that through death He might destroy him who had the power of death, that is, the devil, </a:t>
            </a:r>
            <a:br>
              <a:rPr lang="en-US" sz="2100" dirty="0">
                <a:latin typeface="Arial" panose="020B0604020202020204" pitchFamily="34" charset="0"/>
                <a:cs typeface="Arial" panose="020B0604020202020204" pitchFamily="34" charset="0"/>
              </a:rPr>
            </a:b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428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2056026567"/>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985433"/>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16 </a:t>
            </a:r>
            <a:r>
              <a:rPr lang="en-US" sz="2400" b="1" dirty="0">
                <a:solidFill>
                  <a:schemeClr val="bg1"/>
                </a:solidFill>
                <a:latin typeface="Arial" panose="020B0604020202020204" pitchFamily="34" charset="0"/>
                <a:cs typeface="Arial" panose="020B0604020202020204" pitchFamily="34" charset="0"/>
              </a:rPr>
              <a:t>For I am not ashamed of the gospel of Christ, for it is the power of God to salvation for everyone who believes, for the Jew first and also for the Greek. </a:t>
            </a: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7994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503920583"/>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600986"/>
          </a:xfrm>
          <a:prstGeom prst="rect">
            <a:avLst/>
          </a:prstGeom>
          <a:noFill/>
        </p:spPr>
        <p:txBody>
          <a:bodyPr wrap="square" rtlCol="0">
            <a:spAutoFit/>
          </a:bodyPr>
          <a:lstStyle/>
          <a:p>
            <a:pPr algn="ctr"/>
            <a:r>
              <a:rPr lang="en-US" sz="2000" b="1" baseline="30000" dirty="0">
                <a:solidFill>
                  <a:schemeClr val="bg1"/>
                </a:solidFill>
                <a:latin typeface="Arial" panose="020B0604020202020204" pitchFamily="34" charset="0"/>
                <a:cs typeface="Arial" panose="020B0604020202020204" pitchFamily="34" charset="0"/>
              </a:rPr>
              <a:t>11 </a:t>
            </a:r>
            <a:r>
              <a:rPr lang="en-US" sz="2000" b="1" dirty="0">
                <a:solidFill>
                  <a:schemeClr val="bg1"/>
                </a:solidFill>
                <a:latin typeface="Arial" panose="020B0604020202020204" pitchFamily="34" charset="0"/>
                <a:cs typeface="Arial" panose="020B0604020202020204" pitchFamily="34" charset="0"/>
              </a:rPr>
              <a:t>For the Scripture says, “Whoever believes on Him will not be put to shame.” </a:t>
            </a:r>
            <a:r>
              <a:rPr lang="en-US" sz="2000" b="1" baseline="30000" dirty="0">
                <a:solidFill>
                  <a:schemeClr val="bg1"/>
                </a:solidFill>
                <a:latin typeface="Arial" panose="020B0604020202020204" pitchFamily="34" charset="0"/>
                <a:cs typeface="Arial" panose="020B0604020202020204" pitchFamily="34" charset="0"/>
              </a:rPr>
              <a:t>12 </a:t>
            </a:r>
            <a:r>
              <a:rPr lang="en-US" sz="2000" b="1" dirty="0">
                <a:solidFill>
                  <a:schemeClr val="bg1"/>
                </a:solidFill>
                <a:latin typeface="Arial" panose="020B0604020202020204" pitchFamily="34" charset="0"/>
                <a:cs typeface="Arial" panose="020B0604020202020204" pitchFamily="34" charset="0"/>
              </a:rPr>
              <a:t>For there is no distinction between Jew and Greek, for the same Lord over all is rich to all who call upon Him. </a:t>
            </a:r>
            <a:r>
              <a:rPr lang="en-US" sz="2000" b="1" baseline="30000" dirty="0">
                <a:solidFill>
                  <a:schemeClr val="bg1"/>
                </a:solidFill>
                <a:latin typeface="Arial" panose="020B0604020202020204" pitchFamily="34" charset="0"/>
                <a:cs typeface="Arial" panose="020B0604020202020204" pitchFamily="34" charset="0"/>
              </a:rPr>
              <a:t>13 </a:t>
            </a:r>
            <a:r>
              <a:rPr lang="en-US" sz="2000" b="1" dirty="0">
                <a:solidFill>
                  <a:schemeClr val="bg1"/>
                </a:solidFill>
                <a:latin typeface="Arial" panose="020B0604020202020204" pitchFamily="34" charset="0"/>
                <a:cs typeface="Arial" panose="020B0604020202020204" pitchFamily="34" charset="0"/>
              </a:rPr>
              <a:t>For “whoever calls on the name of the </a:t>
            </a:r>
            <a:r>
              <a:rPr lang="en-US" sz="2000" b="1" cap="small" dirty="0">
                <a:solidFill>
                  <a:schemeClr val="bg1"/>
                </a:solidFill>
                <a:latin typeface="Arial" panose="020B0604020202020204" pitchFamily="34" charset="0"/>
                <a:cs typeface="Arial" panose="020B0604020202020204" pitchFamily="34" charset="0"/>
              </a:rPr>
              <a:t>Lord</a:t>
            </a:r>
            <a:r>
              <a:rPr lang="en-US" sz="2000" b="1" dirty="0">
                <a:solidFill>
                  <a:schemeClr val="bg1"/>
                </a:solidFill>
                <a:latin typeface="Arial" panose="020B0604020202020204" pitchFamily="34" charset="0"/>
                <a:cs typeface="Arial" panose="020B0604020202020204" pitchFamily="34" charset="0"/>
              </a:rPr>
              <a:t> shall be saved.”</a:t>
            </a:r>
          </a:p>
          <a:p>
            <a:pPr algn="ctr"/>
            <a:endParaRPr lang="en-US" sz="2400" b="1" dirty="0">
              <a:solidFill>
                <a:schemeClr val="bg1"/>
              </a:solidFill>
              <a:latin typeface="Arial" panose="020B0604020202020204" pitchFamily="34" charset="0"/>
              <a:cs typeface="Arial" panose="020B0604020202020204" pitchFamily="34" charset="0"/>
            </a:endParaRP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2087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487585089"/>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744615"/>
          </a:xfrm>
          <a:prstGeom prst="rect">
            <a:avLst/>
          </a:prstGeom>
          <a:noFill/>
        </p:spPr>
        <p:txBody>
          <a:bodyPr wrap="square" rtlCol="0">
            <a:spAutoFit/>
          </a:bodyPr>
          <a:lstStyle/>
          <a:p>
            <a:pPr algn="ctr"/>
            <a:endParaRPr lang="en-US" sz="2800" b="1" baseline="30000" dirty="0">
              <a:solidFill>
                <a:schemeClr val="bg1"/>
              </a:solidFill>
              <a:latin typeface="Arial" panose="020B0604020202020204" pitchFamily="34" charset="0"/>
              <a:cs typeface="Arial" panose="020B0604020202020204" pitchFamily="34" charset="0"/>
            </a:endParaRPr>
          </a:p>
          <a:p>
            <a:pPr algn="ctr"/>
            <a:endParaRPr lang="en-US" sz="2800" b="1" baseline="30000" dirty="0">
              <a:solidFill>
                <a:schemeClr val="bg1"/>
              </a:solidFill>
              <a:latin typeface="Arial" panose="020B0604020202020204" pitchFamily="34" charset="0"/>
              <a:cs typeface="Arial" panose="020B0604020202020204" pitchFamily="34" charset="0"/>
            </a:endParaRPr>
          </a:p>
          <a:p>
            <a:pPr algn="ctr"/>
            <a:r>
              <a:rPr lang="en-US" sz="2800" b="1" baseline="30000" dirty="0">
                <a:solidFill>
                  <a:schemeClr val="bg1"/>
                </a:solidFill>
                <a:latin typeface="Arial" panose="020B0604020202020204" pitchFamily="34" charset="0"/>
                <a:cs typeface="Arial" panose="020B0604020202020204" pitchFamily="34" charset="0"/>
              </a:rPr>
              <a:t>4 </a:t>
            </a:r>
            <a:r>
              <a:rPr lang="en-US" sz="2800" b="1" dirty="0">
                <a:solidFill>
                  <a:schemeClr val="bg1"/>
                </a:solidFill>
                <a:latin typeface="Arial" panose="020B0604020202020204" pitchFamily="34" charset="0"/>
                <a:cs typeface="Arial" panose="020B0604020202020204" pitchFamily="34" charset="0"/>
              </a:rPr>
              <a:t>who desires all men to be saved and to come to the knowledge of the truth. </a:t>
            </a:r>
          </a:p>
          <a:p>
            <a:pPr algn="ctr"/>
            <a:endParaRPr lang="en-US" sz="2000" b="1" dirty="0">
              <a:solidFill>
                <a:schemeClr val="bg1"/>
              </a:solidFill>
              <a:latin typeface="Arial" panose="020B0604020202020204" pitchFamily="34" charset="0"/>
              <a:cs typeface="Arial" panose="020B0604020202020204" pitchFamily="34" charset="0"/>
            </a:endParaRPr>
          </a:p>
          <a:p>
            <a:pPr algn="ctr"/>
            <a:endParaRPr lang="en-US" sz="2400" b="1" dirty="0">
              <a:solidFill>
                <a:schemeClr val="bg1"/>
              </a:solidFill>
              <a:latin typeface="Arial" panose="020B0604020202020204" pitchFamily="34" charset="0"/>
              <a:cs typeface="Arial" panose="020B0604020202020204" pitchFamily="34" charset="0"/>
            </a:endParaRP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98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1156161662"/>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724096"/>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9 </a:t>
            </a:r>
            <a:r>
              <a:rPr lang="en-US" sz="2400" b="1" dirty="0">
                <a:solidFill>
                  <a:schemeClr val="bg1"/>
                </a:solidFill>
                <a:latin typeface="Arial" panose="020B0604020202020204" pitchFamily="34" charset="0"/>
                <a:cs typeface="Arial" panose="020B0604020202020204" pitchFamily="34" charset="0"/>
              </a:rPr>
              <a:t>The Lord is not slack concerning </a:t>
            </a:r>
            <a:r>
              <a:rPr lang="en-US" sz="2400" b="1" i="1" dirty="0">
                <a:solidFill>
                  <a:schemeClr val="bg1"/>
                </a:solidFill>
                <a:latin typeface="Arial" panose="020B0604020202020204" pitchFamily="34" charset="0"/>
                <a:cs typeface="Arial" panose="020B0604020202020204" pitchFamily="34" charset="0"/>
              </a:rPr>
              <a:t>His</a:t>
            </a:r>
            <a:r>
              <a:rPr lang="en-US" sz="2400" b="1" dirty="0">
                <a:solidFill>
                  <a:schemeClr val="bg1"/>
                </a:solidFill>
                <a:latin typeface="Arial" panose="020B0604020202020204" pitchFamily="34" charset="0"/>
                <a:cs typeface="Arial" panose="020B0604020202020204" pitchFamily="34" charset="0"/>
              </a:rPr>
              <a:t> promise, as some count slackness, but is longsuffering toward us, not willing that any should perish but that all should come to repentance.</a:t>
            </a:r>
          </a:p>
          <a:p>
            <a:pPr algn="ctr"/>
            <a:endParaRPr lang="en-US" sz="2400" b="1" dirty="0">
              <a:solidFill>
                <a:schemeClr val="bg1"/>
              </a:solidFill>
              <a:latin typeface="Arial" panose="020B0604020202020204" pitchFamily="34" charset="0"/>
              <a:cs typeface="Arial" panose="020B0604020202020204" pitchFamily="34" charset="0"/>
            </a:endParaRP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29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2495139581"/>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8" y="2759654"/>
            <a:ext cx="4487593" cy="3016210"/>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4 </a:t>
            </a:r>
            <a:r>
              <a:rPr lang="en-US" sz="2400" b="1" dirty="0">
                <a:solidFill>
                  <a:schemeClr val="bg1"/>
                </a:solidFill>
                <a:latin typeface="Arial" panose="020B0604020202020204" pitchFamily="34" charset="0"/>
                <a:cs typeface="Arial" panose="020B0604020202020204" pitchFamily="34" charset="0"/>
              </a:rPr>
              <a:t>Therefore we were buried with Him through baptism into death, that just as Christ was raised from the dead by the glory of the Father, even so we also should walk in newness of life.</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9989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89784113"/>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739618" y="2759654"/>
            <a:ext cx="4273062" cy="2923877"/>
          </a:xfrm>
          <a:prstGeom prst="rect">
            <a:avLst/>
          </a:prstGeom>
          <a:noFill/>
        </p:spPr>
        <p:txBody>
          <a:bodyPr wrap="square" rtlCol="0">
            <a:spAutoFit/>
          </a:bodyPr>
          <a:lstStyle/>
          <a:p>
            <a:pPr algn="ctr"/>
            <a:r>
              <a:rPr lang="en-US" sz="2600" b="1" baseline="30000" dirty="0">
                <a:solidFill>
                  <a:schemeClr val="bg1"/>
                </a:solidFill>
                <a:latin typeface="Arial" panose="020B0604020202020204" pitchFamily="34" charset="0"/>
                <a:cs typeface="Arial" panose="020B0604020202020204" pitchFamily="34" charset="0"/>
              </a:rPr>
              <a:t>10 </a:t>
            </a:r>
            <a:r>
              <a:rPr lang="en-US" sz="2600" b="1" dirty="0">
                <a:solidFill>
                  <a:schemeClr val="bg1"/>
                </a:solidFill>
                <a:latin typeface="Arial" panose="020B0604020202020204" pitchFamily="34" charset="0"/>
                <a:cs typeface="Arial" panose="020B0604020202020204" pitchFamily="34" charset="0"/>
              </a:rPr>
              <a:t>As it is written: “There is none righteous, no, not one; </a:t>
            </a:r>
            <a:r>
              <a:rPr lang="en-US" sz="2600" b="1" baseline="30000" dirty="0">
                <a:solidFill>
                  <a:schemeClr val="bg1"/>
                </a:solidFill>
                <a:latin typeface="Arial" panose="020B0604020202020204" pitchFamily="34" charset="0"/>
                <a:cs typeface="Arial" panose="020B0604020202020204" pitchFamily="34" charset="0"/>
              </a:rPr>
              <a:t>11 </a:t>
            </a:r>
            <a:r>
              <a:rPr lang="en-US" sz="2600" b="1" dirty="0">
                <a:solidFill>
                  <a:schemeClr val="bg1"/>
                </a:solidFill>
                <a:latin typeface="Arial" panose="020B0604020202020204" pitchFamily="34" charset="0"/>
                <a:cs typeface="Arial" panose="020B0604020202020204" pitchFamily="34" charset="0"/>
              </a:rPr>
              <a:t>There is none who understands; There is none who seeks after God.</a:t>
            </a:r>
            <a:br>
              <a:rPr lang="en-US" sz="2800" dirty="0"/>
            </a:br>
            <a:endParaRPr lang="en-US" sz="2800" dirty="0"/>
          </a:p>
        </p:txBody>
      </p:sp>
    </p:spTree>
    <p:extLst>
      <p:ext uri="{BB962C8B-B14F-4D97-AF65-F5344CB8AC3E}">
        <p14:creationId xmlns:p14="http://schemas.microsoft.com/office/powerpoint/2010/main" val="1729387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299768490"/>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800767"/>
          </a:xfrm>
          <a:prstGeom prst="rect">
            <a:avLst/>
          </a:prstGeom>
          <a:noFill/>
        </p:spPr>
        <p:txBody>
          <a:bodyPr wrap="square" rtlCol="0">
            <a:spAutoFit/>
          </a:bodyPr>
          <a:lstStyle/>
          <a:p>
            <a:pPr algn="ctr"/>
            <a:r>
              <a:rPr lang="en-US" sz="2200" b="1" baseline="30000" dirty="0">
                <a:solidFill>
                  <a:schemeClr val="bg1"/>
                </a:solidFill>
                <a:latin typeface="Arial" panose="020B0604020202020204" pitchFamily="34" charset="0"/>
                <a:cs typeface="Arial" panose="020B0604020202020204" pitchFamily="34" charset="0"/>
              </a:rPr>
              <a:t>12 </a:t>
            </a:r>
            <a:r>
              <a:rPr lang="en-US" sz="2200" b="1" dirty="0">
                <a:solidFill>
                  <a:schemeClr val="bg1"/>
                </a:solidFill>
                <a:latin typeface="Arial" panose="020B0604020202020204" pitchFamily="34" charset="0"/>
                <a:cs typeface="Arial" panose="020B0604020202020204" pitchFamily="34" charset="0"/>
              </a:rPr>
              <a:t>They have all turned aside; They have together become unprofitable; There is none who does good, no, not one.”</a:t>
            </a:r>
          </a:p>
          <a:p>
            <a:pPr algn="ctr"/>
            <a:endParaRPr lang="en-US" sz="2200" b="1" dirty="0">
              <a:solidFill>
                <a:schemeClr val="bg1"/>
              </a:solidFill>
              <a:latin typeface="Arial" panose="020B0604020202020204" pitchFamily="34" charset="0"/>
              <a:cs typeface="Arial" panose="020B0604020202020204" pitchFamily="34" charset="0"/>
            </a:endParaRPr>
          </a:p>
          <a:p>
            <a:pPr algn="ctr"/>
            <a:r>
              <a:rPr lang="en-US" sz="2200" b="1" baseline="30000" dirty="0">
                <a:solidFill>
                  <a:schemeClr val="bg1"/>
                </a:solidFill>
                <a:latin typeface="Arial" panose="020B0604020202020204" pitchFamily="34" charset="0"/>
                <a:cs typeface="Arial" panose="020B0604020202020204" pitchFamily="34" charset="0"/>
              </a:rPr>
              <a:t>23 </a:t>
            </a:r>
            <a:r>
              <a:rPr lang="en-US" sz="2200" b="1" dirty="0">
                <a:solidFill>
                  <a:schemeClr val="bg1"/>
                </a:solidFill>
                <a:latin typeface="Arial" panose="020B0604020202020204" pitchFamily="34" charset="0"/>
                <a:cs typeface="Arial" panose="020B0604020202020204" pitchFamily="34" charset="0"/>
              </a:rPr>
              <a:t>for all have sinned and fall short of the glory of God,</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26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446380794"/>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149580"/>
          </a:xfrm>
          <a:prstGeom prst="rect">
            <a:avLst/>
          </a:prstGeom>
          <a:noFill/>
        </p:spPr>
        <p:txBody>
          <a:bodyPr wrap="square" rtlCol="0">
            <a:spAutoFit/>
          </a:bodyPr>
          <a:lstStyle/>
          <a:p>
            <a:pPr algn="ctr"/>
            <a:endParaRPr lang="en-US" sz="2800" b="1" baseline="30000" dirty="0">
              <a:solidFill>
                <a:schemeClr val="bg1"/>
              </a:solidFill>
              <a:latin typeface="Arial" panose="020B0604020202020204" pitchFamily="34" charset="0"/>
              <a:cs typeface="Arial" panose="020B0604020202020204" pitchFamily="34" charset="0"/>
            </a:endParaRPr>
          </a:p>
          <a:p>
            <a:pPr algn="ctr"/>
            <a:r>
              <a:rPr lang="en-US" sz="2800" b="1" baseline="30000" dirty="0">
                <a:solidFill>
                  <a:schemeClr val="bg1"/>
                </a:solidFill>
                <a:latin typeface="Arial" panose="020B0604020202020204" pitchFamily="34" charset="0"/>
                <a:cs typeface="Arial" panose="020B0604020202020204" pitchFamily="34" charset="0"/>
              </a:rPr>
              <a:t>23 </a:t>
            </a:r>
            <a:r>
              <a:rPr lang="en-US" sz="2800" b="1" dirty="0">
                <a:solidFill>
                  <a:schemeClr val="bg1"/>
                </a:solidFill>
                <a:latin typeface="Arial" panose="020B0604020202020204" pitchFamily="34" charset="0"/>
                <a:cs typeface="Arial" panose="020B0604020202020204" pitchFamily="34" charset="0"/>
              </a:rPr>
              <a:t>For the wages of sin </a:t>
            </a:r>
            <a:r>
              <a:rPr lang="en-US" sz="2800" b="1" i="1" dirty="0">
                <a:solidFill>
                  <a:schemeClr val="bg1"/>
                </a:solidFill>
                <a:latin typeface="Arial" panose="020B0604020202020204" pitchFamily="34" charset="0"/>
                <a:cs typeface="Arial" panose="020B0604020202020204" pitchFamily="34" charset="0"/>
              </a:rPr>
              <a:t>is</a:t>
            </a:r>
            <a:r>
              <a:rPr lang="en-US" sz="2800" b="1" dirty="0">
                <a:solidFill>
                  <a:schemeClr val="bg1"/>
                </a:solidFill>
                <a:latin typeface="Arial" panose="020B0604020202020204" pitchFamily="34" charset="0"/>
                <a:cs typeface="Arial" panose="020B0604020202020204" pitchFamily="34" charset="0"/>
              </a:rPr>
              <a:t> death, but the gift of God </a:t>
            </a:r>
            <a:r>
              <a:rPr lang="en-US" sz="2800" b="1" i="1" dirty="0">
                <a:solidFill>
                  <a:schemeClr val="bg1"/>
                </a:solidFill>
                <a:latin typeface="Arial" panose="020B0604020202020204" pitchFamily="34" charset="0"/>
                <a:cs typeface="Arial" panose="020B0604020202020204" pitchFamily="34" charset="0"/>
              </a:rPr>
              <a:t>is</a:t>
            </a:r>
            <a:r>
              <a:rPr lang="en-US" sz="2800" b="1" dirty="0">
                <a:solidFill>
                  <a:schemeClr val="bg1"/>
                </a:solidFill>
                <a:latin typeface="Arial" panose="020B0604020202020204" pitchFamily="34" charset="0"/>
                <a:cs typeface="Arial" panose="020B0604020202020204" pitchFamily="34" charset="0"/>
              </a:rPr>
              <a:t> eternal life in Christ Jesus our Lord.</a:t>
            </a:r>
          </a:p>
          <a:p>
            <a:pPr algn="ctr"/>
            <a:endParaRPr lang="en-US" sz="2400" b="1" dirty="0">
              <a:solidFill>
                <a:schemeClr val="bg1"/>
              </a:solidFill>
              <a:latin typeface="Arial" panose="020B0604020202020204" pitchFamily="34" charset="0"/>
              <a:cs typeface="Arial" panose="020B0604020202020204" pitchFamily="34" charset="0"/>
            </a:endParaRP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752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827032678"/>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724096"/>
          </a:xfrm>
          <a:prstGeom prst="rect">
            <a:avLst/>
          </a:prstGeom>
          <a:noFill/>
        </p:spPr>
        <p:txBody>
          <a:bodyPr wrap="square" rtlCol="0">
            <a:spAutoFit/>
          </a:bodyPr>
          <a:lstStyle/>
          <a:p>
            <a:pPr algn="ctr"/>
            <a:r>
              <a:rPr lang="en-US" sz="2800" b="1" baseline="30000" dirty="0">
                <a:solidFill>
                  <a:schemeClr val="bg1"/>
                </a:solidFill>
                <a:latin typeface="Arial" panose="020B0604020202020204" pitchFamily="34" charset="0"/>
                <a:cs typeface="Arial" panose="020B0604020202020204" pitchFamily="34" charset="0"/>
              </a:rPr>
              <a:t>16 </a:t>
            </a:r>
            <a:r>
              <a:rPr lang="en-US" sz="2800" b="1" dirty="0">
                <a:solidFill>
                  <a:schemeClr val="bg1"/>
                </a:solidFill>
                <a:latin typeface="Arial" panose="020B0604020202020204" pitchFamily="34" charset="0"/>
                <a:cs typeface="Arial" panose="020B0604020202020204" pitchFamily="34" charset="0"/>
              </a:rPr>
              <a:t>For God so loved the world that He gave His only begotten Son, that whoever believes in Him should not perish but have everlasting life. </a:t>
            </a:r>
          </a:p>
          <a:p>
            <a:pPr algn="ctr"/>
            <a:endParaRPr lang="en-US" sz="2400" b="1" dirty="0">
              <a:solidFill>
                <a:schemeClr val="bg1"/>
              </a:solidFill>
              <a:latin typeface="Arial" panose="020B0604020202020204" pitchFamily="34" charset="0"/>
              <a:cs typeface="Arial" panose="020B0604020202020204" pitchFamily="34" charset="0"/>
            </a:endParaRP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04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2718972943"/>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354765"/>
          </a:xfrm>
          <a:prstGeom prst="rect">
            <a:avLst/>
          </a:prstGeom>
          <a:noFill/>
        </p:spPr>
        <p:txBody>
          <a:bodyPr wrap="square" rtlCol="0">
            <a:spAutoFit/>
          </a:bodyPr>
          <a:lstStyle/>
          <a:p>
            <a:pPr algn="ctr"/>
            <a:r>
              <a:rPr lang="en-US" sz="2800" b="1" baseline="30000" dirty="0">
                <a:solidFill>
                  <a:schemeClr val="bg1"/>
                </a:solidFill>
                <a:latin typeface="Arial" panose="020B0604020202020204" pitchFamily="34" charset="0"/>
                <a:cs typeface="Arial" panose="020B0604020202020204" pitchFamily="34" charset="0"/>
              </a:rPr>
              <a:t>21 </a:t>
            </a:r>
            <a:r>
              <a:rPr lang="en-US" sz="2800" b="1" dirty="0">
                <a:solidFill>
                  <a:schemeClr val="bg1"/>
                </a:solidFill>
                <a:latin typeface="Arial" panose="020B0604020202020204" pitchFamily="34" charset="0"/>
                <a:cs typeface="Arial" panose="020B0604020202020204" pitchFamily="34" charset="0"/>
              </a:rPr>
              <a:t>And she will bring forth a Son, and you shall call His name </a:t>
            </a:r>
            <a:r>
              <a:rPr lang="en-US" sz="2800" b="1" cap="small" dirty="0">
                <a:solidFill>
                  <a:schemeClr val="bg1"/>
                </a:solidFill>
                <a:latin typeface="Arial" panose="020B0604020202020204" pitchFamily="34" charset="0"/>
                <a:cs typeface="Arial" panose="020B0604020202020204" pitchFamily="34" charset="0"/>
              </a:rPr>
              <a:t>Jesus</a:t>
            </a:r>
            <a:r>
              <a:rPr lang="en-US" sz="2800" b="1" dirty="0">
                <a:solidFill>
                  <a:schemeClr val="bg1"/>
                </a:solidFill>
                <a:latin typeface="Arial" panose="020B0604020202020204" pitchFamily="34" charset="0"/>
                <a:cs typeface="Arial" panose="020B0604020202020204" pitchFamily="34" charset="0"/>
              </a:rPr>
              <a:t>, for He will save His people from their sins.”</a:t>
            </a: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401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3757609088"/>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3354765"/>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17 </a:t>
            </a:r>
            <a:r>
              <a:rPr lang="en-US" sz="2400" b="1" dirty="0">
                <a:solidFill>
                  <a:schemeClr val="bg1"/>
                </a:solidFill>
                <a:latin typeface="Arial" panose="020B0604020202020204" pitchFamily="34" charset="0"/>
                <a:cs typeface="Arial" panose="020B0604020202020204" pitchFamily="34" charset="0"/>
              </a:rPr>
              <a:t>When Jesus heard </a:t>
            </a:r>
            <a:r>
              <a:rPr lang="en-US" sz="2400" b="1" i="1" dirty="0">
                <a:solidFill>
                  <a:schemeClr val="bg1"/>
                </a:solidFill>
                <a:latin typeface="Arial" panose="020B0604020202020204" pitchFamily="34" charset="0"/>
                <a:cs typeface="Arial" panose="020B0604020202020204" pitchFamily="34" charset="0"/>
              </a:rPr>
              <a:t>it,</a:t>
            </a:r>
            <a:r>
              <a:rPr lang="en-US" sz="2400" b="1" dirty="0">
                <a:solidFill>
                  <a:schemeClr val="bg1"/>
                </a:solidFill>
                <a:latin typeface="Arial" panose="020B0604020202020204" pitchFamily="34" charset="0"/>
                <a:cs typeface="Arial" panose="020B0604020202020204" pitchFamily="34" charset="0"/>
              </a:rPr>
              <a:t> He said to them, “Those who are well have no need of a physician, but those who are sick. I did not come to call </a:t>
            </a:r>
            <a:r>
              <a:rPr lang="en-US" sz="2400" b="1" i="1" dirty="0">
                <a:solidFill>
                  <a:schemeClr val="bg1"/>
                </a:solidFill>
                <a:latin typeface="Arial" panose="020B0604020202020204" pitchFamily="34" charset="0"/>
                <a:cs typeface="Arial" panose="020B0604020202020204" pitchFamily="34" charset="0"/>
              </a:rPr>
              <a:t>the</a:t>
            </a:r>
            <a:r>
              <a:rPr lang="en-US" sz="2400" b="1" dirty="0">
                <a:solidFill>
                  <a:schemeClr val="bg1"/>
                </a:solidFill>
                <a:latin typeface="Arial" panose="020B0604020202020204" pitchFamily="34" charset="0"/>
                <a:cs typeface="Arial" panose="020B0604020202020204" pitchFamily="34" charset="0"/>
              </a:rPr>
              <a:t> righteous, but sinners, to repentance.”</a:t>
            </a: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08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267724786"/>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646878"/>
          </a:xfrm>
          <a:prstGeom prst="rect">
            <a:avLst/>
          </a:prstGeom>
          <a:noFill/>
        </p:spPr>
        <p:txBody>
          <a:bodyPr wrap="square" rtlCol="0">
            <a:spAutoFit/>
          </a:bodyPr>
          <a:lstStyle/>
          <a:p>
            <a:pPr algn="ctr"/>
            <a:r>
              <a:rPr lang="en-US" sz="2400" b="1" baseline="30000" dirty="0">
                <a:solidFill>
                  <a:schemeClr val="bg1"/>
                </a:solidFill>
                <a:latin typeface="Arial" panose="020B0604020202020204" pitchFamily="34" charset="0"/>
                <a:cs typeface="Arial" panose="020B0604020202020204" pitchFamily="34" charset="0"/>
              </a:rPr>
              <a:t>15 </a:t>
            </a:r>
            <a:r>
              <a:rPr lang="en-US" sz="2400" b="1" dirty="0">
                <a:solidFill>
                  <a:schemeClr val="bg1"/>
                </a:solidFill>
                <a:latin typeface="Arial" panose="020B0604020202020204" pitchFamily="34" charset="0"/>
                <a:cs typeface="Arial" panose="020B0604020202020204" pitchFamily="34" charset="0"/>
              </a:rPr>
              <a:t>This </a:t>
            </a:r>
            <a:r>
              <a:rPr lang="en-US" sz="2400" b="1" i="1" dirty="0">
                <a:solidFill>
                  <a:schemeClr val="bg1"/>
                </a:solidFill>
                <a:latin typeface="Arial" panose="020B0604020202020204" pitchFamily="34" charset="0"/>
                <a:cs typeface="Arial" panose="020B0604020202020204" pitchFamily="34" charset="0"/>
              </a:rPr>
              <a:t>is</a:t>
            </a:r>
            <a:r>
              <a:rPr lang="en-US" sz="2400" b="1" dirty="0">
                <a:solidFill>
                  <a:schemeClr val="bg1"/>
                </a:solidFill>
                <a:latin typeface="Arial" panose="020B0604020202020204" pitchFamily="34" charset="0"/>
                <a:cs typeface="Arial" panose="020B0604020202020204" pitchFamily="34" charset="0"/>
              </a:rPr>
              <a:t> a faithful saying and worthy of all acceptance, that Christ Jesus came into the world to save sinners, of whom I am chief.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46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227" y="556870"/>
            <a:ext cx="10550347" cy="5744261"/>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671" y="680314"/>
            <a:ext cx="10303459" cy="5497373"/>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C0DE6374-08B4-4933-B190-10B25F09D63F}"/>
              </a:ext>
            </a:extLst>
          </p:cNvPr>
          <p:cNvSpPr>
            <a:spLocks noGrp="1"/>
          </p:cNvSpPr>
          <p:nvPr>
            <p:ph type="title"/>
          </p:nvPr>
        </p:nvSpPr>
        <p:spPr>
          <a:xfrm>
            <a:off x="960120" y="921235"/>
            <a:ext cx="9052560" cy="1234440"/>
          </a:xfrm>
        </p:spPr>
        <p:txBody>
          <a:bodyPr>
            <a:normAutofit/>
          </a:bodyPr>
          <a:lstStyle/>
          <a:p>
            <a:pPr algn="ctr"/>
            <a:r>
              <a:rPr lang="en-US" sz="4800" dirty="0"/>
              <a:t>The Gospel We Preach…</a:t>
            </a:r>
          </a:p>
        </p:txBody>
      </p:sp>
      <p:graphicFrame>
        <p:nvGraphicFramePr>
          <p:cNvPr id="5" name="Content Placeholder 2">
            <a:extLst>
              <a:ext uri="{FF2B5EF4-FFF2-40B4-BE49-F238E27FC236}">
                <a16:creationId xmlns:a16="http://schemas.microsoft.com/office/drawing/2014/main" id="{262C6CA0-93F1-4150-AA97-87EC9262E431}"/>
              </a:ext>
            </a:extLst>
          </p:cNvPr>
          <p:cNvGraphicFramePr>
            <a:graphicFrameLocks noGrp="1"/>
          </p:cNvGraphicFramePr>
          <p:nvPr>
            <p:ph idx="1"/>
            <p:extLst>
              <p:ext uri="{D42A27DB-BD31-4B8C-83A1-F6EECF244321}">
                <p14:modId xmlns:p14="http://schemas.microsoft.com/office/powerpoint/2010/main" val="4036636859"/>
              </p:ext>
            </p:extLst>
          </p:nvPr>
        </p:nvGraphicFramePr>
        <p:xfrm>
          <a:off x="960120" y="2421957"/>
          <a:ext cx="9052560" cy="3353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5BB53C7-40CD-4AA7-A2C7-E70ADBDCEDE6}"/>
              </a:ext>
            </a:extLst>
          </p:cNvPr>
          <p:cNvSpPr txBox="1"/>
          <p:nvPr/>
        </p:nvSpPr>
        <p:spPr>
          <a:xfrm>
            <a:off x="5683349" y="2759654"/>
            <a:ext cx="4329332" cy="2780248"/>
          </a:xfrm>
          <a:prstGeom prst="rect">
            <a:avLst/>
          </a:prstGeom>
          <a:noFill/>
        </p:spPr>
        <p:txBody>
          <a:bodyPr wrap="square" rtlCol="0">
            <a:spAutoFit/>
          </a:bodyPr>
          <a:lstStyle/>
          <a:p>
            <a:pPr algn="ctr"/>
            <a:endParaRPr lang="en-US" sz="2800" b="1" baseline="30000" dirty="0">
              <a:solidFill>
                <a:schemeClr val="bg1"/>
              </a:solidFill>
              <a:latin typeface="Arial" panose="020B0604020202020204" pitchFamily="34" charset="0"/>
              <a:cs typeface="Arial" panose="020B0604020202020204" pitchFamily="34" charset="0"/>
            </a:endParaRPr>
          </a:p>
          <a:p>
            <a:pPr algn="ctr"/>
            <a:r>
              <a:rPr lang="en-US" sz="2800" b="1" baseline="30000" dirty="0">
                <a:solidFill>
                  <a:schemeClr val="bg1"/>
                </a:solidFill>
                <a:latin typeface="Arial" panose="020B0604020202020204" pitchFamily="34" charset="0"/>
                <a:cs typeface="Arial" panose="020B0604020202020204" pitchFamily="34" charset="0"/>
              </a:rPr>
              <a:t>38 </a:t>
            </a:r>
            <a:r>
              <a:rPr lang="en-US" sz="2800" b="1" dirty="0">
                <a:solidFill>
                  <a:schemeClr val="bg1"/>
                </a:solidFill>
                <a:latin typeface="Arial" panose="020B0604020202020204" pitchFamily="34" charset="0"/>
                <a:cs typeface="Arial" panose="020B0604020202020204" pitchFamily="34" charset="0"/>
              </a:rPr>
              <a:t>For I have come down from heaven, not to do My own will, but the will of Him who sent Me. </a:t>
            </a:r>
          </a:p>
          <a:p>
            <a:pPr algn="ct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4447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825</Words>
  <Application>Microsoft Office PowerPoint</Application>
  <PresentationFormat>Custom</PresentationFormat>
  <Paragraphs>87</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Garamond</vt:lpstr>
      <vt:lpstr>SavonVTI</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lpstr>The Gospel We Preach…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 of the Bible</dc:title>
  <dc:creator>Rob Miller</dc:creator>
  <cp:lastModifiedBy>christian miller</cp:lastModifiedBy>
  <cp:revision>23</cp:revision>
  <dcterms:created xsi:type="dcterms:W3CDTF">2021-10-06T03:31:55Z</dcterms:created>
  <dcterms:modified xsi:type="dcterms:W3CDTF">2021-10-17T00:37:36Z</dcterms:modified>
</cp:coreProperties>
</file>