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77" r:id="rId4"/>
    <p:sldId id="278" r:id="rId5"/>
    <p:sldId id="27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80" r:id="rId22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D6D45B-8498-49B1-94EE-F853270B9F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70D0AE-6614-4184-803E-9E2D09E16B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A4E96-5998-4465-8EDA-EA159C6AA1A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854396-32D0-4CD0-ACD0-AC85010D4F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14130-7CB5-4FB8-B3CA-D59525148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6AE66-5504-452A-B72B-5EEB31A00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8661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CF513-C26C-4A01-930B-713D2E74D4F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765D6-6B03-47DD-A298-FB9C13152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7819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4" y="1517904"/>
            <a:ext cx="8229600" cy="279806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4" y="4572000"/>
            <a:ext cx="8229600" cy="1527048"/>
          </a:xfrm>
        </p:spPr>
        <p:txBody>
          <a:bodyPr/>
          <a:lstStyle>
            <a:lvl1pPr marL="0" indent="0" algn="ctr">
              <a:buNone/>
              <a:defRPr sz="2160">
                <a:solidFill>
                  <a:schemeClr val="tx1"/>
                </a:solidFill>
              </a:defRPr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10/1/2021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90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49694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114" y="1517904"/>
            <a:ext cx="82296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6114" y="2971800"/>
            <a:ext cx="82296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25105" y="6400801"/>
            <a:ext cx="1678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3057" y="6400801"/>
            <a:ext cx="5489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sz="9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09683" y="6400801"/>
            <a:ext cx="477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9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09728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282438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l" defTabSz="822960" rtl="0" eaLnBrk="1" latinLnBrk="0" hangingPunct="1">
        <a:lnSpc>
          <a:spcPct val="95000"/>
        </a:lnSpc>
        <a:spcBef>
          <a:spcPct val="0"/>
        </a:spcBef>
        <a:buNone/>
        <a:defRPr sz="3780" kern="1200" spc="-4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184" indent="-329184" algn="l" defTabSz="822960" rtl="0" eaLnBrk="1" latinLnBrk="0" hangingPunct="1">
        <a:lnSpc>
          <a:spcPct val="105000"/>
        </a:lnSpc>
        <a:spcBef>
          <a:spcPts val="810"/>
        </a:spcBef>
        <a:buClr>
          <a:schemeClr val="accent5"/>
        </a:buClr>
        <a:buFont typeface="Avenir Next LT Pro" panose="020B0504020202020204" pitchFamily="34" charset="0"/>
        <a:buChar char="+"/>
        <a:defRPr sz="23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" indent="0" algn="l" defTabSz="822960" rtl="0" eaLnBrk="1" latinLnBrk="0" hangingPunct="1">
        <a:lnSpc>
          <a:spcPct val="105000"/>
        </a:lnSpc>
        <a:spcBef>
          <a:spcPts val="810"/>
        </a:spcBef>
        <a:buFont typeface="Arial" panose="020B0604020202020204" pitchFamily="34" charset="0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76072" indent="-246888" algn="l" defTabSz="822960" rtl="0" eaLnBrk="1" latinLnBrk="0" hangingPunct="1">
        <a:lnSpc>
          <a:spcPct val="105000"/>
        </a:lnSpc>
        <a:spcBef>
          <a:spcPts val="54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" indent="0" algn="l" defTabSz="822960" rtl="0" eaLnBrk="1" latinLnBrk="0" hangingPunct="1">
        <a:lnSpc>
          <a:spcPct val="105000"/>
        </a:lnSpc>
        <a:spcBef>
          <a:spcPts val="540"/>
        </a:spcBef>
        <a:buFontTx/>
        <a:buNone/>
        <a:defRPr sz="162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98271" indent="-246888" algn="l" defTabSz="822960" rtl="0" eaLnBrk="1" latinLnBrk="0" hangingPunct="1">
        <a:lnSpc>
          <a:spcPct val="105000"/>
        </a:lnSpc>
        <a:spcBef>
          <a:spcPts val="540"/>
        </a:spcBef>
        <a:buClr>
          <a:schemeClr val="accent5"/>
        </a:buClr>
        <a:buFont typeface="Avenir Next LT Pro" panose="020B0504020202020204" pitchFamily="34" charset="0"/>
        <a:buChar char="+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93D16-EFDF-488C-8E90-BD9E07711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r>
              <a:rPr lang="en-US" dirty="0"/>
              <a:t>Overcoming Trials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FFF83-ACB3-4448-8242-FF501D2BC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4479368"/>
            <a:ext cx="4212536" cy="916947"/>
          </a:xfrm>
        </p:spPr>
        <p:txBody>
          <a:bodyPr>
            <a:normAutofit/>
          </a:bodyPr>
          <a:lstStyle/>
          <a:p>
            <a:pPr algn="l"/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Jam 1:2-4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6B31082F-3342-4BBA-BB50-8BD74692A9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16"/>
          <a:stretch/>
        </p:blipFill>
        <p:spPr>
          <a:xfrm>
            <a:off x="6158484" y="2888973"/>
            <a:ext cx="3445459" cy="250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14928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3843130"/>
            <a:ext cx="4212536" cy="1553185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Ps 37:5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Commit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way to the </a:t>
            </a:r>
            <a:r>
              <a:rPr lang="en-US" sz="2400" cap="smal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also in Him, And He shall bring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pass.</a:t>
            </a:r>
          </a:p>
          <a:p>
            <a:pPr algn="l">
              <a:lnSpc>
                <a:spcPct val="95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059D9655-1AFF-41AB-8E1B-F8009D525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264811"/>
            <a:ext cx="3445459" cy="313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33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3551583"/>
            <a:ext cx="4212536" cy="2001077"/>
          </a:xfrm>
        </p:spPr>
        <p:txBody>
          <a:bodyPr>
            <a:normAutofit fontScale="92500"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 3:5-6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en-US" sz="2400" cap="smal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with all your heart, And lean not on your own understanding; 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all your ways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acknowledge Him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 shall direct your paths.</a:t>
            </a:r>
          </a:p>
          <a:p>
            <a:pPr algn="l">
              <a:lnSpc>
                <a:spcPct val="95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059D9655-1AFF-41AB-8E1B-F8009D525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264811"/>
            <a:ext cx="3445459" cy="313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6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4314850"/>
            <a:ext cx="4212536" cy="1237810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Rom 1:17b “The just shall live by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l">
              <a:lnSpc>
                <a:spcPct val="95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059D9655-1AFF-41AB-8E1B-F8009D525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264811"/>
            <a:ext cx="3445459" cy="313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7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4314850"/>
            <a:ext cx="4212536" cy="1237810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Rom 10:17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 then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faith </a:t>
            </a:r>
            <a:r>
              <a:rPr lang="en-US" sz="24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comes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by hearing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hearing by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 word of God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l">
              <a:lnSpc>
                <a:spcPct val="95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059D9655-1AFF-41AB-8E1B-F8009D525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264811"/>
            <a:ext cx="3445459" cy="313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96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3429001"/>
            <a:ext cx="4212536" cy="2309190"/>
          </a:xfrm>
        </p:spPr>
        <p:txBody>
          <a:bodyPr>
            <a:normAutofit fontScale="92500"/>
          </a:bodyPr>
          <a:lstStyle/>
          <a:p>
            <a:pPr algn="l">
              <a:lnSpc>
                <a:spcPct val="95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1 Pet 1:8-9 “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whom having not seen you love. Though now you do not see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Him,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yet believing, you rejoice with joy inexpressible and full of glory, 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2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receiving the end of your faith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—the salvation of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souls.”</a:t>
            </a:r>
          </a:p>
          <a:p>
            <a:pPr algn="l">
              <a:lnSpc>
                <a:spcPct val="95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059D9655-1AFF-41AB-8E1B-F8009D525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264811"/>
            <a:ext cx="3445459" cy="313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9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Humility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3843130"/>
            <a:ext cx="4212536" cy="1553186"/>
          </a:xfrm>
        </p:spPr>
        <p:txBody>
          <a:bodyPr>
            <a:normAutofit fontScale="40000" lnSpcReduction="20000"/>
          </a:bodyPr>
          <a:lstStyle/>
          <a:p>
            <a:pPr algn="l">
              <a:lnSpc>
                <a:spcPct val="95000"/>
              </a:lnSpc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Ps 149:4 “</a:t>
            </a:r>
            <a:r>
              <a:rPr lang="en-US" sz="6000" baseline="30000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For the </a:t>
            </a:r>
            <a:r>
              <a:rPr lang="en-US" sz="6000" cap="smal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takes pleasure in His people; He will beautify </a:t>
            </a:r>
            <a:r>
              <a:rPr lang="en-US" sz="6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 humble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with salvation.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6597C3C5-6818-4DDF-BBE2-A1E3CE79B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003442"/>
            <a:ext cx="3445459" cy="339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607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Humility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4314850"/>
            <a:ext cx="4212536" cy="1081465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 22:4 “By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humility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fear of the </a:t>
            </a:r>
            <a:r>
              <a:rPr lang="en-US" sz="2400" cap="smal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riches and honor and life.</a:t>
            </a: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6597C3C5-6818-4DDF-BBE2-A1E3CE79B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003442"/>
            <a:ext cx="3445459" cy="339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4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Humility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3429000"/>
            <a:ext cx="4212536" cy="2070652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Mic 6:8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 has shown you, O man, what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good; And what does the </a:t>
            </a:r>
            <a:r>
              <a:rPr lang="en-US" sz="2400" cap="smal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require of you But to do justly, To love mercy, And to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walk humbly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your God?</a:t>
            </a:r>
          </a:p>
          <a:p>
            <a:pPr algn="l">
              <a:lnSpc>
                <a:spcPct val="95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6597C3C5-6818-4DDF-BBE2-A1E3CE79B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003442"/>
            <a:ext cx="3445459" cy="339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05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Humility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3697357"/>
            <a:ext cx="4212536" cy="169895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Lk 14:11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whoever exalts himself will be humbled, and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 who humbles himself will be exalted.”</a:t>
            </a:r>
          </a:p>
          <a:p>
            <a:pPr algn="l">
              <a:lnSpc>
                <a:spcPct val="95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6597C3C5-6818-4DDF-BBE2-A1E3CE79B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003442"/>
            <a:ext cx="3445459" cy="339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26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Humility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4161183"/>
            <a:ext cx="4212536" cy="1235132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Jam 4:10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Humble yourselves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the sight of the Lord, and He will lift you up.</a:t>
            </a: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6597C3C5-6818-4DDF-BBE2-A1E3CE79B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003442"/>
            <a:ext cx="3445459" cy="339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9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6276" y="1461686"/>
            <a:ext cx="5004924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sz="4800" dirty="0"/>
              <a:t>Joy/Contentment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4159903"/>
            <a:ext cx="4212536" cy="916947"/>
          </a:xfrm>
        </p:spPr>
        <p:txBody>
          <a:bodyPr>
            <a:noAutofit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James 1:2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 brethren,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count it all joy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you fall into various trials,”</a:t>
            </a:r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DCC72B34-E402-4563-A8C3-412FDAF5A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1710578"/>
            <a:ext cx="3445459" cy="343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137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Humility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3429000"/>
            <a:ext cx="4212536" cy="2282687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1 Pet 5:8-9 “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Therefore </a:t>
            </a:r>
            <a:r>
              <a:rPr lang="en-US" sz="2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humble yourselves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under the mighty hand of God, that He may exalt you in due time, 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200" baseline="30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casting all your care upon Him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for He cares for you.</a:t>
            </a:r>
          </a:p>
          <a:p>
            <a:pPr algn="l">
              <a:lnSpc>
                <a:spcPct val="95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6597C3C5-6818-4DDF-BBE2-A1E3CE79B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003442"/>
            <a:ext cx="3445459" cy="339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08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874" y="575836"/>
            <a:ext cx="4212536" cy="2853164"/>
          </a:xfrm>
        </p:spPr>
        <p:txBody>
          <a:bodyPr anchor="ctr">
            <a:normAutofit/>
          </a:bodyPr>
          <a:lstStyle/>
          <a:p>
            <a:r>
              <a:rPr lang="en-US" dirty="0"/>
              <a:t>Overcoming Trials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2858524"/>
            <a:ext cx="4212536" cy="2853163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95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Joy/Contentment</a:t>
            </a:r>
          </a:p>
          <a:p>
            <a:pPr algn="l">
              <a:lnSpc>
                <a:spcPct val="95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Patience</a:t>
            </a:r>
          </a:p>
          <a:p>
            <a:pPr algn="l">
              <a:lnSpc>
                <a:spcPct val="95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</a:p>
          <a:p>
            <a:pPr algn="l">
              <a:lnSpc>
                <a:spcPct val="95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Humility</a:t>
            </a:r>
          </a:p>
          <a:p>
            <a:pPr algn="l">
              <a:lnSpc>
                <a:spcPct val="95000"/>
              </a:lnSpc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036CE17B-498B-49F2-81D9-97357E84BB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16"/>
          <a:stretch/>
        </p:blipFill>
        <p:spPr>
          <a:xfrm>
            <a:off x="6158484" y="2858524"/>
            <a:ext cx="3445459" cy="265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7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383" y="1461686"/>
            <a:ext cx="5088834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sz="4800" dirty="0"/>
              <a:t>Joy/Contentment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3429000"/>
            <a:ext cx="4212536" cy="916947"/>
          </a:xfrm>
        </p:spPr>
        <p:txBody>
          <a:bodyPr>
            <a:noAutofit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Acts 16:25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But at midnight Paul and Silas were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praying and singing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hymns to God, and the prisoners were listening to them.”</a:t>
            </a:r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DCC72B34-E402-4563-A8C3-412FDAF5A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1710578"/>
            <a:ext cx="3445459" cy="343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42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131" y="1461686"/>
            <a:ext cx="5261112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sz="4800" dirty="0"/>
              <a:t>Joy/Contentment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3429000"/>
            <a:ext cx="4212536" cy="916947"/>
          </a:xfrm>
        </p:spPr>
        <p:txBody>
          <a:bodyPr>
            <a:noAutofit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 Cor 12:9b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Therefore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most gladly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 will rather boast in my infirmities, that the power of Christ may rest upon me.”</a:t>
            </a:r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DCC72B34-E402-4563-A8C3-412FDAF5A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1710578"/>
            <a:ext cx="3445459" cy="343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4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383" y="1461686"/>
            <a:ext cx="503582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 sz="4800" dirty="0"/>
              <a:t>Joy/Contentment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3429000"/>
            <a:ext cx="4212536" cy="916947"/>
          </a:xfrm>
        </p:spPr>
        <p:txBody>
          <a:bodyPr>
            <a:noAutofit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Phil 4:11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 that I speak in regard to need, for I have learned in whatever state I am, to be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:”</a:t>
            </a:r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DCC72B34-E402-4563-A8C3-412FDAF5A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1710578"/>
            <a:ext cx="3445459" cy="343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95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Patience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3988904"/>
            <a:ext cx="4212536" cy="1407411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Jam 1:3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knowing that the testing of your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faith produces patience. </a:t>
            </a:r>
          </a:p>
        </p:txBody>
      </p:sp>
      <p:pic>
        <p:nvPicPr>
          <p:cNvPr id="8" name="Picture 7" descr="A bird flying in the sky&#10;&#10;Description automatically generated with medium confidence">
            <a:extLst>
              <a:ext uri="{FF2B5EF4-FFF2-40B4-BE49-F238E27FC236}">
                <a16:creationId xmlns:a16="http://schemas.microsoft.com/office/drawing/2014/main" id="{3FA062AA-0E17-4E24-98BE-FBFEFFC28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136954"/>
            <a:ext cx="3445459" cy="325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49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Patience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3843130"/>
            <a:ext cx="4212536" cy="1553185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Ps 27:14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Wait on the </a:t>
            </a:r>
            <a:r>
              <a:rPr lang="en-US" sz="2400" cap="small" dirty="0">
                <a:effectLst/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Be of good courage, And He shall strengthen your heart;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Wait, I say, on the </a:t>
            </a:r>
            <a:r>
              <a:rPr lang="en-US" sz="2400" cap="small" dirty="0">
                <a:effectLst/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5" name="Picture 4" descr="A bird flying in the sky&#10;&#10;Description automatically generated with medium confidence">
            <a:extLst>
              <a:ext uri="{FF2B5EF4-FFF2-40B4-BE49-F238E27FC236}">
                <a16:creationId xmlns:a16="http://schemas.microsoft.com/office/drawing/2014/main" id="{75D0B4ED-60F4-4D44-88FE-C213B2FF5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136954"/>
            <a:ext cx="3445459" cy="325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3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Patience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4412974"/>
            <a:ext cx="4212536" cy="983341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Ps 37:7a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Rest in the </a:t>
            </a:r>
            <a:r>
              <a:rPr lang="en-US" sz="2400" cap="smal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wait patiently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Him;</a:t>
            </a:r>
          </a:p>
        </p:txBody>
      </p:sp>
      <p:pic>
        <p:nvPicPr>
          <p:cNvPr id="5" name="Picture 4" descr="A bird flying in the sky&#10;&#10;Description automatically generated with medium confidence">
            <a:extLst>
              <a:ext uri="{FF2B5EF4-FFF2-40B4-BE49-F238E27FC236}">
                <a16:creationId xmlns:a16="http://schemas.microsoft.com/office/drawing/2014/main" id="{F943DB6C-30B2-472B-9CB4-215261FA4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136954"/>
            <a:ext cx="3445459" cy="325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2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0"/>
            <a:ext cx="96012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72CAB-D910-4962-9FB4-55654B1AA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12" y="1461686"/>
            <a:ext cx="4212536" cy="2853164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Patience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1510B-DE6F-4480-8CA3-56C84011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12" y="3428999"/>
            <a:ext cx="4212536" cy="2256183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1:3-4 “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 that we ourselves boast of you among the churches of God for your patience and faith in all your persecutions and tribulations that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you endure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,” </a:t>
            </a:r>
          </a:p>
          <a:p>
            <a:pPr algn="l">
              <a:lnSpc>
                <a:spcPct val="95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bird flying in the sky&#10;&#10;Description automatically generated with medium confidence">
            <a:extLst>
              <a:ext uri="{FF2B5EF4-FFF2-40B4-BE49-F238E27FC236}">
                <a16:creationId xmlns:a16="http://schemas.microsoft.com/office/drawing/2014/main" id="{C5506161-8228-47B0-8C00-16F926D7A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84" y="2136954"/>
            <a:ext cx="3445459" cy="354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74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524</Words>
  <Application>Microsoft Office PowerPoint</Application>
  <PresentationFormat>Custom</PresentationFormat>
  <Paragraphs>63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Aharoni</vt:lpstr>
      <vt:lpstr>Arial</vt:lpstr>
      <vt:lpstr>Avenir Next LT Pro</vt:lpstr>
      <vt:lpstr>Calibri</vt:lpstr>
      <vt:lpstr>PrismaticVTI</vt:lpstr>
      <vt:lpstr>Overcoming Trials</vt:lpstr>
      <vt:lpstr>Joy/Contentment</vt:lpstr>
      <vt:lpstr>Joy/Contentment</vt:lpstr>
      <vt:lpstr>Joy/Contentment</vt:lpstr>
      <vt:lpstr>Joy/Contentment</vt:lpstr>
      <vt:lpstr>Patience</vt:lpstr>
      <vt:lpstr>Patience</vt:lpstr>
      <vt:lpstr>Patience</vt:lpstr>
      <vt:lpstr>Patience</vt:lpstr>
      <vt:lpstr>Faith</vt:lpstr>
      <vt:lpstr>Faith</vt:lpstr>
      <vt:lpstr>Faith</vt:lpstr>
      <vt:lpstr>Faith</vt:lpstr>
      <vt:lpstr>Faith</vt:lpstr>
      <vt:lpstr>Humility</vt:lpstr>
      <vt:lpstr>Humility</vt:lpstr>
      <vt:lpstr>Humility</vt:lpstr>
      <vt:lpstr>Humility</vt:lpstr>
      <vt:lpstr>Humility</vt:lpstr>
      <vt:lpstr>Humility</vt:lpstr>
      <vt:lpstr>Overcoming Trials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Trials</dc:title>
  <dc:creator>Rob Miller</dc:creator>
  <cp:lastModifiedBy>christian miller</cp:lastModifiedBy>
  <cp:revision>17</cp:revision>
  <dcterms:created xsi:type="dcterms:W3CDTF">2021-09-29T03:49:35Z</dcterms:created>
  <dcterms:modified xsi:type="dcterms:W3CDTF">2021-10-02T02:33:13Z</dcterms:modified>
</cp:coreProperties>
</file>