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2" r:id="rId8"/>
    <p:sldId id="263" r:id="rId9"/>
    <p:sldId id="264" r:id="rId10"/>
    <p:sldId id="265" r:id="rId11"/>
  </p:sldIdLst>
  <p:sldSz cx="109728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90" d="100"/>
          <a:sy n="90" d="100"/>
        </p:scale>
        <p:origin x="102" y="33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6FF91F-047B-48FB-87DC-BD91919B3ABD}"/>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r>
              <a:rPr lang="en-US"/>
              <a:t>PM Sermon</a:t>
            </a:r>
          </a:p>
        </p:txBody>
      </p:sp>
      <p:sp>
        <p:nvSpPr>
          <p:cNvPr id="3" name="Date Placeholder 2">
            <a:extLst>
              <a:ext uri="{FF2B5EF4-FFF2-40B4-BE49-F238E27FC236}">
                <a16:creationId xmlns:a16="http://schemas.microsoft.com/office/drawing/2014/main" id="{7CD99673-E6EE-42F6-9408-B9DD46AFAE16}"/>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4364BE9F-CF41-4468-AB46-D02FC1F6C176}" type="datetimeFigureOut">
              <a:rPr lang="en-US" smtClean="0"/>
              <a:t>9/18/2021</a:t>
            </a:fld>
            <a:endParaRPr lang="en-US"/>
          </a:p>
        </p:txBody>
      </p:sp>
      <p:sp>
        <p:nvSpPr>
          <p:cNvPr id="4" name="Footer Placeholder 3">
            <a:extLst>
              <a:ext uri="{FF2B5EF4-FFF2-40B4-BE49-F238E27FC236}">
                <a16:creationId xmlns:a16="http://schemas.microsoft.com/office/drawing/2014/main" id="{9B18CB82-E1DD-4D00-AB43-0DC3E9161E3B}"/>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2BFB3EF-13E1-4F56-9BB3-BDE980B607D5}"/>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36C4D11E-BA0D-4A7B-B1C6-A1AE2742A61F}" type="slidenum">
              <a:rPr lang="en-US" smtClean="0"/>
              <a:t>‹#›</a:t>
            </a:fld>
            <a:endParaRPr lang="en-US"/>
          </a:p>
        </p:txBody>
      </p:sp>
    </p:spTree>
    <p:extLst>
      <p:ext uri="{BB962C8B-B14F-4D97-AF65-F5344CB8AC3E}">
        <p14:creationId xmlns:p14="http://schemas.microsoft.com/office/powerpoint/2010/main" val="410874437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r>
              <a:rPr lang="en-US"/>
              <a:t>PM Sermon</a:t>
            </a:r>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D21BE5F4-A84A-4C4E-8AB0-E5DA67224CFE}" type="datetimeFigureOut">
              <a:rPr lang="en-US" smtClean="0"/>
              <a:t>9/18/2021</a:t>
            </a:fld>
            <a:endParaRPr lang="en-US"/>
          </a:p>
        </p:txBody>
      </p:sp>
      <p:sp>
        <p:nvSpPr>
          <p:cNvPr id="4" name="Slide Image Placeholder 3"/>
          <p:cNvSpPr>
            <a:spLocks noGrp="1" noRot="1" noChangeAspect="1"/>
          </p:cNvSpPr>
          <p:nvPr>
            <p:ph type="sldImg" idx="2"/>
          </p:nvPr>
        </p:nvSpPr>
        <p:spPr>
          <a:xfrm>
            <a:off x="2720975" y="857250"/>
            <a:ext cx="370205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7ED2C72-9BC3-4246-B7B1-5392BA9F61DA}" type="slidenum">
              <a:rPr lang="en-US" smtClean="0"/>
              <a:t>‹#›</a:t>
            </a:fld>
            <a:endParaRPr lang="en-US"/>
          </a:p>
        </p:txBody>
      </p:sp>
    </p:spTree>
    <p:extLst>
      <p:ext uri="{BB962C8B-B14F-4D97-AF65-F5344CB8AC3E}">
        <p14:creationId xmlns:p14="http://schemas.microsoft.com/office/powerpoint/2010/main" val="336427711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iblegateway.com/passage/?search=ps+1%3A1-2&amp;version=NET;NKJV;NASB;KJV#fen-NKJV-13941a"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biblegateway.com/passage/?search=ps+1%3A1-2&amp;version=NET;NKJV;NASB;KJV#fen-NKJV-13942b"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Cor 1:9,26, 2  Eph 4:4; </a:t>
            </a:r>
            <a:r>
              <a:rPr lang="en-US" dirty="0" err="1"/>
              <a:t>thes</a:t>
            </a:r>
            <a:r>
              <a:rPr lang="en-US" dirty="0"/>
              <a:t> 2:14; </a:t>
            </a:r>
          </a:p>
          <a:p>
            <a:endParaRPr lang="en-US" dirty="0"/>
          </a:p>
          <a:p>
            <a:r>
              <a:rPr lang="en-US" dirty="0"/>
              <a:t>Eph 2:10 walk in good works</a:t>
            </a:r>
          </a:p>
        </p:txBody>
      </p:sp>
      <p:sp>
        <p:nvSpPr>
          <p:cNvPr id="4" name="Slide Number Placeholder 3"/>
          <p:cNvSpPr>
            <a:spLocks noGrp="1"/>
          </p:cNvSpPr>
          <p:nvPr>
            <p:ph type="sldNum" sz="quarter" idx="5"/>
          </p:nvPr>
        </p:nvSpPr>
        <p:spPr/>
        <p:txBody>
          <a:bodyPr/>
          <a:lstStyle/>
          <a:p>
            <a:fld id="{07ED2C72-9BC3-4246-B7B1-5392BA9F61DA}" type="slidenum">
              <a:rPr lang="en-US" smtClean="0"/>
              <a:t>3</a:t>
            </a:fld>
            <a:endParaRPr lang="en-US"/>
          </a:p>
        </p:txBody>
      </p:sp>
      <p:sp>
        <p:nvSpPr>
          <p:cNvPr id="5" name="Header Placeholder 4">
            <a:extLst>
              <a:ext uri="{FF2B5EF4-FFF2-40B4-BE49-F238E27FC236}">
                <a16:creationId xmlns:a16="http://schemas.microsoft.com/office/drawing/2014/main" id="{3FA5F9B5-EDF1-4DF3-8590-0C6317D22915}"/>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2927545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Minister: One who serves…</a:t>
            </a:r>
          </a:p>
          <a:p>
            <a:endParaRPr lang="en-US" dirty="0"/>
          </a:p>
          <a:p>
            <a:r>
              <a:rPr lang="en-US" dirty="0"/>
              <a:t>Lk 19&gt;17 “</a:t>
            </a:r>
            <a:r>
              <a:rPr lang="en-US" baseline="30000" dirty="0"/>
              <a:t>16 </a:t>
            </a:r>
            <a:r>
              <a:rPr lang="en-US" dirty="0"/>
              <a:t>Then came the first, saying, ‘Master, your mina has earned ten minas.’ </a:t>
            </a:r>
            <a:r>
              <a:rPr lang="en-US" baseline="30000" dirty="0"/>
              <a:t>17 </a:t>
            </a:r>
            <a:r>
              <a:rPr lang="en-US" dirty="0"/>
              <a:t>And he said to him, ‘Well </a:t>
            </a:r>
            <a:r>
              <a:rPr lang="en-US" i="1" dirty="0"/>
              <a:t>done,</a:t>
            </a:r>
            <a:r>
              <a:rPr lang="en-US" dirty="0"/>
              <a:t> good servant; because you were faithful in a very little, have authority over ten cities.’ </a:t>
            </a:r>
          </a:p>
          <a:p>
            <a:endParaRPr lang="en-US" dirty="0"/>
          </a:p>
          <a:p>
            <a:r>
              <a:rPr lang="en-US" dirty="0"/>
              <a:t>Eph 2:10 walk in good works</a:t>
            </a:r>
          </a:p>
        </p:txBody>
      </p:sp>
      <p:sp>
        <p:nvSpPr>
          <p:cNvPr id="4" name="Slide Number Placeholder 3"/>
          <p:cNvSpPr>
            <a:spLocks noGrp="1"/>
          </p:cNvSpPr>
          <p:nvPr>
            <p:ph type="sldNum" sz="quarter" idx="5"/>
          </p:nvPr>
        </p:nvSpPr>
        <p:spPr/>
        <p:txBody>
          <a:bodyPr/>
          <a:lstStyle/>
          <a:p>
            <a:fld id="{07ED2C72-9BC3-4246-B7B1-5392BA9F61DA}" type="slidenum">
              <a:rPr lang="en-US" smtClean="0"/>
              <a:t>4</a:t>
            </a:fld>
            <a:endParaRPr lang="en-US"/>
          </a:p>
        </p:txBody>
      </p:sp>
      <p:sp>
        <p:nvSpPr>
          <p:cNvPr id="5" name="Header Placeholder 4">
            <a:extLst>
              <a:ext uri="{FF2B5EF4-FFF2-40B4-BE49-F238E27FC236}">
                <a16:creationId xmlns:a16="http://schemas.microsoft.com/office/drawing/2014/main" id="{154B21A3-D3B2-43E2-AAD7-4EB2889DDC30}"/>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3719658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ED2C72-9BC3-4246-B7B1-5392BA9F61DA}" type="slidenum">
              <a:rPr lang="en-US" smtClean="0"/>
              <a:t>5</a:t>
            </a:fld>
            <a:endParaRPr lang="en-US"/>
          </a:p>
        </p:txBody>
      </p:sp>
      <p:sp>
        <p:nvSpPr>
          <p:cNvPr id="5" name="Header Placeholder 4">
            <a:extLst>
              <a:ext uri="{FF2B5EF4-FFF2-40B4-BE49-F238E27FC236}">
                <a16:creationId xmlns:a16="http://schemas.microsoft.com/office/drawing/2014/main" id="{5F702E41-5266-4234-818C-C358AEFEE9A5}"/>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1483028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ED2C72-9BC3-4246-B7B1-5392BA9F61DA}" type="slidenum">
              <a:rPr lang="en-US" smtClean="0"/>
              <a:t>6</a:t>
            </a:fld>
            <a:endParaRPr lang="en-US"/>
          </a:p>
        </p:txBody>
      </p:sp>
      <p:sp>
        <p:nvSpPr>
          <p:cNvPr id="5" name="Header Placeholder 4">
            <a:extLst>
              <a:ext uri="{FF2B5EF4-FFF2-40B4-BE49-F238E27FC236}">
                <a16:creationId xmlns:a16="http://schemas.microsoft.com/office/drawing/2014/main" id="{4080C136-9E4D-492B-AEE1-631735AA8FE8}"/>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4102956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Ps 1:1-2 “1 Blessed </a:t>
            </a:r>
            <a:r>
              <a:rPr lang="en-US" i="1" dirty="0"/>
              <a:t>is</a:t>
            </a:r>
            <a:r>
              <a:rPr lang="en-US" dirty="0"/>
              <a:t> the man Who walks not in the counsel of the </a:t>
            </a:r>
            <a:r>
              <a:rPr lang="en-US" baseline="30000" dirty="0"/>
              <a:t>[</a:t>
            </a:r>
            <a:r>
              <a:rPr lang="en-US" baseline="30000" dirty="0">
                <a:hlinkClick r:id="rId3" tooltip="See footnote a"/>
              </a:rPr>
              <a:t>a</a:t>
            </a:r>
            <a:r>
              <a:rPr lang="en-US" baseline="30000" dirty="0"/>
              <a:t>]</a:t>
            </a:r>
            <a:r>
              <a:rPr lang="en-US" dirty="0"/>
              <a:t>ungodly, Nor stands in the path of sinners, Nor sits in the seat of the scornful; </a:t>
            </a:r>
            <a:r>
              <a:rPr lang="en-US" baseline="30000" dirty="0"/>
              <a:t>2 </a:t>
            </a:r>
            <a:r>
              <a:rPr lang="en-US" dirty="0"/>
              <a:t>But his delight </a:t>
            </a:r>
            <a:r>
              <a:rPr lang="en-US" i="1" dirty="0"/>
              <a:t>is</a:t>
            </a:r>
            <a:r>
              <a:rPr lang="en-US" dirty="0"/>
              <a:t> in the law of the </a:t>
            </a:r>
            <a:r>
              <a:rPr lang="en-US" cap="small" dirty="0">
                <a:effectLst/>
              </a:rPr>
              <a:t>Lord</a:t>
            </a:r>
            <a:r>
              <a:rPr lang="en-US" dirty="0"/>
              <a:t>, And in His law he </a:t>
            </a:r>
            <a:r>
              <a:rPr lang="en-US" baseline="30000" dirty="0"/>
              <a:t>[</a:t>
            </a:r>
            <a:r>
              <a:rPr lang="en-US" baseline="30000" dirty="0">
                <a:hlinkClick r:id="rId4" tooltip="See footnote b"/>
              </a:rPr>
              <a:t>b</a:t>
            </a:r>
            <a:r>
              <a:rPr lang="en-US" baseline="30000" dirty="0"/>
              <a:t>]</a:t>
            </a:r>
            <a:r>
              <a:rPr lang="en-US" dirty="0"/>
              <a:t>meditates day and night.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Ps 119:11 “</a:t>
            </a:r>
            <a:r>
              <a:rPr lang="en-US" baseline="30000" dirty="0"/>
              <a:t>11 </a:t>
            </a:r>
            <a:r>
              <a:rPr lang="en-US" dirty="0"/>
              <a:t>Your word I have hidden in my heart, That I might not sin against You.</a:t>
            </a:r>
          </a:p>
          <a:p>
            <a:endParaRPr lang="en-US" dirty="0"/>
          </a:p>
          <a:p>
            <a:endParaRPr lang="en-US" dirty="0"/>
          </a:p>
          <a:p>
            <a:r>
              <a:rPr lang="en-US" dirty="0"/>
              <a:t>2 Tim 2:15 “</a:t>
            </a:r>
            <a:r>
              <a:rPr lang="en-US" baseline="30000" dirty="0"/>
              <a:t>15 </a:t>
            </a:r>
            <a:r>
              <a:rPr lang="en-US" dirty="0"/>
              <a:t>Be diligent to present yourself approved to God, a worker who does not need to be ashamed, rightly dividing the word of truth. </a:t>
            </a:r>
          </a:p>
        </p:txBody>
      </p:sp>
      <p:sp>
        <p:nvSpPr>
          <p:cNvPr id="4" name="Slide Number Placeholder 3"/>
          <p:cNvSpPr>
            <a:spLocks noGrp="1"/>
          </p:cNvSpPr>
          <p:nvPr>
            <p:ph type="sldNum" sz="quarter" idx="5"/>
          </p:nvPr>
        </p:nvSpPr>
        <p:spPr/>
        <p:txBody>
          <a:bodyPr/>
          <a:lstStyle/>
          <a:p>
            <a:fld id="{07ED2C72-9BC3-4246-B7B1-5392BA9F61DA}" type="slidenum">
              <a:rPr lang="en-US" smtClean="0"/>
              <a:t>7</a:t>
            </a:fld>
            <a:endParaRPr lang="en-US"/>
          </a:p>
        </p:txBody>
      </p:sp>
      <p:sp>
        <p:nvSpPr>
          <p:cNvPr id="5" name="Header Placeholder 4">
            <a:extLst>
              <a:ext uri="{FF2B5EF4-FFF2-40B4-BE49-F238E27FC236}">
                <a16:creationId xmlns:a16="http://schemas.microsoft.com/office/drawing/2014/main" id="{F508264A-7111-4E09-B718-FEF17892824C}"/>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3809346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Mt 7:24-27 “</a:t>
            </a:r>
            <a:r>
              <a:rPr lang="en-US" baseline="30000" dirty="0"/>
              <a:t>24 </a:t>
            </a:r>
            <a:r>
              <a:rPr lang="en-US" dirty="0"/>
              <a:t>“Therefore whoever hears these sayings of Mine, and does them, I will liken him to a wise man who built his house on the rock: </a:t>
            </a:r>
            <a:r>
              <a:rPr lang="en-US" baseline="30000" dirty="0"/>
              <a:t>25 </a:t>
            </a:r>
            <a:r>
              <a:rPr lang="en-US" dirty="0"/>
              <a:t>and the rain descended, the floods came, and the winds blew and beat on that house; and it did not fall, for it was founded on the rock. </a:t>
            </a:r>
            <a:r>
              <a:rPr lang="en-US" baseline="30000" dirty="0"/>
              <a:t>26 </a:t>
            </a:r>
            <a:r>
              <a:rPr lang="en-US" dirty="0"/>
              <a:t>“But everyone who hears these sayings of Mine, and does not do them, will be like a foolish man who built his house on the sand: </a:t>
            </a:r>
            <a:r>
              <a:rPr lang="en-US" baseline="30000" dirty="0"/>
              <a:t>27 </a:t>
            </a:r>
            <a:r>
              <a:rPr lang="en-US" dirty="0"/>
              <a:t>and the rain descended, the floods came, and the winds blew and beat on that house; and it fell. And great was its fall.”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7ED2C72-9BC3-4246-B7B1-5392BA9F61DA}" type="slidenum">
              <a:rPr lang="en-US" smtClean="0"/>
              <a:t>8</a:t>
            </a:fld>
            <a:endParaRPr lang="en-US"/>
          </a:p>
        </p:txBody>
      </p:sp>
      <p:sp>
        <p:nvSpPr>
          <p:cNvPr id="5" name="Header Placeholder 4">
            <a:extLst>
              <a:ext uri="{FF2B5EF4-FFF2-40B4-BE49-F238E27FC236}">
                <a16:creationId xmlns:a16="http://schemas.microsoft.com/office/drawing/2014/main" id="{417DCACF-79A4-47C6-AF34-688E819BA2C6}"/>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2911952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7ED2C72-9BC3-4246-B7B1-5392BA9F61DA}" type="slidenum">
              <a:rPr lang="en-US" smtClean="0"/>
              <a:t>9</a:t>
            </a:fld>
            <a:endParaRPr lang="en-US"/>
          </a:p>
        </p:txBody>
      </p:sp>
      <p:sp>
        <p:nvSpPr>
          <p:cNvPr id="5" name="Header Placeholder 4">
            <a:extLst>
              <a:ext uri="{FF2B5EF4-FFF2-40B4-BE49-F238E27FC236}">
                <a16:creationId xmlns:a16="http://schemas.microsoft.com/office/drawing/2014/main" id="{807D7146-9E6B-40DB-A840-DF3A02B6D609}"/>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74061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7ED2C72-9BC3-4246-B7B1-5392BA9F61DA}" type="slidenum">
              <a:rPr lang="en-US" smtClean="0"/>
              <a:t>10</a:t>
            </a:fld>
            <a:endParaRPr lang="en-US"/>
          </a:p>
        </p:txBody>
      </p:sp>
      <p:sp>
        <p:nvSpPr>
          <p:cNvPr id="5" name="Header Placeholder 4">
            <a:extLst>
              <a:ext uri="{FF2B5EF4-FFF2-40B4-BE49-F238E27FC236}">
                <a16:creationId xmlns:a16="http://schemas.microsoft.com/office/drawing/2014/main" id="{C2659600-D183-4AD6-BBC5-5DE0A62C13DB}"/>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3084566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42FE-E00B-4FAF-8F73-F722060EBA12}"/>
              </a:ext>
            </a:extLst>
          </p:cNvPr>
          <p:cNvSpPr>
            <a:spLocks noGrp="1"/>
          </p:cNvSpPr>
          <p:nvPr>
            <p:ph type="ctrTitle"/>
          </p:nvPr>
        </p:nvSpPr>
        <p:spPr>
          <a:xfrm>
            <a:off x="434343" y="978417"/>
            <a:ext cx="9456292" cy="2531555"/>
          </a:xfrm>
          <a:prstGeom prst="rect">
            <a:avLst/>
          </a:prstGeom>
        </p:spPr>
        <p:txBody>
          <a:bodyPr anchor="b"/>
          <a:lstStyle>
            <a:lvl1pPr algn="l">
              <a:defRPr sz="594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7C1CCE2-4461-473E-B23C-34C8CCF04B3A}"/>
              </a:ext>
            </a:extLst>
          </p:cNvPr>
          <p:cNvSpPr>
            <a:spLocks noGrp="1"/>
          </p:cNvSpPr>
          <p:nvPr>
            <p:ph type="subTitle" idx="1"/>
          </p:nvPr>
        </p:nvSpPr>
        <p:spPr>
          <a:xfrm>
            <a:off x="434343" y="3602038"/>
            <a:ext cx="9456292" cy="2277554"/>
          </a:xfrm>
        </p:spPr>
        <p:txBody>
          <a:bodyPr/>
          <a:lstStyle>
            <a:lvl1pPr marL="0" indent="0" algn="l">
              <a:buNone/>
              <a:defRPr sz="2160"/>
            </a:lvl1pPr>
            <a:lvl2pPr marL="411460" indent="0" algn="ctr">
              <a:buNone/>
              <a:defRPr sz="1800"/>
            </a:lvl2pPr>
            <a:lvl3pPr marL="822922" indent="0" algn="ctr">
              <a:buNone/>
              <a:defRPr sz="1620"/>
            </a:lvl3pPr>
            <a:lvl4pPr marL="1234385" indent="0" algn="ctr">
              <a:buNone/>
              <a:defRPr sz="1440"/>
            </a:lvl4pPr>
            <a:lvl5pPr marL="1645846" indent="0" algn="ctr">
              <a:buNone/>
              <a:defRPr sz="1440"/>
            </a:lvl5pPr>
            <a:lvl6pPr marL="2057308" indent="0" algn="ctr">
              <a:buNone/>
              <a:defRPr sz="1440"/>
            </a:lvl6pPr>
            <a:lvl7pPr marL="2468769" indent="0" algn="ctr">
              <a:buNone/>
              <a:defRPr sz="1440"/>
            </a:lvl7pPr>
            <a:lvl8pPr marL="2880230" indent="0" algn="ctr">
              <a:buNone/>
              <a:defRPr sz="1440"/>
            </a:lvl8pPr>
            <a:lvl9pPr marL="3291692" indent="0" algn="ctr">
              <a:buNone/>
              <a:defRPr sz="144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AA551A-CE2F-4E35-A714-B1F04D4B4E8E}"/>
              </a:ext>
            </a:extLst>
          </p:cNvPr>
          <p:cNvSpPr>
            <a:spLocks noGrp="1"/>
          </p:cNvSpPr>
          <p:nvPr>
            <p:ph type="dt" sz="half" idx="10"/>
          </p:nvPr>
        </p:nvSpPr>
        <p:spPr/>
        <p:txBody>
          <a:bodyPr/>
          <a:lstStyle/>
          <a:p>
            <a:fld id="{81B8F32D-D8B6-4B9E-9CBF-DCAC30B7B93D}" type="datetimeFigureOut">
              <a:rPr lang="en-US" smtClean="0"/>
              <a:t>9/18/2021</a:t>
            </a:fld>
            <a:endParaRPr lang="en-US"/>
          </a:p>
        </p:txBody>
      </p:sp>
      <p:sp>
        <p:nvSpPr>
          <p:cNvPr id="5" name="Footer Placeholder 4">
            <a:extLst>
              <a:ext uri="{FF2B5EF4-FFF2-40B4-BE49-F238E27FC236}">
                <a16:creationId xmlns:a16="http://schemas.microsoft.com/office/drawing/2014/main" id="{26B5C907-6594-4DFF-A32B-449C3BA96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76D75-E9DA-4660-AC52-51BA63FCB94D}"/>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0" name="Straight Connector 9">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p:cNvCxnSpPr>
          <p:nvPr/>
        </p:nvCxnSpPr>
        <p:spPr>
          <a:xfrm>
            <a:off x="434343" y="489855"/>
            <a:ext cx="10032364"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73153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99A10-4355-4A13-B008-196B21ABEEAF}"/>
              </a:ext>
              <a:ext uri="{C183D7F6-B498-43B3-948B-1728B52AA6E4}">
                <adec:decorative xmlns:adec="http://schemas.microsoft.com/office/drawing/2017/decorative" val="1"/>
              </a:ext>
            </a:extLst>
          </p:cNvPr>
          <p:cNvSpPr/>
          <p:nvPr/>
        </p:nvSpPr>
        <p:spPr>
          <a:xfrm>
            <a:off x="434343" y="483585"/>
            <a:ext cx="10032364"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 name="Title 1">
            <a:extLst>
              <a:ext uri="{FF2B5EF4-FFF2-40B4-BE49-F238E27FC236}">
                <a16:creationId xmlns:a16="http://schemas.microsoft.com/office/drawing/2014/main" id="{BF36D448-AFEA-4483-B0E4-002840525CDD}"/>
              </a:ext>
            </a:extLst>
          </p:cNvPr>
          <p:cNvSpPr>
            <a:spLocks noGrp="1"/>
          </p:cNvSpPr>
          <p:nvPr>
            <p:ph type="title"/>
          </p:nvPr>
        </p:nvSpPr>
        <p:spPr>
          <a:xfrm>
            <a:off x="434343" y="978410"/>
            <a:ext cx="9456292" cy="1755263"/>
          </a:xfrm>
          <a:prstGeom prst="rect">
            <a:avLst/>
          </a:prstGeo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F216234-4516-4303-8F60-A8127D89A5E5}"/>
              </a:ext>
            </a:extLst>
          </p:cNvPr>
          <p:cNvSpPr>
            <a:spLocks noGrp="1"/>
          </p:cNvSpPr>
          <p:nvPr>
            <p:ph type="body" orient="vert" idx="1"/>
          </p:nvPr>
        </p:nvSpPr>
        <p:spPr>
          <a:xfrm>
            <a:off x="435778" y="3103140"/>
            <a:ext cx="9456292" cy="30929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6B5D50-A474-462B-A807-DF186B1C2F48}"/>
              </a:ext>
            </a:extLst>
          </p:cNvPr>
          <p:cNvSpPr>
            <a:spLocks noGrp="1"/>
          </p:cNvSpPr>
          <p:nvPr>
            <p:ph type="dt" sz="half" idx="10"/>
          </p:nvPr>
        </p:nvSpPr>
        <p:spPr/>
        <p:txBody>
          <a:bodyPr/>
          <a:lstStyle/>
          <a:p>
            <a:fld id="{81B8F32D-D8B6-4B9E-9CBF-DCAC30B7B93D}" type="datetimeFigureOut">
              <a:rPr lang="en-US" smtClean="0"/>
              <a:t>9/18/2021</a:t>
            </a:fld>
            <a:endParaRPr lang="en-US"/>
          </a:p>
        </p:txBody>
      </p:sp>
      <p:sp>
        <p:nvSpPr>
          <p:cNvPr id="5" name="Footer Placeholder 4">
            <a:extLst>
              <a:ext uri="{FF2B5EF4-FFF2-40B4-BE49-F238E27FC236}">
                <a16:creationId xmlns:a16="http://schemas.microsoft.com/office/drawing/2014/main" id="{F8BF1DAF-2E2D-46ED-AA3E-3D2FE4039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FC771-EB13-4EB5-A0A2-3968C6ABBD4E}"/>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8" name="Straight Connector 7">
            <a:extLst>
              <a:ext uri="{FF2B5EF4-FFF2-40B4-BE49-F238E27FC236}">
                <a16:creationId xmlns:a16="http://schemas.microsoft.com/office/drawing/2014/main" id="{B3B596B8-8230-4695-8D76-F06AFA8156C3}"/>
              </a:ext>
              <a:ext uri="{C183D7F6-B498-43B3-948B-1728B52AA6E4}">
                <adec:decorative xmlns:adec="http://schemas.microsoft.com/office/drawing/2017/decorative" val="1"/>
              </a:ext>
            </a:extLst>
          </p:cNvPr>
          <p:cNvCxnSpPr>
            <a:cxnSpLocks/>
          </p:cNvCxnSpPr>
          <p:nvPr/>
        </p:nvCxnSpPr>
        <p:spPr>
          <a:xfrm>
            <a:off x="434343" y="2918401"/>
            <a:ext cx="10032364"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53EBF93-5FD9-4F4E-8485-7B937145CD08}"/>
              </a:ext>
              <a:ext uri="{C183D7F6-B498-43B3-948B-1728B52AA6E4}">
                <adec:decorative xmlns:adec="http://schemas.microsoft.com/office/drawing/2017/decorative" val="1"/>
              </a:ext>
            </a:extLst>
          </p:cNvPr>
          <p:cNvCxnSpPr>
            <a:cxnSpLocks/>
          </p:cNvCxnSpPr>
          <p:nvPr/>
        </p:nvCxnSpPr>
        <p:spPr>
          <a:xfrm>
            <a:off x="434343" y="489855"/>
            <a:ext cx="10032364"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26292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B4D06-C7C6-4949-8EB2-F03ED999A2BB}"/>
              </a:ext>
            </a:extLst>
          </p:cNvPr>
          <p:cNvSpPr>
            <a:spLocks noGrp="1"/>
          </p:cNvSpPr>
          <p:nvPr>
            <p:ph type="title" orient="vert"/>
          </p:nvPr>
        </p:nvSpPr>
        <p:spPr>
          <a:xfrm>
            <a:off x="7237545" y="978410"/>
            <a:ext cx="2653093" cy="5124777"/>
          </a:xfrm>
          <a:prstGeom prst="rect">
            <a:avLst/>
          </a:prstGeo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C921B9D-8C11-4176-AF22-89F972E21284}"/>
              </a:ext>
            </a:extLst>
          </p:cNvPr>
          <p:cNvSpPr>
            <a:spLocks noGrp="1"/>
          </p:cNvSpPr>
          <p:nvPr>
            <p:ph type="body" orient="vert" idx="1"/>
          </p:nvPr>
        </p:nvSpPr>
        <p:spPr>
          <a:xfrm>
            <a:off x="436169" y="978410"/>
            <a:ext cx="6530808" cy="51247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AFA9E1C-8E18-4A35-9BD8-427B1D14BB8E}"/>
              </a:ext>
            </a:extLst>
          </p:cNvPr>
          <p:cNvSpPr>
            <a:spLocks noGrp="1"/>
          </p:cNvSpPr>
          <p:nvPr>
            <p:ph type="dt" sz="half" idx="10"/>
          </p:nvPr>
        </p:nvSpPr>
        <p:spPr/>
        <p:txBody>
          <a:bodyPr/>
          <a:lstStyle/>
          <a:p>
            <a:fld id="{81B8F32D-D8B6-4B9E-9CBF-DCAC30B7B93D}" type="datetimeFigureOut">
              <a:rPr lang="en-US" smtClean="0"/>
              <a:t>9/18/2021</a:t>
            </a:fld>
            <a:endParaRPr lang="en-US"/>
          </a:p>
        </p:txBody>
      </p:sp>
      <p:sp>
        <p:nvSpPr>
          <p:cNvPr id="5" name="Footer Placeholder 4">
            <a:extLst>
              <a:ext uri="{FF2B5EF4-FFF2-40B4-BE49-F238E27FC236}">
                <a16:creationId xmlns:a16="http://schemas.microsoft.com/office/drawing/2014/main" id="{2E116CDB-7BB6-4DD2-A626-6DA8E569F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0403B-439E-449F-83B1-799EEC239A2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06671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43735-A77F-440D-9448-6AE7C204D377}"/>
              </a:ext>
            </a:extLst>
          </p:cNvPr>
          <p:cNvSpPr>
            <a:spLocks noGrp="1"/>
          </p:cNvSpPr>
          <p:nvPr>
            <p:ph type="title"/>
          </p:nvPr>
        </p:nvSpPr>
        <p:spPr>
          <a:xfrm>
            <a:off x="434343" y="978408"/>
            <a:ext cx="9571025" cy="2157984"/>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76C6EE-D55E-454B-B28C-EC73D1DB4A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A2905-6D2E-4319-9521-61452AB8F996}"/>
              </a:ext>
            </a:extLst>
          </p:cNvPr>
          <p:cNvSpPr>
            <a:spLocks noGrp="1"/>
          </p:cNvSpPr>
          <p:nvPr>
            <p:ph type="dt" sz="half" idx="10"/>
          </p:nvPr>
        </p:nvSpPr>
        <p:spPr/>
        <p:txBody>
          <a:bodyPr/>
          <a:lstStyle/>
          <a:p>
            <a:fld id="{81B8F32D-D8B6-4B9E-9CBF-DCAC30B7B93D}" type="datetimeFigureOut">
              <a:rPr lang="en-US" smtClean="0"/>
              <a:t>9/18/2021</a:t>
            </a:fld>
            <a:endParaRPr lang="en-US"/>
          </a:p>
        </p:txBody>
      </p:sp>
      <p:sp>
        <p:nvSpPr>
          <p:cNvPr id="5" name="Footer Placeholder 4">
            <a:extLst>
              <a:ext uri="{FF2B5EF4-FFF2-40B4-BE49-F238E27FC236}">
                <a16:creationId xmlns:a16="http://schemas.microsoft.com/office/drawing/2014/main" id="{6DAC7550-84E8-49D3-B419-6F5F327DA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D2C6B-EA5D-4D97-BC84-6C860D53636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232526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B299E6-11CC-4181-86C3-528A13F1F556}"/>
              </a:ext>
              <a:ext uri="{C183D7F6-B498-43B3-948B-1728B52AA6E4}">
                <adec:decorative xmlns:adec="http://schemas.microsoft.com/office/drawing/2017/decorative" val="1"/>
              </a:ext>
            </a:extLst>
          </p:cNvPr>
          <p:cNvSpPr/>
          <p:nvPr/>
        </p:nvSpPr>
        <p:spPr>
          <a:xfrm>
            <a:off x="432910" y="3922241"/>
            <a:ext cx="10032364"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 name="Title 1">
            <a:extLst>
              <a:ext uri="{FF2B5EF4-FFF2-40B4-BE49-F238E27FC236}">
                <a16:creationId xmlns:a16="http://schemas.microsoft.com/office/drawing/2014/main" id="{EE803473-0A64-4F9F-833B-8D64E39019B1}"/>
              </a:ext>
            </a:extLst>
          </p:cNvPr>
          <p:cNvSpPr>
            <a:spLocks noGrp="1"/>
          </p:cNvSpPr>
          <p:nvPr>
            <p:ph type="title"/>
          </p:nvPr>
        </p:nvSpPr>
        <p:spPr>
          <a:xfrm>
            <a:off x="434340" y="978418"/>
            <a:ext cx="9464040" cy="2716769"/>
          </a:xfrm>
          <a:prstGeom prst="rect">
            <a:avLst/>
          </a:prstGeo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6873736-B424-40F2-B562-6DC10E5EDE4F}"/>
              </a:ext>
            </a:extLst>
          </p:cNvPr>
          <p:cNvSpPr>
            <a:spLocks noGrp="1"/>
          </p:cNvSpPr>
          <p:nvPr>
            <p:ph type="body" idx="1"/>
          </p:nvPr>
        </p:nvSpPr>
        <p:spPr>
          <a:xfrm>
            <a:off x="434340" y="4171454"/>
            <a:ext cx="9464040" cy="1918205"/>
          </a:xfrm>
        </p:spPr>
        <p:txBody>
          <a:bodyPr>
            <a:normAutofit/>
          </a:bodyPr>
          <a:lstStyle>
            <a:lvl1pPr marL="0" indent="0">
              <a:buNone/>
              <a:defRPr lang="en-US" sz="2160" i="1" kern="1200" dirty="0" smtClean="0">
                <a:solidFill>
                  <a:schemeClr val="tx1"/>
                </a:solidFill>
                <a:latin typeface="+mn-lt"/>
                <a:ea typeface="+mn-ea"/>
                <a:cs typeface="+mn-cs"/>
              </a:defRPr>
            </a:lvl1pPr>
            <a:lvl2pPr marL="411460" indent="0">
              <a:buNone/>
              <a:defRPr sz="1800">
                <a:solidFill>
                  <a:schemeClr val="tx1">
                    <a:tint val="75000"/>
                  </a:schemeClr>
                </a:solidFill>
              </a:defRPr>
            </a:lvl2pPr>
            <a:lvl3pPr marL="822922" indent="0">
              <a:buNone/>
              <a:defRPr sz="1620">
                <a:solidFill>
                  <a:schemeClr val="tx1">
                    <a:tint val="75000"/>
                  </a:schemeClr>
                </a:solidFill>
              </a:defRPr>
            </a:lvl3pPr>
            <a:lvl4pPr marL="1234385" indent="0">
              <a:buNone/>
              <a:defRPr sz="1440">
                <a:solidFill>
                  <a:schemeClr val="tx1">
                    <a:tint val="75000"/>
                  </a:schemeClr>
                </a:solidFill>
              </a:defRPr>
            </a:lvl4pPr>
            <a:lvl5pPr marL="1645846" indent="0">
              <a:buNone/>
              <a:defRPr sz="1440">
                <a:solidFill>
                  <a:schemeClr val="tx1">
                    <a:tint val="75000"/>
                  </a:schemeClr>
                </a:solidFill>
              </a:defRPr>
            </a:lvl5pPr>
            <a:lvl6pPr marL="2057308" indent="0">
              <a:buNone/>
              <a:defRPr sz="1440">
                <a:solidFill>
                  <a:schemeClr val="tx1">
                    <a:tint val="75000"/>
                  </a:schemeClr>
                </a:solidFill>
              </a:defRPr>
            </a:lvl6pPr>
            <a:lvl7pPr marL="2468769" indent="0">
              <a:buNone/>
              <a:defRPr sz="1440">
                <a:solidFill>
                  <a:schemeClr val="tx1">
                    <a:tint val="75000"/>
                  </a:schemeClr>
                </a:solidFill>
              </a:defRPr>
            </a:lvl7pPr>
            <a:lvl8pPr marL="2880230" indent="0">
              <a:buNone/>
              <a:defRPr sz="1440">
                <a:solidFill>
                  <a:schemeClr val="tx1">
                    <a:tint val="75000"/>
                  </a:schemeClr>
                </a:solidFill>
              </a:defRPr>
            </a:lvl8pPr>
            <a:lvl9pPr marL="3291692" indent="0">
              <a:buNone/>
              <a:defRPr sz="1440">
                <a:solidFill>
                  <a:schemeClr val="tx1">
                    <a:tint val="75000"/>
                  </a:schemeClr>
                </a:solidFill>
              </a:defRPr>
            </a:lvl9pPr>
          </a:lstStyle>
          <a:p>
            <a:pPr marL="0" lvl="0" indent="0" algn="l" defTabSz="822922" rtl="0" eaLnBrk="1" latinLnBrk="0" hangingPunct="1">
              <a:lnSpc>
                <a:spcPct val="110000"/>
              </a:lnSpc>
              <a:spcBef>
                <a:spcPts val="900"/>
              </a:spcBef>
              <a:buFont typeface="Arial" panose="020B0604020202020204" pitchFamily="34" charset="0"/>
              <a:buNone/>
            </a:pPr>
            <a:r>
              <a:rPr lang="en-US"/>
              <a:t>Click to edit Master text styles</a:t>
            </a:r>
          </a:p>
        </p:txBody>
      </p:sp>
      <p:sp>
        <p:nvSpPr>
          <p:cNvPr id="4" name="Date Placeholder 3">
            <a:extLst>
              <a:ext uri="{FF2B5EF4-FFF2-40B4-BE49-F238E27FC236}">
                <a16:creationId xmlns:a16="http://schemas.microsoft.com/office/drawing/2014/main" id="{74348851-37C0-478D-B722-D76C817DC49D}"/>
              </a:ext>
            </a:extLst>
          </p:cNvPr>
          <p:cNvSpPr>
            <a:spLocks noGrp="1"/>
          </p:cNvSpPr>
          <p:nvPr>
            <p:ph type="dt" sz="half" idx="10"/>
          </p:nvPr>
        </p:nvSpPr>
        <p:spPr/>
        <p:txBody>
          <a:bodyPr/>
          <a:lstStyle/>
          <a:p>
            <a:fld id="{81B8F32D-D8B6-4B9E-9CBF-DCAC30B7B93D}" type="datetimeFigureOut">
              <a:rPr lang="en-US" smtClean="0"/>
              <a:t>9/18/2021</a:t>
            </a:fld>
            <a:endParaRPr lang="en-US"/>
          </a:p>
        </p:txBody>
      </p:sp>
      <p:sp>
        <p:nvSpPr>
          <p:cNvPr id="5" name="Footer Placeholder 4">
            <a:extLst>
              <a:ext uri="{FF2B5EF4-FFF2-40B4-BE49-F238E27FC236}">
                <a16:creationId xmlns:a16="http://schemas.microsoft.com/office/drawing/2014/main" id="{263E063E-66CE-4C18-91FA-D14AE052D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66D3D-FD62-470C-BC3C-A03771A32F60}"/>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1" name="Straight Connector 10">
            <a:extLst>
              <a:ext uri="{FF2B5EF4-FFF2-40B4-BE49-F238E27FC236}">
                <a16:creationId xmlns:a16="http://schemas.microsoft.com/office/drawing/2014/main" id="{DDFF0049-0231-4557-A707-569556F0CA83}"/>
              </a:ext>
              <a:ext uri="{C183D7F6-B498-43B3-948B-1728B52AA6E4}">
                <adec:decorative xmlns:adec="http://schemas.microsoft.com/office/drawing/2017/decorative" val="1"/>
              </a:ext>
            </a:extLst>
          </p:cNvPr>
          <p:cNvCxnSpPr>
            <a:cxnSpLocks/>
          </p:cNvCxnSpPr>
          <p:nvPr/>
        </p:nvCxnSpPr>
        <p:spPr>
          <a:xfrm>
            <a:off x="432910" y="3922232"/>
            <a:ext cx="10032364"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57A0DB1-87C8-4BF4-B2A2-F9CA6ED05AC4}"/>
              </a:ext>
              <a:ext uri="{C183D7F6-B498-43B3-948B-1728B52AA6E4}">
                <adec:decorative xmlns:adec="http://schemas.microsoft.com/office/drawing/2017/decorative" val="1"/>
              </a:ext>
            </a:extLst>
          </p:cNvPr>
          <p:cNvCxnSpPr>
            <a:cxnSpLocks/>
          </p:cNvCxnSpPr>
          <p:nvPr/>
        </p:nvCxnSpPr>
        <p:spPr>
          <a:xfrm>
            <a:off x="434343" y="6368138"/>
            <a:ext cx="10032364"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6C29209-8A8F-48A7-8BA2-AFADA37CBD4F}"/>
              </a:ext>
              <a:ext uri="{C183D7F6-B498-43B3-948B-1728B52AA6E4}">
                <adec:decorative xmlns:adec="http://schemas.microsoft.com/office/drawing/2017/decorative" val="1"/>
              </a:ext>
            </a:extLst>
          </p:cNvPr>
          <p:cNvCxnSpPr>
            <a:cxnSpLocks/>
          </p:cNvCxnSpPr>
          <p:nvPr/>
        </p:nvCxnSpPr>
        <p:spPr>
          <a:xfrm>
            <a:off x="432910" y="6368138"/>
            <a:ext cx="10032364"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50032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66BE9C-AE7C-4C39-9694-C32D6939B965}"/>
              </a:ext>
              <a:ext uri="{C183D7F6-B498-43B3-948B-1728B52AA6E4}">
                <adec:decorative xmlns:adec="http://schemas.microsoft.com/office/drawing/2017/decorative" val="1"/>
              </a:ext>
            </a:extLst>
          </p:cNvPr>
          <p:cNvSpPr/>
          <p:nvPr/>
        </p:nvSpPr>
        <p:spPr>
          <a:xfrm>
            <a:off x="432910" y="483577"/>
            <a:ext cx="10032364" cy="243482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 name="Title 1">
            <a:extLst>
              <a:ext uri="{FF2B5EF4-FFF2-40B4-BE49-F238E27FC236}">
                <a16:creationId xmlns:a16="http://schemas.microsoft.com/office/drawing/2014/main" id="{78ACC42C-303A-4BDF-990A-2B07967BC9A9}"/>
              </a:ext>
            </a:extLst>
          </p:cNvPr>
          <p:cNvSpPr>
            <a:spLocks noGrp="1"/>
          </p:cNvSpPr>
          <p:nvPr>
            <p:ph type="title"/>
          </p:nvPr>
        </p:nvSpPr>
        <p:spPr>
          <a:xfrm>
            <a:off x="434343" y="978410"/>
            <a:ext cx="10032364" cy="1755263"/>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55CEF-353E-4E14-83AD-ACADDC08D943}"/>
              </a:ext>
            </a:extLst>
          </p:cNvPr>
          <p:cNvSpPr>
            <a:spLocks noGrp="1"/>
          </p:cNvSpPr>
          <p:nvPr>
            <p:ph sz="half" idx="1"/>
          </p:nvPr>
        </p:nvSpPr>
        <p:spPr>
          <a:xfrm>
            <a:off x="434343" y="3103140"/>
            <a:ext cx="4876696"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E55ECEF-9654-4AC1-BF77-7BC602BBD434}"/>
              </a:ext>
            </a:extLst>
          </p:cNvPr>
          <p:cNvSpPr>
            <a:spLocks noGrp="1"/>
          </p:cNvSpPr>
          <p:nvPr>
            <p:ph sz="half" idx="2"/>
          </p:nvPr>
        </p:nvSpPr>
        <p:spPr>
          <a:xfrm>
            <a:off x="5590011" y="3103140"/>
            <a:ext cx="4876696"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4922FC8-BC06-407B-A82B-DA62B33A1CD4}"/>
              </a:ext>
            </a:extLst>
          </p:cNvPr>
          <p:cNvSpPr>
            <a:spLocks noGrp="1"/>
          </p:cNvSpPr>
          <p:nvPr>
            <p:ph type="dt" sz="half" idx="10"/>
          </p:nvPr>
        </p:nvSpPr>
        <p:spPr/>
        <p:txBody>
          <a:bodyPr/>
          <a:lstStyle/>
          <a:p>
            <a:fld id="{81B8F32D-D8B6-4B9E-9CBF-DCAC30B7B93D}" type="datetimeFigureOut">
              <a:rPr lang="en-US" smtClean="0"/>
              <a:t>9/18/2021</a:t>
            </a:fld>
            <a:endParaRPr lang="en-US"/>
          </a:p>
        </p:txBody>
      </p:sp>
      <p:sp>
        <p:nvSpPr>
          <p:cNvPr id="6" name="Footer Placeholder 5">
            <a:extLst>
              <a:ext uri="{FF2B5EF4-FFF2-40B4-BE49-F238E27FC236}">
                <a16:creationId xmlns:a16="http://schemas.microsoft.com/office/drawing/2014/main" id="{7915B701-4E1F-48AA-8A3C-ED5DD9151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6BCA31-8AC7-46F5-BCAB-41D54DF83D78}"/>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9" name="Straight Connector 8">
            <a:extLst>
              <a:ext uri="{FF2B5EF4-FFF2-40B4-BE49-F238E27FC236}">
                <a16:creationId xmlns:a16="http://schemas.microsoft.com/office/drawing/2014/main" id="{21BA86D8-2A29-4A0E-AEA0-39B41C4187DE}"/>
              </a:ext>
              <a:ext uri="{C183D7F6-B498-43B3-948B-1728B52AA6E4}">
                <adec:decorative xmlns:adec="http://schemas.microsoft.com/office/drawing/2017/decorative" val="1"/>
              </a:ext>
            </a:extLst>
          </p:cNvPr>
          <p:cNvCxnSpPr>
            <a:cxnSpLocks/>
          </p:cNvCxnSpPr>
          <p:nvPr/>
        </p:nvCxnSpPr>
        <p:spPr>
          <a:xfrm>
            <a:off x="434343" y="2918401"/>
            <a:ext cx="10032364"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085E13E-918A-4D04-9E84-94148D7C878E}"/>
              </a:ext>
              <a:ext uri="{C183D7F6-B498-43B3-948B-1728B52AA6E4}">
                <adec:decorative xmlns:adec="http://schemas.microsoft.com/office/drawing/2017/decorative" val="1"/>
              </a:ext>
            </a:extLst>
          </p:cNvPr>
          <p:cNvCxnSpPr>
            <a:cxnSpLocks/>
          </p:cNvCxnSpPr>
          <p:nvPr/>
        </p:nvCxnSpPr>
        <p:spPr>
          <a:xfrm>
            <a:off x="434343" y="489855"/>
            <a:ext cx="10032364"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64424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E892-D975-4DD6-8583-A14DDBE85F0C}"/>
              </a:ext>
            </a:extLst>
          </p:cNvPr>
          <p:cNvSpPr>
            <a:spLocks noGrp="1"/>
          </p:cNvSpPr>
          <p:nvPr>
            <p:ph type="title"/>
          </p:nvPr>
        </p:nvSpPr>
        <p:spPr>
          <a:xfrm>
            <a:off x="436174" y="978407"/>
            <a:ext cx="10030535" cy="1339584"/>
          </a:xfrm>
          <a:prstGeom prst="rect">
            <a:avLst/>
          </a:prstGeom>
        </p:spPr>
        <p:txBody>
          <a:bodyPr anchor="b"/>
          <a:lstStyle/>
          <a:p>
            <a:r>
              <a:rPr lang="en-US"/>
              <a:t>Click to edit Master title style</a:t>
            </a:r>
            <a:endParaRPr lang="en-US" dirty="0"/>
          </a:p>
        </p:txBody>
      </p:sp>
      <p:sp>
        <p:nvSpPr>
          <p:cNvPr id="3" name="Text Placeholder 2">
            <a:extLst>
              <a:ext uri="{FF2B5EF4-FFF2-40B4-BE49-F238E27FC236}">
                <a16:creationId xmlns:a16="http://schemas.microsoft.com/office/drawing/2014/main" id="{7F1F7700-CECC-4881-BE5C-A13CD825B73B}"/>
              </a:ext>
            </a:extLst>
          </p:cNvPr>
          <p:cNvSpPr>
            <a:spLocks noGrp="1"/>
          </p:cNvSpPr>
          <p:nvPr>
            <p:ph type="body" idx="1"/>
          </p:nvPr>
        </p:nvSpPr>
        <p:spPr>
          <a:xfrm>
            <a:off x="436172" y="2500921"/>
            <a:ext cx="4811601" cy="823912"/>
          </a:xfrm>
        </p:spPr>
        <p:txBody>
          <a:bodyPr anchor="b">
            <a:normAutofit/>
          </a:bodyPr>
          <a:lstStyle>
            <a:lvl1pPr marL="0" indent="0">
              <a:buNone/>
              <a:defRPr lang="en-US" sz="2160" b="0" i="1" kern="1200" dirty="0" smtClean="0">
                <a:solidFill>
                  <a:schemeClr val="tx1"/>
                </a:solidFill>
                <a:latin typeface="+mn-lt"/>
                <a:ea typeface="+mn-ea"/>
                <a:cs typeface="+mn-cs"/>
              </a:defRPr>
            </a:lvl1pPr>
            <a:lvl2pPr marL="411460" indent="0">
              <a:buNone/>
              <a:defRPr sz="1800" b="1"/>
            </a:lvl2pPr>
            <a:lvl3pPr marL="822922" indent="0">
              <a:buNone/>
              <a:defRPr sz="1620" b="1"/>
            </a:lvl3pPr>
            <a:lvl4pPr marL="1234385" indent="0">
              <a:buNone/>
              <a:defRPr sz="1440" b="1"/>
            </a:lvl4pPr>
            <a:lvl5pPr marL="1645846" indent="0">
              <a:buNone/>
              <a:defRPr sz="1440" b="1"/>
            </a:lvl5pPr>
            <a:lvl6pPr marL="2057308" indent="0">
              <a:buNone/>
              <a:defRPr sz="1440" b="1"/>
            </a:lvl6pPr>
            <a:lvl7pPr marL="2468769" indent="0">
              <a:buNone/>
              <a:defRPr sz="1440" b="1"/>
            </a:lvl7pPr>
            <a:lvl8pPr marL="2880230" indent="0">
              <a:buNone/>
              <a:defRPr sz="1440" b="1"/>
            </a:lvl8pPr>
            <a:lvl9pPr marL="3291692" indent="0">
              <a:buNone/>
              <a:defRPr sz="1440" b="1"/>
            </a:lvl9pPr>
          </a:lstStyle>
          <a:p>
            <a:pPr marL="0" lvl="0" indent="0" algn="l" defTabSz="822922" rtl="0" eaLnBrk="1" latinLnBrk="0" hangingPunct="1">
              <a:lnSpc>
                <a:spcPct val="110000"/>
              </a:lnSpc>
              <a:spcBef>
                <a:spcPts val="900"/>
              </a:spcBef>
              <a:buFont typeface="Arial" panose="020B0604020202020204" pitchFamily="34" charset="0"/>
              <a:buNone/>
            </a:pPr>
            <a:r>
              <a:rPr lang="en-US"/>
              <a:t>Click to edit Master text styles</a:t>
            </a:r>
          </a:p>
        </p:txBody>
      </p:sp>
      <p:sp>
        <p:nvSpPr>
          <p:cNvPr id="4" name="Content Placeholder 3">
            <a:extLst>
              <a:ext uri="{FF2B5EF4-FFF2-40B4-BE49-F238E27FC236}">
                <a16:creationId xmlns:a16="http://schemas.microsoft.com/office/drawing/2014/main" id="{4CA50766-520A-44C5-943E-569222B74104}"/>
              </a:ext>
            </a:extLst>
          </p:cNvPr>
          <p:cNvSpPr>
            <a:spLocks noGrp="1"/>
          </p:cNvSpPr>
          <p:nvPr>
            <p:ph sz="half" idx="2"/>
          </p:nvPr>
        </p:nvSpPr>
        <p:spPr>
          <a:xfrm>
            <a:off x="436172" y="3429008"/>
            <a:ext cx="4811601"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72F7E42-976A-4239-8006-D68538D4B71F}"/>
              </a:ext>
            </a:extLst>
          </p:cNvPr>
          <p:cNvSpPr>
            <a:spLocks noGrp="1"/>
          </p:cNvSpPr>
          <p:nvPr>
            <p:ph type="body" sz="quarter" idx="3"/>
          </p:nvPr>
        </p:nvSpPr>
        <p:spPr>
          <a:xfrm>
            <a:off x="5631411" y="2500921"/>
            <a:ext cx="4835296" cy="823912"/>
          </a:xfrm>
        </p:spPr>
        <p:txBody>
          <a:bodyPr anchor="b"/>
          <a:lstStyle>
            <a:lvl1pPr marL="0" indent="0">
              <a:buNone/>
              <a:defRPr lang="en-US" sz="2160" b="0" i="1" kern="1200" smtClean="0">
                <a:solidFill>
                  <a:schemeClr val="tx1"/>
                </a:solidFill>
                <a:latin typeface="+mn-lt"/>
                <a:ea typeface="+mn-ea"/>
                <a:cs typeface="+mn-cs"/>
              </a:defRPr>
            </a:lvl1pPr>
            <a:lvl2pPr marL="411460" indent="0">
              <a:buNone/>
              <a:defRPr sz="1800" b="1"/>
            </a:lvl2pPr>
            <a:lvl3pPr marL="822922" indent="0">
              <a:buNone/>
              <a:defRPr sz="1620" b="1"/>
            </a:lvl3pPr>
            <a:lvl4pPr marL="1234385" indent="0">
              <a:buNone/>
              <a:defRPr sz="1440" b="1"/>
            </a:lvl4pPr>
            <a:lvl5pPr marL="1645846" indent="0">
              <a:buNone/>
              <a:defRPr sz="1440" b="1"/>
            </a:lvl5pPr>
            <a:lvl6pPr marL="2057308" indent="0">
              <a:buNone/>
              <a:defRPr sz="1440" b="1"/>
            </a:lvl6pPr>
            <a:lvl7pPr marL="2468769" indent="0">
              <a:buNone/>
              <a:defRPr sz="1440" b="1"/>
            </a:lvl7pPr>
            <a:lvl8pPr marL="2880230" indent="0">
              <a:buNone/>
              <a:defRPr sz="1440" b="1"/>
            </a:lvl8pPr>
            <a:lvl9pPr marL="3291692" indent="0">
              <a:buNone/>
              <a:defRPr sz="1440" b="1"/>
            </a:lvl9pPr>
          </a:lstStyle>
          <a:p>
            <a:pPr lvl="0"/>
            <a:r>
              <a:rPr lang="en-US"/>
              <a:t>Click to edit Master text styles</a:t>
            </a:r>
          </a:p>
        </p:txBody>
      </p:sp>
      <p:sp>
        <p:nvSpPr>
          <p:cNvPr id="6" name="Content Placeholder 5">
            <a:extLst>
              <a:ext uri="{FF2B5EF4-FFF2-40B4-BE49-F238E27FC236}">
                <a16:creationId xmlns:a16="http://schemas.microsoft.com/office/drawing/2014/main" id="{3F8CA329-951F-4391-ADC5-7EA320B7782F}"/>
              </a:ext>
            </a:extLst>
          </p:cNvPr>
          <p:cNvSpPr>
            <a:spLocks noGrp="1"/>
          </p:cNvSpPr>
          <p:nvPr>
            <p:ph sz="quarter" idx="4"/>
          </p:nvPr>
        </p:nvSpPr>
        <p:spPr>
          <a:xfrm>
            <a:off x="5631411" y="3429008"/>
            <a:ext cx="4835296"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FBEC22A-DA46-460C-B865-D928C20AE763}"/>
              </a:ext>
            </a:extLst>
          </p:cNvPr>
          <p:cNvSpPr>
            <a:spLocks noGrp="1"/>
          </p:cNvSpPr>
          <p:nvPr>
            <p:ph type="dt" sz="half" idx="10"/>
          </p:nvPr>
        </p:nvSpPr>
        <p:spPr/>
        <p:txBody>
          <a:bodyPr/>
          <a:lstStyle/>
          <a:p>
            <a:fld id="{81B8F32D-D8B6-4B9E-9CBF-DCAC30B7B93D}" type="datetimeFigureOut">
              <a:rPr lang="en-US" smtClean="0"/>
              <a:t>9/18/2021</a:t>
            </a:fld>
            <a:endParaRPr lang="en-US"/>
          </a:p>
        </p:txBody>
      </p:sp>
      <p:sp>
        <p:nvSpPr>
          <p:cNvPr id="8" name="Footer Placeholder 7">
            <a:extLst>
              <a:ext uri="{FF2B5EF4-FFF2-40B4-BE49-F238E27FC236}">
                <a16:creationId xmlns:a16="http://schemas.microsoft.com/office/drawing/2014/main" id="{4EB2D647-42C5-4AB7-BB71-3A44065716E7}"/>
              </a:ext>
            </a:extLst>
          </p:cNvPr>
          <p:cNvSpPr>
            <a:spLocks noGrp="1"/>
          </p:cNvSpPr>
          <p:nvPr>
            <p:ph type="ftr" sz="quarter" idx="11"/>
          </p:nvPr>
        </p:nvSpPr>
        <p:spPr>
          <a:xfrm>
            <a:off x="436169" y="6419097"/>
            <a:ext cx="3703320" cy="365125"/>
          </a:xfrm>
        </p:spPr>
        <p:txBody>
          <a:bodyPr/>
          <a:lstStyle/>
          <a:p>
            <a:endParaRPr lang="en-US"/>
          </a:p>
        </p:txBody>
      </p:sp>
      <p:sp>
        <p:nvSpPr>
          <p:cNvPr id="9" name="Slide Number Placeholder 8">
            <a:extLst>
              <a:ext uri="{FF2B5EF4-FFF2-40B4-BE49-F238E27FC236}">
                <a16:creationId xmlns:a16="http://schemas.microsoft.com/office/drawing/2014/main" id="{590B2B67-714C-46DA-85E5-598B4244D3B0}"/>
              </a:ext>
            </a:extLst>
          </p:cNvPr>
          <p:cNvSpPr>
            <a:spLocks noGrp="1"/>
          </p:cNvSpPr>
          <p:nvPr>
            <p:ph type="sldNum" sz="quarter" idx="12"/>
          </p:nvPr>
        </p:nvSpPr>
        <p:spPr>
          <a:xfrm>
            <a:off x="9890632" y="-7190"/>
            <a:ext cx="576072" cy="365125"/>
          </a:xfrm>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352973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4B6724-AB30-4E7C-BE2B-ECD94FF1B463}"/>
              </a:ext>
              <a:ext uri="{C183D7F6-B498-43B3-948B-1728B52AA6E4}">
                <adec:decorative xmlns:adec="http://schemas.microsoft.com/office/drawing/2017/decorative" val="1"/>
              </a:ext>
            </a:extLst>
          </p:cNvPr>
          <p:cNvSpPr/>
          <p:nvPr/>
        </p:nvSpPr>
        <p:spPr>
          <a:xfrm>
            <a:off x="432910" y="3933320"/>
            <a:ext cx="10032364"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 name="Title 1">
            <a:extLst>
              <a:ext uri="{FF2B5EF4-FFF2-40B4-BE49-F238E27FC236}">
                <a16:creationId xmlns:a16="http://schemas.microsoft.com/office/drawing/2014/main" id="{501D4BAB-2678-4A19-A575-C47CAF1446E5}"/>
              </a:ext>
            </a:extLst>
          </p:cNvPr>
          <p:cNvSpPr>
            <a:spLocks noGrp="1"/>
          </p:cNvSpPr>
          <p:nvPr>
            <p:ph type="title"/>
          </p:nvPr>
        </p:nvSpPr>
        <p:spPr>
          <a:xfrm>
            <a:off x="434343" y="978417"/>
            <a:ext cx="9571025" cy="2591509"/>
          </a:xfrm>
          <a:prstGeom prst="rect">
            <a:avLst/>
          </a:prstGeom>
        </p:spPr>
        <p:txBody>
          <a:bodyPr anchor="b"/>
          <a:lstStyle/>
          <a:p>
            <a:r>
              <a:rPr lang="en-US"/>
              <a:t>Click to edit Master title style</a:t>
            </a:r>
            <a:endParaRPr lang="en-US" dirty="0"/>
          </a:p>
        </p:txBody>
      </p:sp>
      <p:sp>
        <p:nvSpPr>
          <p:cNvPr id="3" name="Date Placeholder 2">
            <a:extLst>
              <a:ext uri="{FF2B5EF4-FFF2-40B4-BE49-F238E27FC236}">
                <a16:creationId xmlns:a16="http://schemas.microsoft.com/office/drawing/2014/main" id="{4047C89E-0ABD-4FD2-924C-894345ADFED8}"/>
              </a:ext>
            </a:extLst>
          </p:cNvPr>
          <p:cNvSpPr>
            <a:spLocks noGrp="1"/>
          </p:cNvSpPr>
          <p:nvPr>
            <p:ph type="dt" sz="half" idx="10"/>
          </p:nvPr>
        </p:nvSpPr>
        <p:spPr/>
        <p:txBody>
          <a:bodyPr/>
          <a:lstStyle/>
          <a:p>
            <a:fld id="{81B8F32D-D8B6-4B9E-9CBF-DCAC30B7B93D}" type="datetimeFigureOut">
              <a:rPr lang="en-US" smtClean="0"/>
              <a:t>9/18/2021</a:t>
            </a:fld>
            <a:endParaRPr lang="en-US"/>
          </a:p>
        </p:txBody>
      </p:sp>
      <p:sp>
        <p:nvSpPr>
          <p:cNvPr id="4" name="Footer Placeholder 3">
            <a:extLst>
              <a:ext uri="{FF2B5EF4-FFF2-40B4-BE49-F238E27FC236}">
                <a16:creationId xmlns:a16="http://schemas.microsoft.com/office/drawing/2014/main" id="{553026CE-9CC8-403B-88B1-184D16532A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B3D616-3C18-401B-A792-E75149FDFC47}"/>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7" name="Straight Connector 6">
            <a:extLst>
              <a:ext uri="{FF2B5EF4-FFF2-40B4-BE49-F238E27FC236}">
                <a16:creationId xmlns:a16="http://schemas.microsoft.com/office/drawing/2014/main" id="{04EC6F70-D800-4067-A36A-5BBFC8018E2D}"/>
              </a:ext>
              <a:ext uri="{C183D7F6-B498-43B3-948B-1728B52AA6E4}">
                <adec:decorative xmlns:adec="http://schemas.microsoft.com/office/drawing/2017/decorative" val="1"/>
              </a:ext>
            </a:extLst>
          </p:cNvPr>
          <p:cNvCxnSpPr>
            <a:cxnSpLocks/>
          </p:cNvCxnSpPr>
          <p:nvPr/>
        </p:nvCxnSpPr>
        <p:spPr>
          <a:xfrm>
            <a:off x="434343" y="3933311"/>
            <a:ext cx="10032364"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2B66CB6-8988-4FBA-8524-726765A5F2AA}"/>
              </a:ext>
              <a:ext uri="{C183D7F6-B498-43B3-948B-1728B52AA6E4}">
                <adec:decorative xmlns:adec="http://schemas.microsoft.com/office/drawing/2017/decorative" val="1"/>
              </a:ext>
            </a:extLst>
          </p:cNvPr>
          <p:cNvCxnSpPr>
            <a:cxnSpLocks/>
          </p:cNvCxnSpPr>
          <p:nvPr/>
        </p:nvCxnSpPr>
        <p:spPr>
          <a:xfrm>
            <a:off x="432910" y="6368138"/>
            <a:ext cx="10032364"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50950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73F84-0C6B-4EF4-9405-C389824999D4}"/>
              </a:ext>
            </a:extLst>
          </p:cNvPr>
          <p:cNvSpPr>
            <a:spLocks noGrp="1"/>
          </p:cNvSpPr>
          <p:nvPr>
            <p:ph type="dt" sz="half" idx="10"/>
          </p:nvPr>
        </p:nvSpPr>
        <p:spPr/>
        <p:txBody>
          <a:bodyPr/>
          <a:lstStyle/>
          <a:p>
            <a:fld id="{81B8F32D-D8B6-4B9E-9CBF-DCAC30B7B93D}" type="datetimeFigureOut">
              <a:rPr lang="en-US" smtClean="0"/>
              <a:t>9/18/2021</a:t>
            </a:fld>
            <a:endParaRPr lang="en-US"/>
          </a:p>
        </p:txBody>
      </p:sp>
      <p:sp>
        <p:nvSpPr>
          <p:cNvPr id="3" name="Footer Placeholder 2">
            <a:extLst>
              <a:ext uri="{FF2B5EF4-FFF2-40B4-BE49-F238E27FC236}">
                <a16:creationId xmlns:a16="http://schemas.microsoft.com/office/drawing/2014/main" id="{DCCEC807-744E-4C5C-8B15-09AED3E570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FBCB19-9F4B-474C-85C1-4A645A971827}"/>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826402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88B0-DD6B-449B-AE32-D3192081E76F}"/>
              </a:ext>
            </a:extLst>
          </p:cNvPr>
          <p:cNvSpPr>
            <a:spLocks noGrp="1"/>
          </p:cNvSpPr>
          <p:nvPr>
            <p:ph type="title"/>
          </p:nvPr>
        </p:nvSpPr>
        <p:spPr>
          <a:xfrm>
            <a:off x="436173" y="978408"/>
            <a:ext cx="3858654" cy="2450592"/>
          </a:xfrm>
          <a:prstGeom prst="rect">
            <a:avLst/>
          </a:prstGeom>
        </p:spPr>
        <p:txBody>
          <a:bodyPr anchor="b"/>
          <a:lstStyle>
            <a:lvl1pPr>
              <a:defRPr lang="en-US" sz="4860" kern="1200" smtClean="0">
                <a:solidFill>
                  <a:schemeClr val="tx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F22ED6-5B69-4B3B-BF96-3A75F2107FA6}"/>
              </a:ext>
            </a:extLst>
          </p:cNvPr>
          <p:cNvSpPr>
            <a:spLocks noGrp="1"/>
          </p:cNvSpPr>
          <p:nvPr>
            <p:ph idx="1"/>
          </p:nvPr>
        </p:nvSpPr>
        <p:spPr>
          <a:xfrm>
            <a:off x="4664868" y="987434"/>
            <a:ext cx="5801836" cy="4873625"/>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07704043-D45F-440A-A15D-2718A913E05A}"/>
              </a:ext>
            </a:extLst>
          </p:cNvPr>
          <p:cNvSpPr>
            <a:spLocks noGrp="1"/>
          </p:cNvSpPr>
          <p:nvPr>
            <p:ph type="body" sz="half" idx="2"/>
          </p:nvPr>
        </p:nvSpPr>
        <p:spPr>
          <a:xfrm>
            <a:off x="436173" y="3645074"/>
            <a:ext cx="3858654" cy="2223914"/>
          </a:xfrm>
        </p:spPr>
        <p:txBody>
          <a:bodyPr/>
          <a:lstStyle>
            <a:lvl1pPr marL="0" indent="0">
              <a:buNone/>
              <a:defRPr lang="en-US" sz="2160" i="1" kern="1200" dirty="0" smtClean="0">
                <a:solidFill>
                  <a:schemeClr val="tx1"/>
                </a:solidFill>
                <a:latin typeface="+mn-lt"/>
                <a:ea typeface="+mn-ea"/>
                <a:cs typeface="+mn-cs"/>
              </a:defRPr>
            </a:lvl1pPr>
            <a:lvl2pPr marL="411460" indent="0">
              <a:buNone/>
              <a:defRPr sz="1260"/>
            </a:lvl2pPr>
            <a:lvl3pPr marL="822922" indent="0">
              <a:buNone/>
              <a:defRPr sz="1080"/>
            </a:lvl3pPr>
            <a:lvl4pPr marL="1234385" indent="0">
              <a:buNone/>
              <a:defRPr sz="900"/>
            </a:lvl4pPr>
            <a:lvl5pPr marL="1645846" indent="0">
              <a:buNone/>
              <a:defRPr sz="900"/>
            </a:lvl5pPr>
            <a:lvl6pPr marL="2057308" indent="0">
              <a:buNone/>
              <a:defRPr sz="900"/>
            </a:lvl6pPr>
            <a:lvl7pPr marL="2468769" indent="0">
              <a:buNone/>
              <a:defRPr sz="900"/>
            </a:lvl7pPr>
            <a:lvl8pPr marL="2880230" indent="0">
              <a:buNone/>
              <a:defRPr sz="900"/>
            </a:lvl8pPr>
            <a:lvl9pPr marL="3291692"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B0072DC-7326-43E7-806C-B690C439E8A8}"/>
              </a:ext>
            </a:extLst>
          </p:cNvPr>
          <p:cNvSpPr>
            <a:spLocks noGrp="1"/>
          </p:cNvSpPr>
          <p:nvPr>
            <p:ph type="dt" sz="half" idx="10"/>
          </p:nvPr>
        </p:nvSpPr>
        <p:spPr/>
        <p:txBody>
          <a:bodyPr/>
          <a:lstStyle/>
          <a:p>
            <a:fld id="{81B8F32D-D8B6-4B9E-9CBF-DCAC30B7B93D}" type="datetimeFigureOut">
              <a:rPr lang="en-US" smtClean="0"/>
              <a:t>9/18/2021</a:t>
            </a:fld>
            <a:endParaRPr lang="en-US"/>
          </a:p>
        </p:txBody>
      </p:sp>
      <p:sp>
        <p:nvSpPr>
          <p:cNvPr id="6" name="Footer Placeholder 5">
            <a:extLst>
              <a:ext uri="{FF2B5EF4-FFF2-40B4-BE49-F238E27FC236}">
                <a16:creationId xmlns:a16="http://schemas.microsoft.com/office/drawing/2014/main" id="{73F89A0F-B8C6-4AA6-A9C4-4A454F422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57A616-A4F2-4FC5-88DE-B4E6BA542895}"/>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559819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773D-D007-4687-BA9C-9F229829B5EF}"/>
              </a:ext>
            </a:extLst>
          </p:cNvPr>
          <p:cNvSpPr>
            <a:spLocks noGrp="1"/>
          </p:cNvSpPr>
          <p:nvPr>
            <p:ph type="title"/>
          </p:nvPr>
        </p:nvSpPr>
        <p:spPr>
          <a:xfrm>
            <a:off x="436173" y="978416"/>
            <a:ext cx="3858654" cy="2450593"/>
          </a:xfrm>
          <a:prstGeom prst="rect">
            <a:avLst/>
          </a:prstGeom>
        </p:spPr>
        <p:txBody>
          <a:bodyPr anchor="b"/>
          <a:lstStyle>
            <a:lvl1pPr>
              <a:defRPr lang="en-US" sz="4860" kern="1200" smtClean="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A3A75FC-78D2-4EF5-884F-11B7BACF799A}"/>
              </a:ext>
            </a:extLst>
          </p:cNvPr>
          <p:cNvSpPr>
            <a:spLocks noGrp="1"/>
          </p:cNvSpPr>
          <p:nvPr>
            <p:ph type="pic" idx="1"/>
          </p:nvPr>
        </p:nvSpPr>
        <p:spPr>
          <a:xfrm>
            <a:off x="4664872" y="987434"/>
            <a:ext cx="5801835" cy="4873625"/>
          </a:xfrm>
        </p:spPr>
        <p:txBody>
          <a:bodyPr/>
          <a:lstStyle>
            <a:lvl1pPr marL="0" indent="0">
              <a:buNone/>
              <a:defRPr sz="2880"/>
            </a:lvl1pPr>
            <a:lvl2pPr marL="411460" indent="0">
              <a:buNone/>
              <a:defRPr sz="2520"/>
            </a:lvl2pPr>
            <a:lvl3pPr marL="822922" indent="0">
              <a:buNone/>
              <a:defRPr sz="2160"/>
            </a:lvl3pPr>
            <a:lvl4pPr marL="1234385" indent="0">
              <a:buNone/>
              <a:defRPr sz="1800"/>
            </a:lvl4pPr>
            <a:lvl5pPr marL="1645846" indent="0">
              <a:buNone/>
              <a:defRPr sz="1800"/>
            </a:lvl5pPr>
            <a:lvl6pPr marL="2057308" indent="0">
              <a:buNone/>
              <a:defRPr sz="1800"/>
            </a:lvl6pPr>
            <a:lvl7pPr marL="2468769" indent="0">
              <a:buNone/>
              <a:defRPr sz="1800"/>
            </a:lvl7pPr>
            <a:lvl8pPr marL="2880230" indent="0">
              <a:buNone/>
              <a:defRPr sz="1800"/>
            </a:lvl8pPr>
            <a:lvl9pPr marL="3291692" indent="0">
              <a:buNone/>
              <a:defRPr sz="18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D7CE0BB-D335-4391-A23F-194C575CAF8F}"/>
              </a:ext>
            </a:extLst>
          </p:cNvPr>
          <p:cNvSpPr>
            <a:spLocks noGrp="1"/>
          </p:cNvSpPr>
          <p:nvPr>
            <p:ph type="body" sz="half" idx="2"/>
          </p:nvPr>
        </p:nvSpPr>
        <p:spPr>
          <a:xfrm>
            <a:off x="436173" y="3645074"/>
            <a:ext cx="3858654" cy="2223914"/>
          </a:xfrm>
        </p:spPr>
        <p:txBody>
          <a:bodyPr/>
          <a:lstStyle>
            <a:lvl1pPr marL="0" indent="0">
              <a:buNone/>
              <a:defRPr lang="en-US" sz="2160" i="1" kern="1200" smtClean="0">
                <a:solidFill>
                  <a:schemeClr val="tx1"/>
                </a:solidFill>
                <a:latin typeface="+mn-lt"/>
                <a:ea typeface="+mn-ea"/>
                <a:cs typeface="+mn-cs"/>
              </a:defRPr>
            </a:lvl1pPr>
            <a:lvl2pPr marL="411460" indent="0">
              <a:buNone/>
              <a:defRPr sz="1260"/>
            </a:lvl2pPr>
            <a:lvl3pPr marL="822922" indent="0">
              <a:buNone/>
              <a:defRPr sz="1080"/>
            </a:lvl3pPr>
            <a:lvl4pPr marL="1234385" indent="0">
              <a:buNone/>
              <a:defRPr sz="900"/>
            </a:lvl4pPr>
            <a:lvl5pPr marL="1645846" indent="0">
              <a:buNone/>
              <a:defRPr sz="900"/>
            </a:lvl5pPr>
            <a:lvl6pPr marL="2057308" indent="0">
              <a:buNone/>
              <a:defRPr sz="900"/>
            </a:lvl6pPr>
            <a:lvl7pPr marL="2468769" indent="0">
              <a:buNone/>
              <a:defRPr sz="900"/>
            </a:lvl7pPr>
            <a:lvl8pPr marL="2880230" indent="0">
              <a:buNone/>
              <a:defRPr sz="900"/>
            </a:lvl8pPr>
            <a:lvl9pPr marL="3291692"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1C7701E1-B97B-4DA5-B9AD-07B7C12476AE}"/>
              </a:ext>
            </a:extLst>
          </p:cNvPr>
          <p:cNvSpPr>
            <a:spLocks noGrp="1"/>
          </p:cNvSpPr>
          <p:nvPr>
            <p:ph type="dt" sz="half" idx="10"/>
          </p:nvPr>
        </p:nvSpPr>
        <p:spPr/>
        <p:txBody>
          <a:bodyPr/>
          <a:lstStyle/>
          <a:p>
            <a:fld id="{81B8F32D-D8B6-4B9E-9CBF-DCAC30B7B93D}" type="datetimeFigureOut">
              <a:rPr lang="en-US" smtClean="0"/>
              <a:t>9/18/2021</a:t>
            </a:fld>
            <a:endParaRPr lang="en-US"/>
          </a:p>
        </p:txBody>
      </p:sp>
      <p:sp>
        <p:nvSpPr>
          <p:cNvPr id="6" name="Footer Placeholder 5">
            <a:extLst>
              <a:ext uri="{FF2B5EF4-FFF2-40B4-BE49-F238E27FC236}">
                <a16:creationId xmlns:a16="http://schemas.microsoft.com/office/drawing/2014/main" id="{076D9CF8-F42F-4618-9F26-8BFE56487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CA2023-1ECA-4A96-BDC7-F7FA4368BE1B}"/>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281716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87A535-3CAC-46BC-B2B2-3AE83EC3A561}"/>
              </a:ext>
            </a:extLst>
          </p:cNvPr>
          <p:cNvSpPr>
            <a:spLocks noGrp="1"/>
          </p:cNvSpPr>
          <p:nvPr>
            <p:ph type="title"/>
          </p:nvPr>
        </p:nvSpPr>
        <p:spPr>
          <a:xfrm>
            <a:off x="434343" y="978411"/>
            <a:ext cx="9456292" cy="215309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8EBDBD-59EC-46ED-BE79-6D37B531D692}"/>
              </a:ext>
            </a:extLst>
          </p:cNvPr>
          <p:cNvSpPr>
            <a:spLocks noGrp="1"/>
          </p:cNvSpPr>
          <p:nvPr>
            <p:ph type="body" idx="1"/>
          </p:nvPr>
        </p:nvSpPr>
        <p:spPr>
          <a:xfrm>
            <a:off x="434343" y="3306879"/>
            <a:ext cx="9456292" cy="25727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921F5C-FD3D-42C7-90F4-5ECE6FFCFE7F}"/>
              </a:ext>
            </a:extLst>
          </p:cNvPr>
          <p:cNvSpPr>
            <a:spLocks noGrp="1"/>
          </p:cNvSpPr>
          <p:nvPr>
            <p:ph type="dt" sz="half" idx="2"/>
          </p:nvPr>
        </p:nvSpPr>
        <p:spPr>
          <a:xfrm>
            <a:off x="436169" y="100593"/>
            <a:ext cx="2468880" cy="365125"/>
          </a:xfrm>
          <a:prstGeom prst="rect">
            <a:avLst/>
          </a:prstGeom>
        </p:spPr>
        <p:txBody>
          <a:bodyPr vert="horz" lIns="91440" tIns="45720" rIns="91440" bIns="45720" rtlCol="0" anchor="ctr"/>
          <a:lstStyle>
            <a:lvl1pPr algn="l">
              <a:defRPr sz="811">
                <a:solidFill>
                  <a:schemeClr val="tx1"/>
                </a:solidFill>
              </a:defRPr>
            </a:lvl1pPr>
          </a:lstStyle>
          <a:p>
            <a:fld id="{81B8F32D-D8B6-4B9E-9CBF-DCAC30B7B93D}" type="datetimeFigureOut">
              <a:rPr lang="en-US" smtClean="0"/>
              <a:pPr/>
              <a:t>9/18/2021</a:t>
            </a:fld>
            <a:endParaRPr lang="en-US" dirty="0"/>
          </a:p>
        </p:txBody>
      </p:sp>
      <p:sp>
        <p:nvSpPr>
          <p:cNvPr id="5" name="Footer Placeholder 4">
            <a:extLst>
              <a:ext uri="{FF2B5EF4-FFF2-40B4-BE49-F238E27FC236}">
                <a16:creationId xmlns:a16="http://schemas.microsoft.com/office/drawing/2014/main" id="{0FE63D50-6D0B-4963-97B9-A32AE63235B8}"/>
              </a:ext>
            </a:extLst>
          </p:cNvPr>
          <p:cNvSpPr>
            <a:spLocks noGrp="1"/>
          </p:cNvSpPr>
          <p:nvPr>
            <p:ph type="ftr" sz="quarter" idx="3"/>
          </p:nvPr>
        </p:nvSpPr>
        <p:spPr>
          <a:xfrm>
            <a:off x="436169" y="6419097"/>
            <a:ext cx="3703320" cy="365125"/>
          </a:xfrm>
          <a:prstGeom prst="rect">
            <a:avLst/>
          </a:prstGeom>
        </p:spPr>
        <p:txBody>
          <a:bodyPr vert="horz" lIns="91440" tIns="45720" rIns="91440" bIns="45720" rtlCol="0" anchor="ctr"/>
          <a:lstStyle>
            <a:lvl1pPr algn="l">
              <a:defRPr sz="811">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826B5E08-CAC3-4C87-B143-5F8956AE905D}"/>
              </a:ext>
            </a:extLst>
          </p:cNvPr>
          <p:cNvSpPr>
            <a:spLocks noGrp="1"/>
          </p:cNvSpPr>
          <p:nvPr>
            <p:ph type="sldNum" sz="quarter" idx="4"/>
          </p:nvPr>
        </p:nvSpPr>
        <p:spPr>
          <a:xfrm>
            <a:off x="9890632" y="100593"/>
            <a:ext cx="576072" cy="365125"/>
          </a:xfrm>
          <a:prstGeom prst="rect">
            <a:avLst/>
          </a:prstGeom>
        </p:spPr>
        <p:txBody>
          <a:bodyPr vert="horz" lIns="91440" tIns="45720" rIns="91440" bIns="45720" rtlCol="0" anchor="ctr"/>
          <a:lstStyle>
            <a:lvl1pPr algn="r">
              <a:defRPr sz="811">
                <a:solidFill>
                  <a:schemeClr val="tx1"/>
                </a:solidFill>
              </a:defRPr>
            </a:lvl1pPr>
          </a:lstStyle>
          <a:p>
            <a:fld id="{60553ECD-7F6D-420D-93CA-D8D15EB427AC}" type="slidenum">
              <a:rPr lang="en-US" smtClean="0"/>
              <a:pPr/>
              <a:t>‹#›</a:t>
            </a:fld>
            <a:endParaRPr lang="en-US" dirty="0"/>
          </a:p>
        </p:txBody>
      </p:sp>
      <p:cxnSp>
        <p:nvCxnSpPr>
          <p:cNvPr id="8" name="Straight Connector 7">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p:cNvCxnSpPr>
          <p:nvPr/>
        </p:nvCxnSpPr>
        <p:spPr>
          <a:xfrm>
            <a:off x="434343" y="489855"/>
            <a:ext cx="10032364"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p:cNvCxnSpPr>
          <p:nvPr/>
        </p:nvCxnSpPr>
        <p:spPr>
          <a:xfrm>
            <a:off x="434343" y="6368138"/>
            <a:ext cx="10032364"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6070471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txStyles>
    <p:titleStyle>
      <a:lvl1pPr algn="l" defTabSz="822922" rtl="0" eaLnBrk="1" latinLnBrk="0" hangingPunct="1">
        <a:lnSpc>
          <a:spcPct val="100000"/>
        </a:lnSpc>
        <a:spcBef>
          <a:spcPct val="0"/>
        </a:spcBef>
        <a:buNone/>
        <a:defRPr sz="5940" kern="1200">
          <a:solidFill>
            <a:schemeClr val="tx1"/>
          </a:solidFill>
          <a:latin typeface="+mj-lt"/>
          <a:ea typeface="+mj-ea"/>
          <a:cs typeface="+mj-cs"/>
        </a:defRPr>
      </a:lvl1pPr>
    </p:titleStyle>
    <p:bodyStyle>
      <a:lvl1pPr marL="0" indent="0" algn="l" defTabSz="822922" rtl="0" eaLnBrk="1" latinLnBrk="0" hangingPunct="1">
        <a:lnSpc>
          <a:spcPct val="100000"/>
        </a:lnSpc>
        <a:spcBef>
          <a:spcPts val="900"/>
        </a:spcBef>
        <a:buFont typeface="Arial" panose="020B0604020202020204" pitchFamily="34" charset="0"/>
        <a:buNone/>
        <a:defRPr sz="2160" kern="1200">
          <a:solidFill>
            <a:schemeClr val="tx1"/>
          </a:solidFill>
          <a:latin typeface="+mn-lt"/>
          <a:ea typeface="+mn-ea"/>
          <a:cs typeface="+mn-cs"/>
        </a:defRPr>
      </a:lvl1pPr>
      <a:lvl2pPr marL="617193" indent="-205731" algn="l" defTabSz="822922" rtl="0" eaLnBrk="1" latinLnBrk="0" hangingPunct="1">
        <a:lnSpc>
          <a:spcPct val="100000"/>
        </a:lnSpc>
        <a:spcBef>
          <a:spcPts val="451"/>
        </a:spcBef>
        <a:buFont typeface="Arial" panose="020B0604020202020204" pitchFamily="34" charset="0"/>
        <a:buChar char="•"/>
        <a:defRPr sz="1800" kern="1200">
          <a:solidFill>
            <a:schemeClr val="tx1"/>
          </a:solidFill>
          <a:latin typeface="+mn-lt"/>
          <a:ea typeface="+mn-ea"/>
          <a:cs typeface="+mn-cs"/>
        </a:defRPr>
      </a:lvl2pPr>
      <a:lvl3pPr marL="822922" indent="0" algn="l" defTabSz="822922" rtl="0" eaLnBrk="1" latinLnBrk="0" hangingPunct="1">
        <a:lnSpc>
          <a:spcPct val="100000"/>
        </a:lnSpc>
        <a:spcBef>
          <a:spcPts val="451"/>
        </a:spcBef>
        <a:buFont typeface="Arial" panose="020B0604020202020204" pitchFamily="34" charset="0"/>
        <a:buNone/>
        <a:defRPr sz="1800" kern="1200">
          <a:solidFill>
            <a:schemeClr val="tx1"/>
          </a:solidFill>
          <a:latin typeface="+mn-lt"/>
          <a:ea typeface="+mn-ea"/>
          <a:cs typeface="+mn-cs"/>
        </a:defRPr>
      </a:lvl3pPr>
      <a:lvl4pPr marL="1440115" indent="-205731" algn="l" defTabSz="822922" rtl="0" eaLnBrk="1" latinLnBrk="0" hangingPunct="1">
        <a:lnSpc>
          <a:spcPct val="100000"/>
        </a:lnSpc>
        <a:spcBef>
          <a:spcPts val="451"/>
        </a:spcBef>
        <a:buFont typeface="Arial" panose="020B0604020202020204" pitchFamily="34" charset="0"/>
        <a:buChar char="•"/>
        <a:defRPr sz="1620" kern="1200">
          <a:solidFill>
            <a:schemeClr val="tx1"/>
          </a:solidFill>
          <a:latin typeface="+mn-lt"/>
          <a:ea typeface="+mn-ea"/>
          <a:cs typeface="+mn-cs"/>
        </a:defRPr>
      </a:lvl4pPr>
      <a:lvl5pPr marL="1645846" indent="0" algn="l" defTabSz="822922" rtl="0" eaLnBrk="1" latinLnBrk="0" hangingPunct="1">
        <a:lnSpc>
          <a:spcPct val="100000"/>
        </a:lnSpc>
        <a:spcBef>
          <a:spcPts val="451"/>
        </a:spcBef>
        <a:buFont typeface="Arial" panose="020B0604020202020204" pitchFamily="34" charset="0"/>
        <a:buNone/>
        <a:defRPr sz="1620" kern="1200">
          <a:solidFill>
            <a:schemeClr val="tx1"/>
          </a:solidFill>
          <a:latin typeface="+mn-lt"/>
          <a:ea typeface="+mn-ea"/>
          <a:cs typeface="+mn-cs"/>
        </a:defRPr>
      </a:lvl5pPr>
      <a:lvl6pPr marL="2263037" indent="-205731" algn="l" defTabSz="822922"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6pPr>
      <a:lvl7pPr marL="2674499" indent="-205731" algn="l" defTabSz="822922"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7pPr>
      <a:lvl8pPr marL="3085963" indent="-205731" algn="l" defTabSz="822922"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8pPr>
      <a:lvl9pPr marL="3497423" indent="-205731" algn="l" defTabSz="822922"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22" rtl="0" eaLnBrk="1" latinLnBrk="0" hangingPunct="1">
        <a:defRPr sz="1620" kern="1200">
          <a:solidFill>
            <a:schemeClr val="tx1"/>
          </a:solidFill>
          <a:latin typeface="+mn-lt"/>
          <a:ea typeface="+mn-ea"/>
          <a:cs typeface="+mn-cs"/>
        </a:defRPr>
      </a:lvl1pPr>
      <a:lvl2pPr marL="411460" algn="l" defTabSz="822922" rtl="0" eaLnBrk="1" latinLnBrk="0" hangingPunct="1">
        <a:defRPr sz="1620" kern="1200">
          <a:solidFill>
            <a:schemeClr val="tx1"/>
          </a:solidFill>
          <a:latin typeface="+mn-lt"/>
          <a:ea typeface="+mn-ea"/>
          <a:cs typeface="+mn-cs"/>
        </a:defRPr>
      </a:lvl2pPr>
      <a:lvl3pPr marL="822922" algn="l" defTabSz="822922" rtl="0" eaLnBrk="1" latinLnBrk="0" hangingPunct="1">
        <a:defRPr sz="1620" kern="1200">
          <a:solidFill>
            <a:schemeClr val="tx1"/>
          </a:solidFill>
          <a:latin typeface="+mn-lt"/>
          <a:ea typeface="+mn-ea"/>
          <a:cs typeface="+mn-cs"/>
        </a:defRPr>
      </a:lvl3pPr>
      <a:lvl4pPr marL="1234385" algn="l" defTabSz="822922" rtl="0" eaLnBrk="1" latinLnBrk="0" hangingPunct="1">
        <a:defRPr sz="1620" kern="1200">
          <a:solidFill>
            <a:schemeClr val="tx1"/>
          </a:solidFill>
          <a:latin typeface="+mn-lt"/>
          <a:ea typeface="+mn-ea"/>
          <a:cs typeface="+mn-cs"/>
        </a:defRPr>
      </a:lvl4pPr>
      <a:lvl5pPr marL="1645846" algn="l" defTabSz="822922" rtl="0" eaLnBrk="1" latinLnBrk="0" hangingPunct="1">
        <a:defRPr sz="1620" kern="1200">
          <a:solidFill>
            <a:schemeClr val="tx1"/>
          </a:solidFill>
          <a:latin typeface="+mn-lt"/>
          <a:ea typeface="+mn-ea"/>
          <a:cs typeface="+mn-cs"/>
        </a:defRPr>
      </a:lvl5pPr>
      <a:lvl6pPr marL="2057308" algn="l" defTabSz="822922" rtl="0" eaLnBrk="1" latinLnBrk="0" hangingPunct="1">
        <a:defRPr sz="1620" kern="1200">
          <a:solidFill>
            <a:schemeClr val="tx1"/>
          </a:solidFill>
          <a:latin typeface="+mn-lt"/>
          <a:ea typeface="+mn-ea"/>
          <a:cs typeface="+mn-cs"/>
        </a:defRPr>
      </a:lvl6pPr>
      <a:lvl7pPr marL="2468769" algn="l" defTabSz="822922" rtl="0" eaLnBrk="1" latinLnBrk="0" hangingPunct="1">
        <a:defRPr sz="1620" kern="1200">
          <a:solidFill>
            <a:schemeClr val="tx1"/>
          </a:solidFill>
          <a:latin typeface="+mn-lt"/>
          <a:ea typeface="+mn-ea"/>
          <a:cs typeface="+mn-cs"/>
        </a:defRPr>
      </a:lvl7pPr>
      <a:lvl8pPr marL="2880230" algn="l" defTabSz="822922" rtl="0" eaLnBrk="1" latinLnBrk="0" hangingPunct="1">
        <a:defRPr sz="1620" kern="1200">
          <a:solidFill>
            <a:schemeClr val="tx1"/>
          </a:solidFill>
          <a:latin typeface="+mn-lt"/>
          <a:ea typeface="+mn-ea"/>
          <a:cs typeface="+mn-cs"/>
        </a:defRPr>
      </a:lvl8pPr>
      <a:lvl9pPr marL="3291692" algn="l" defTabSz="822922"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FE5201-BB98-480C-BADB-207C8F8938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6"/>
            <a:ext cx="10972800" cy="61722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2" name="Rectangle 11">
            <a:extLst>
              <a:ext uri="{FF2B5EF4-FFF2-40B4-BE49-F238E27FC236}">
                <a16:creationId xmlns:a16="http://schemas.microsoft.com/office/drawing/2014/main" id="{B65A1411-0C46-4437-890D-A6FADAA96E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914" y="783772"/>
            <a:ext cx="10032364" cy="220435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 name="Title 1">
            <a:extLst>
              <a:ext uri="{FF2B5EF4-FFF2-40B4-BE49-F238E27FC236}">
                <a16:creationId xmlns:a16="http://schemas.microsoft.com/office/drawing/2014/main" id="{A34FFACC-FD33-448E-A5A9-F587B15ABEE4}"/>
              </a:ext>
            </a:extLst>
          </p:cNvPr>
          <p:cNvSpPr>
            <a:spLocks noGrp="1"/>
          </p:cNvSpPr>
          <p:nvPr>
            <p:ph type="ctrTitle"/>
          </p:nvPr>
        </p:nvSpPr>
        <p:spPr>
          <a:xfrm>
            <a:off x="432912" y="1007194"/>
            <a:ext cx="9442256" cy="1805599"/>
          </a:xfrm>
        </p:spPr>
        <p:txBody>
          <a:bodyPr anchor="ctr">
            <a:normAutofit/>
          </a:bodyPr>
          <a:lstStyle/>
          <a:p>
            <a:r>
              <a:rPr lang="en-US" dirty="0"/>
              <a:t>Am I Useful to God?</a:t>
            </a:r>
          </a:p>
        </p:txBody>
      </p:sp>
      <p:sp>
        <p:nvSpPr>
          <p:cNvPr id="3" name="Subtitle 2">
            <a:extLst>
              <a:ext uri="{FF2B5EF4-FFF2-40B4-BE49-F238E27FC236}">
                <a16:creationId xmlns:a16="http://schemas.microsoft.com/office/drawing/2014/main" id="{43F7F040-CD87-4745-A7F6-443D25232525}"/>
              </a:ext>
            </a:extLst>
          </p:cNvPr>
          <p:cNvSpPr>
            <a:spLocks noGrp="1"/>
          </p:cNvSpPr>
          <p:nvPr>
            <p:ph type="subTitle" idx="1"/>
          </p:nvPr>
        </p:nvSpPr>
        <p:spPr>
          <a:xfrm>
            <a:off x="432910" y="3201395"/>
            <a:ext cx="4376228" cy="2659560"/>
          </a:xfrm>
        </p:spPr>
        <p:txBody>
          <a:bodyPr anchor="ctr">
            <a:normAutofit/>
          </a:bodyPr>
          <a:lstStyle/>
          <a:p>
            <a:r>
              <a:rPr lang="en-US" sz="4860" dirty="0"/>
              <a:t>Characteristics for success</a:t>
            </a:r>
          </a:p>
        </p:txBody>
      </p:sp>
      <p:cxnSp>
        <p:nvCxnSpPr>
          <p:cNvPr id="14" name="Straight Connector 13">
            <a:extLst>
              <a:ext uri="{FF2B5EF4-FFF2-40B4-BE49-F238E27FC236}">
                <a16:creationId xmlns:a16="http://schemas.microsoft.com/office/drawing/2014/main" id="{B4A2435D-FDB1-4A52-B67E-C788559DF7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346" y="783770"/>
            <a:ext cx="10032364"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F89C6C02-EDA3-4D0B-9C4E-AAE0F2C7D5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346" y="2988125"/>
            <a:ext cx="10032364"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5" name="Picture 4" descr="Text&#10;&#10;Description automatically generated">
            <a:extLst>
              <a:ext uri="{FF2B5EF4-FFF2-40B4-BE49-F238E27FC236}">
                <a16:creationId xmlns:a16="http://schemas.microsoft.com/office/drawing/2014/main" id="{39597692-1A71-4DE6-9C3E-B4E965141006}"/>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5486405" y="3143983"/>
            <a:ext cx="4980304" cy="2751617"/>
          </a:xfrm>
          <a:prstGeom prst="rect">
            <a:avLst/>
          </a:prstGeom>
        </p:spPr>
      </p:pic>
      <p:cxnSp>
        <p:nvCxnSpPr>
          <p:cNvPr id="18" name="Straight Connector 17">
            <a:extLst>
              <a:ext uri="{FF2B5EF4-FFF2-40B4-BE49-F238E27FC236}">
                <a16:creationId xmlns:a16="http://schemas.microsoft.com/office/drawing/2014/main" id="{D02651FE-5780-4DA3-A8E6-D079F215C1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346" y="6074225"/>
            <a:ext cx="10032364"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808186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1" name="Straight Connector 33">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340" y="489855"/>
            <a:ext cx="10032363"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32" name="Straight Connector 35">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340" y="6368138"/>
            <a:ext cx="10032363"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33" name="Straight Connector 37">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340" y="489855"/>
            <a:ext cx="10032363"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useBgFill="1">
        <p:nvSpPr>
          <p:cNvPr id="35" name="Rectangle 39">
            <a:extLst>
              <a:ext uri="{FF2B5EF4-FFF2-40B4-BE49-F238E27FC236}">
                <a16:creationId xmlns:a16="http://schemas.microsoft.com/office/drawing/2014/main" id="{C7FE5201-BB98-480C-BADB-207C8F8938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41">
            <a:extLst>
              <a:ext uri="{FF2B5EF4-FFF2-40B4-BE49-F238E27FC236}">
                <a16:creationId xmlns:a16="http://schemas.microsoft.com/office/drawing/2014/main" id="{B65A1411-0C46-4437-890D-A6FADAA96E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906" y="489855"/>
            <a:ext cx="10032364" cy="2449283"/>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29AEFF-CD24-4AE0-B410-A63169AD938F}"/>
              </a:ext>
            </a:extLst>
          </p:cNvPr>
          <p:cNvSpPr>
            <a:spLocks noGrp="1"/>
          </p:cNvSpPr>
          <p:nvPr>
            <p:ph type="title"/>
          </p:nvPr>
        </p:nvSpPr>
        <p:spPr>
          <a:xfrm>
            <a:off x="432906" y="738102"/>
            <a:ext cx="9442256" cy="2006220"/>
          </a:xfrm>
        </p:spPr>
        <p:txBody>
          <a:bodyPr vert="horz" lIns="91440" tIns="45720" rIns="91440" bIns="45720" rtlCol="0" anchor="ctr">
            <a:normAutofit/>
          </a:bodyPr>
          <a:lstStyle/>
          <a:p>
            <a:pPr defTabSz="914400"/>
            <a:r>
              <a:rPr lang="en-US" sz="6600" dirty="0"/>
              <a:t>The Big Question</a:t>
            </a:r>
          </a:p>
        </p:txBody>
      </p:sp>
      <p:sp>
        <p:nvSpPr>
          <p:cNvPr id="3" name="Content Placeholder 2">
            <a:extLst>
              <a:ext uri="{FF2B5EF4-FFF2-40B4-BE49-F238E27FC236}">
                <a16:creationId xmlns:a16="http://schemas.microsoft.com/office/drawing/2014/main" id="{49A7DC2F-3C4D-4943-A75B-8D54693B8981}"/>
              </a:ext>
            </a:extLst>
          </p:cNvPr>
          <p:cNvSpPr>
            <a:spLocks noGrp="1"/>
          </p:cNvSpPr>
          <p:nvPr>
            <p:ph idx="1"/>
          </p:nvPr>
        </p:nvSpPr>
        <p:spPr>
          <a:xfrm>
            <a:off x="432905" y="3176105"/>
            <a:ext cx="6474331" cy="2955065"/>
          </a:xfrm>
        </p:spPr>
        <p:txBody>
          <a:bodyPr vert="horz" lIns="91440" tIns="45720" rIns="91440" bIns="45720" rtlCol="0" anchor="ctr">
            <a:normAutofit/>
          </a:bodyPr>
          <a:lstStyle/>
          <a:p>
            <a:pPr defTabSz="914400">
              <a:spcBef>
                <a:spcPts val="1000"/>
              </a:spcBef>
            </a:pPr>
            <a:r>
              <a:rPr lang="en-US" sz="6600" dirty="0">
                <a:latin typeface="Arial Black" panose="020B0A04020102020204" pitchFamily="34" charset="0"/>
              </a:rPr>
              <a:t>Am I useful to God?</a:t>
            </a:r>
          </a:p>
        </p:txBody>
      </p:sp>
      <p:cxnSp>
        <p:nvCxnSpPr>
          <p:cNvPr id="39" name="Straight Connector 43">
            <a:extLst>
              <a:ext uri="{FF2B5EF4-FFF2-40B4-BE49-F238E27FC236}">
                <a16:creationId xmlns:a16="http://schemas.microsoft.com/office/drawing/2014/main" id="{B4A2435D-FDB1-4A52-B67E-C788559DF7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340" y="489855"/>
            <a:ext cx="10032363"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54" name="Straight Connector 45">
            <a:extLst>
              <a:ext uri="{FF2B5EF4-FFF2-40B4-BE49-F238E27FC236}">
                <a16:creationId xmlns:a16="http://schemas.microsoft.com/office/drawing/2014/main" id="{F89C6C02-EDA3-4D0B-9C4E-AAE0F2C7D5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340" y="2939138"/>
            <a:ext cx="10032363"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5" name="Picture 4" descr="A picture containing icon&#10;&#10;Description automatically generated">
            <a:extLst>
              <a:ext uri="{FF2B5EF4-FFF2-40B4-BE49-F238E27FC236}">
                <a16:creationId xmlns:a16="http://schemas.microsoft.com/office/drawing/2014/main" id="{33B7F2D6-988B-4EBA-830E-6B9ECD2F8CAD}"/>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7041832" y="3108664"/>
            <a:ext cx="1869438" cy="3064654"/>
          </a:xfrm>
          <a:prstGeom prst="rect">
            <a:avLst/>
          </a:prstGeom>
        </p:spPr>
      </p:pic>
      <p:cxnSp>
        <p:nvCxnSpPr>
          <p:cNvPr id="60" name="Straight Connector 47">
            <a:extLst>
              <a:ext uri="{FF2B5EF4-FFF2-40B4-BE49-F238E27FC236}">
                <a16:creationId xmlns:a16="http://schemas.microsoft.com/office/drawing/2014/main" id="{D02651FE-5780-4DA3-A8E6-D079F215C1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340" y="6368138"/>
            <a:ext cx="10032363"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530589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6"/>
            <a:ext cx="10972800" cy="61722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10" name="Rectangle 9">
            <a:extLst>
              <a:ext uri="{FF2B5EF4-FFF2-40B4-BE49-F238E27FC236}">
                <a16:creationId xmlns:a16="http://schemas.microsoft.com/office/drawing/2014/main" id="{EC84EE41-863A-4DE9-9A51-4F014D681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80" y="779737"/>
            <a:ext cx="10032364" cy="221475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 name="Title 1">
            <a:extLst>
              <a:ext uri="{FF2B5EF4-FFF2-40B4-BE49-F238E27FC236}">
                <a16:creationId xmlns:a16="http://schemas.microsoft.com/office/drawing/2014/main" id="{8229AEFF-CD24-4AE0-B410-A63169AD938F}"/>
              </a:ext>
            </a:extLst>
          </p:cNvPr>
          <p:cNvSpPr>
            <a:spLocks noGrp="1"/>
          </p:cNvSpPr>
          <p:nvPr>
            <p:ph type="title"/>
          </p:nvPr>
        </p:nvSpPr>
        <p:spPr>
          <a:xfrm>
            <a:off x="434341" y="1221450"/>
            <a:ext cx="7570008" cy="1344484"/>
          </a:xfrm>
        </p:spPr>
        <p:txBody>
          <a:bodyPr>
            <a:normAutofit/>
          </a:bodyPr>
          <a:lstStyle/>
          <a:p>
            <a:pPr>
              <a:lnSpc>
                <a:spcPct val="90000"/>
              </a:lnSpc>
            </a:pPr>
            <a:r>
              <a:rPr lang="en-US" sz="4500" dirty="0"/>
              <a:t>Called by God (</a:t>
            </a:r>
            <a:r>
              <a:rPr lang="en-US" sz="4500" b="1" i="1" dirty="0"/>
              <a:t>Josh 1:1-5</a:t>
            </a:r>
            <a:r>
              <a:rPr lang="en-US" sz="4500" dirty="0"/>
              <a:t>)</a:t>
            </a:r>
          </a:p>
        </p:txBody>
      </p:sp>
      <p:cxnSp>
        <p:nvCxnSpPr>
          <p:cNvPr id="12" name="Straight Connector 11">
            <a:extLst>
              <a:ext uri="{FF2B5EF4-FFF2-40B4-BE49-F238E27FC236}">
                <a16:creationId xmlns:a16="http://schemas.microsoft.com/office/drawing/2014/main" id="{23135360-3A7F-436F-B1EA-3628A78B57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346" y="783770"/>
            <a:ext cx="10032364"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8990BBA-8A0B-4EF5-A122-0815DEC194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346" y="2969461"/>
            <a:ext cx="10032364"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49A7DC2F-3C4D-4943-A75B-8D54693B8981}"/>
              </a:ext>
            </a:extLst>
          </p:cNvPr>
          <p:cNvSpPr>
            <a:spLocks noGrp="1"/>
          </p:cNvSpPr>
          <p:nvPr>
            <p:ph idx="1"/>
          </p:nvPr>
        </p:nvSpPr>
        <p:spPr>
          <a:xfrm>
            <a:off x="434343" y="3410333"/>
            <a:ext cx="10029499" cy="2638871"/>
          </a:xfrm>
        </p:spPr>
        <p:txBody>
          <a:bodyPr>
            <a:normAutofit/>
          </a:bodyPr>
          <a:lstStyle/>
          <a:p>
            <a:pPr>
              <a:lnSpc>
                <a:spcPct val="90000"/>
              </a:lnSpc>
            </a:pPr>
            <a:r>
              <a:rPr lang="en-US" sz="2400" dirty="0">
                <a:latin typeface="Arial" panose="020B0604020202020204" pitchFamily="34" charset="0"/>
                <a:cs typeface="Arial" panose="020B0604020202020204" pitchFamily="34" charset="0"/>
              </a:rPr>
              <a:t>“1 After the death of Moses the servant of the </a:t>
            </a:r>
            <a:r>
              <a:rPr lang="en-US" sz="2400" cap="small" dirty="0">
                <a:latin typeface="Arial" panose="020B0604020202020204" pitchFamily="34" charset="0"/>
                <a:cs typeface="Arial" panose="020B0604020202020204" pitchFamily="34" charset="0"/>
              </a:rPr>
              <a:t>Lord</a:t>
            </a:r>
            <a:r>
              <a:rPr lang="en-US" sz="2400" dirty="0">
                <a:latin typeface="Arial" panose="020B0604020202020204" pitchFamily="34" charset="0"/>
                <a:cs typeface="Arial" panose="020B0604020202020204" pitchFamily="34" charset="0"/>
              </a:rPr>
              <a:t>, it came to pass that the </a:t>
            </a:r>
            <a:r>
              <a:rPr lang="en-US" sz="2400" b="1" cap="small" dirty="0">
                <a:highlight>
                  <a:srgbClr val="FFFF00"/>
                </a:highlight>
                <a:latin typeface="Arial" panose="020B0604020202020204" pitchFamily="34" charset="0"/>
                <a:cs typeface="Arial" panose="020B0604020202020204" pitchFamily="34" charset="0"/>
              </a:rPr>
              <a:t>Lord</a:t>
            </a:r>
            <a:r>
              <a:rPr lang="en-US" sz="2400" b="1" dirty="0">
                <a:highlight>
                  <a:srgbClr val="FFFF00"/>
                </a:highlight>
                <a:latin typeface="Arial" panose="020B0604020202020204" pitchFamily="34" charset="0"/>
                <a:cs typeface="Arial" panose="020B0604020202020204" pitchFamily="34" charset="0"/>
              </a:rPr>
              <a:t> spoke to Joshua the son of Nun</a:t>
            </a:r>
            <a:r>
              <a:rPr lang="en-US" sz="2400" dirty="0">
                <a:latin typeface="Arial" panose="020B0604020202020204" pitchFamily="34" charset="0"/>
                <a:cs typeface="Arial" panose="020B0604020202020204" pitchFamily="34" charset="0"/>
              </a:rPr>
              <a:t>, Moses’ assistant, saying: </a:t>
            </a:r>
            <a:r>
              <a:rPr lang="en-US" sz="2400" baseline="30000" dirty="0">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“Moses My servant is dead. Now therefore, arise, go over this Jordan, you and all this people, to the land which I am giving to them—the children of Israel. </a:t>
            </a:r>
            <a:r>
              <a:rPr lang="en-US" sz="2400" baseline="30000" dirty="0">
                <a:latin typeface="Arial" panose="020B0604020202020204" pitchFamily="34" charset="0"/>
                <a:cs typeface="Arial" panose="020B0604020202020204" pitchFamily="34" charset="0"/>
              </a:rPr>
              <a:t>3 </a:t>
            </a:r>
            <a:r>
              <a:rPr lang="en-US" sz="2400" dirty="0">
                <a:latin typeface="Arial" panose="020B0604020202020204" pitchFamily="34" charset="0"/>
                <a:cs typeface="Arial" panose="020B0604020202020204" pitchFamily="34" charset="0"/>
              </a:rPr>
              <a:t>Every place that the sole of your foot will tread upon I have given you, as I said to Moses.</a:t>
            </a:r>
          </a:p>
        </p:txBody>
      </p:sp>
      <p:cxnSp>
        <p:nvCxnSpPr>
          <p:cNvPr id="16" name="Straight Connector 15">
            <a:extLst>
              <a:ext uri="{FF2B5EF4-FFF2-40B4-BE49-F238E27FC236}">
                <a16:creationId xmlns:a16="http://schemas.microsoft.com/office/drawing/2014/main" id="{38045D80-B59B-4760-8DF9-AECD53044D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346" y="6074225"/>
            <a:ext cx="10032364"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163332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6"/>
            <a:ext cx="10972800" cy="61722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10" name="Rectangle 9">
            <a:extLst>
              <a:ext uri="{FF2B5EF4-FFF2-40B4-BE49-F238E27FC236}">
                <a16:creationId xmlns:a16="http://schemas.microsoft.com/office/drawing/2014/main" id="{EC84EE41-863A-4DE9-9A51-4F014D681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80" y="779737"/>
            <a:ext cx="10032364" cy="221475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 name="Title 1">
            <a:extLst>
              <a:ext uri="{FF2B5EF4-FFF2-40B4-BE49-F238E27FC236}">
                <a16:creationId xmlns:a16="http://schemas.microsoft.com/office/drawing/2014/main" id="{8229AEFF-CD24-4AE0-B410-A63169AD938F}"/>
              </a:ext>
            </a:extLst>
          </p:cNvPr>
          <p:cNvSpPr>
            <a:spLocks noGrp="1"/>
          </p:cNvSpPr>
          <p:nvPr>
            <p:ph type="title"/>
          </p:nvPr>
        </p:nvSpPr>
        <p:spPr>
          <a:xfrm>
            <a:off x="434341" y="1221450"/>
            <a:ext cx="7570008" cy="1344484"/>
          </a:xfrm>
        </p:spPr>
        <p:txBody>
          <a:bodyPr>
            <a:normAutofit/>
          </a:bodyPr>
          <a:lstStyle/>
          <a:p>
            <a:pPr>
              <a:lnSpc>
                <a:spcPct val="90000"/>
              </a:lnSpc>
            </a:pPr>
            <a:r>
              <a:rPr lang="en-US" sz="4500" dirty="0"/>
              <a:t>Called by God (</a:t>
            </a:r>
            <a:r>
              <a:rPr lang="en-US" sz="4500" b="1" i="1" dirty="0"/>
              <a:t>Josh 1:1-5</a:t>
            </a:r>
            <a:r>
              <a:rPr lang="en-US" sz="4500" dirty="0"/>
              <a:t>)</a:t>
            </a:r>
          </a:p>
        </p:txBody>
      </p:sp>
      <p:cxnSp>
        <p:nvCxnSpPr>
          <p:cNvPr id="12" name="Straight Connector 11">
            <a:extLst>
              <a:ext uri="{FF2B5EF4-FFF2-40B4-BE49-F238E27FC236}">
                <a16:creationId xmlns:a16="http://schemas.microsoft.com/office/drawing/2014/main" id="{23135360-3A7F-436F-B1EA-3628A78B57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346" y="783770"/>
            <a:ext cx="10032364"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8990BBA-8A0B-4EF5-A122-0815DEC194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346" y="2969461"/>
            <a:ext cx="10032364"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49A7DC2F-3C4D-4943-A75B-8D54693B8981}"/>
              </a:ext>
            </a:extLst>
          </p:cNvPr>
          <p:cNvSpPr>
            <a:spLocks noGrp="1"/>
          </p:cNvSpPr>
          <p:nvPr>
            <p:ph idx="1"/>
          </p:nvPr>
        </p:nvSpPr>
        <p:spPr>
          <a:xfrm>
            <a:off x="434343" y="3410333"/>
            <a:ext cx="10029499" cy="2638871"/>
          </a:xfrm>
        </p:spPr>
        <p:txBody>
          <a:bodyPr>
            <a:normAutofit/>
          </a:bodyPr>
          <a:lstStyle/>
          <a:p>
            <a:pPr>
              <a:lnSpc>
                <a:spcPct val="90000"/>
              </a:lnSpc>
            </a:pPr>
            <a:r>
              <a:rPr lang="en-US" sz="2400" dirty="0">
                <a:latin typeface="Arial Black" panose="020B0A04020102020204" pitchFamily="34" charset="0"/>
              </a:rPr>
              <a:t> </a:t>
            </a:r>
            <a:r>
              <a:rPr lang="en-US" sz="2400" baseline="30000" dirty="0">
                <a:latin typeface="Arial" panose="020B0604020202020204" pitchFamily="34" charset="0"/>
                <a:cs typeface="Arial" panose="020B0604020202020204" pitchFamily="34" charset="0"/>
              </a:rPr>
              <a:t>4 </a:t>
            </a:r>
            <a:r>
              <a:rPr lang="en-US" sz="2400" dirty="0">
                <a:latin typeface="Arial" panose="020B0604020202020204" pitchFamily="34" charset="0"/>
                <a:cs typeface="Arial" panose="020B0604020202020204" pitchFamily="34" charset="0"/>
              </a:rPr>
              <a:t>From the wilderness and this Lebanon as far as the great river, the River Euphrates, all the land of the Hittites, and to the Great Sea toward the going down of the sun, shall be your territory. </a:t>
            </a:r>
            <a:r>
              <a:rPr lang="en-US" sz="2400" baseline="30000" dirty="0">
                <a:latin typeface="Arial" panose="020B0604020202020204" pitchFamily="34" charset="0"/>
                <a:cs typeface="Arial" panose="020B0604020202020204" pitchFamily="34" charset="0"/>
              </a:rPr>
              <a:t>5 </a:t>
            </a:r>
            <a:r>
              <a:rPr lang="en-US" sz="2400" dirty="0">
                <a:latin typeface="Arial" panose="020B0604020202020204" pitchFamily="34" charset="0"/>
                <a:cs typeface="Arial" panose="020B0604020202020204" pitchFamily="34" charset="0"/>
              </a:rPr>
              <a:t>No man shall </a:t>
            </a:r>
            <a:r>
              <a:rPr lang="en-US" sz="2400" i="1" dirty="0">
                <a:latin typeface="Arial" panose="020B0604020202020204" pitchFamily="34" charset="0"/>
                <a:cs typeface="Arial" panose="020B0604020202020204" pitchFamily="34" charset="0"/>
              </a:rPr>
              <a:t>be able to</a:t>
            </a:r>
            <a:r>
              <a:rPr lang="en-US" sz="2400" dirty="0">
                <a:latin typeface="Arial" panose="020B0604020202020204" pitchFamily="34" charset="0"/>
                <a:cs typeface="Arial" panose="020B0604020202020204" pitchFamily="34" charset="0"/>
              </a:rPr>
              <a:t> stand before you all the days of your life; </a:t>
            </a:r>
            <a:r>
              <a:rPr lang="en-US" sz="2400" b="1" dirty="0">
                <a:highlight>
                  <a:srgbClr val="FFFF00"/>
                </a:highlight>
                <a:latin typeface="Arial" panose="020B0604020202020204" pitchFamily="34" charset="0"/>
                <a:cs typeface="Arial" panose="020B0604020202020204" pitchFamily="34" charset="0"/>
              </a:rPr>
              <a:t>as I was with Moses, </a:t>
            </a:r>
            <a:r>
              <a:rPr lang="en-US" sz="2400" b="1" i="1" dirty="0">
                <a:highlight>
                  <a:srgbClr val="FFFF00"/>
                </a:highlight>
                <a:latin typeface="Arial" panose="020B0604020202020204" pitchFamily="34" charset="0"/>
                <a:cs typeface="Arial" panose="020B0604020202020204" pitchFamily="34" charset="0"/>
              </a:rPr>
              <a:t>so</a:t>
            </a:r>
            <a:r>
              <a:rPr lang="en-US" sz="2400" b="1" dirty="0">
                <a:highlight>
                  <a:srgbClr val="FFFF00"/>
                </a:highlight>
                <a:latin typeface="Arial" panose="020B0604020202020204" pitchFamily="34" charset="0"/>
                <a:cs typeface="Arial" panose="020B0604020202020204" pitchFamily="34" charset="0"/>
              </a:rPr>
              <a:t> I will be with you. I will not leave you nor forsake you.</a:t>
            </a:r>
          </a:p>
        </p:txBody>
      </p:sp>
      <p:cxnSp>
        <p:nvCxnSpPr>
          <p:cNvPr id="16" name="Straight Connector 15">
            <a:extLst>
              <a:ext uri="{FF2B5EF4-FFF2-40B4-BE49-F238E27FC236}">
                <a16:creationId xmlns:a16="http://schemas.microsoft.com/office/drawing/2014/main" id="{38045D80-B59B-4760-8DF9-AECD53044D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346" y="6074225"/>
            <a:ext cx="10032364"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9396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6"/>
            <a:ext cx="10972800" cy="61722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10" name="Rectangle 9">
            <a:extLst>
              <a:ext uri="{FF2B5EF4-FFF2-40B4-BE49-F238E27FC236}">
                <a16:creationId xmlns:a16="http://schemas.microsoft.com/office/drawing/2014/main" id="{EC84EE41-863A-4DE9-9A51-4F014D681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80" y="779737"/>
            <a:ext cx="10032364" cy="221475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 name="Title 1">
            <a:extLst>
              <a:ext uri="{FF2B5EF4-FFF2-40B4-BE49-F238E27FC236}">
                <a16:creationId xmlns:a16="http://schemas.microsoft.com/office/drawing/2014/main" id="{8229AEFF-CD24-4AE0-B410-A63169AD938F}"/>
              </a:ext>
            </a:extLst>
          </p:cNvPr>
          <p:cNvSpPr>
            <a:spLocks noGrp="1"/>
          </p:cNvSpPr>
          <p:nvPr>
            <p:ph type="title"/>
          </p:nvPr>
        </p:nvSpPr>
        <p:spPr>
          <a:xfrm>
            <a:off x="434341" y="1221450"/>
            <a:ext cx="7570008" cy="1344484"/>
          </a:xfrm>
        </p:spPr>
        <p:txBody>
          <a:bodyPr>
            <a:normAutofit/>
          </a:bodyPr>
          <a:lstStyle/>
          <a:p>
            <a:pPr>
              <a:lnSpc>
                <a:spcPct val="90000"/>
              </a:lnSpc>
            </a:pPr>
            <a:r>
              <a:rPr lang="en-US" sz="4500" dirty="0"/>
              <a:t>Faithful Servant (</a:t>
            </a:r>
            <a:r>
              <a:rPr lang="en-US" sz="4500" b="1" i="1" dirty="0"/>
              <a:t>Josh 1:1</a:t>
            </a:r>
            <a:r>
              <a:rPr lang="en-US" sz="4500" dirty="0"/>
              <a:t>)</a:t>
            </a:r>
          </a:p>
        </p:txBody>
      </p:sp>
      <p:cxnSp>
        <p:nvCxnSpPr>
          <p:cNvPr id="12" name="Straight Connector 11">
            <a:extLst>
              <a:ext uri="{FF2B5EF4-FFF2-40B4-BE49-F238E27FC236}">
                <a16:creationId xmlns:a16="http://schemas.microsoft.com/office/drawing/2014/main" id="{23135360-3A7F-436F-B1EA-3628A78B57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346" y="783770"/>
            <a:ext cx="10032364"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8990BBA-8A0B-4EF5-A122-0815DEC194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346" y="2969461"/>
            <a:ext cx="10032364"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49A7DC2F-3C4D-4943-A75B-8D54693B8981}"/>
              </a:ext>
            </a:extLst>
          </p:cNvPr>
          <p:cNvSpPr>
            <a:spLocks noGrp="1"/>
          </p:cNvSpPr>
          <p:nvPr>
            <p:ph idx="1"/>
          </p:nvPr>
        </p:nvSpPr>
        <p:spPr>
          <a:xfrm>
            <a:off x="434343" y="3410333"/>
            <a:ext cx="10029499" cy="2638871"/>
          </a:xfrm>
        </p:spPr>
        <p:txBody>
          <a:bodyPr>
            <a:normAutofit/>
          </a:bodyPr>
          <a:lstStyle/>
          <a:p>
            <a:pPr>
              <a:lnSpc>
                <a:spcPct val="90000"/>
              </a:lnSpc>
            </a:pPr>
            <a:r>
              <a:rPr lang="en-US" sz="2400" dirty="0">
                <a:latin typeface="Arial" panose="020B0604020202020204" pitchFamily="34" charset="0"/>
                <a:cs typeface="Arial" panose="020B0604020202020204" pitchFamily="34" charset="0"/>
              </a:rPr>
              <a:t>1 After the death of Moses the servant of the </a:t>
            </a:r>
            <a:r>
              <a:rPr lang="en-US" sz="2400" cap="small" dirty="0">
                <a:effectLst/>
                <a:latin typeface="Arial" panose="020B0604020202020204" pitchFamily="34" charset="0"/>
                <a:cs typeface="Arial" panose="020B0604020202020204" pitchFamily="34" charset="0"/>
              </a:rPr>
              <a:t>Lord</a:t>
            </a:r>
            <a:r>
              <a:rPr lang="en-US" sz="2400" dirty="0">
                <a:latin typeface="Arial" panose="020B0604020202020204" pitchFamily="34" charset="0"/>
                <a:cs typeface="Arial" panose="020B0604020202020204" pitchFamily="34" charset="0"/>
              </a:rPr>
              <a:t>, it came to pass that the </a:t>
            </a:r>
            <a:r>
              <a:rPr lang="en-US" sz="2400" cap="small" dirty="0">
                <a:effectLst/>
                <a:latin typeface="Arial" panose="020B0604020202020204" pitchFamily="34" charset="0"/>
                <a:cs typeface="Arial" panose="020B0604020202020204" pitchFamily="34" charset="0"/>
              </a:rPr>
              <a:t>Lord</a:t>
            </a:r>
            <a:r>
              <a:rPr lang="en-US" sz="2400" dirty="0">
                <a:latin typeface="Arial" panose="020B0604020202020204" pitchFamily="34" charset="0"/>
                <a:cs typeface="Arial" panose="020B0604020202020204" pitchFamily="34" charset="0"/>
              </a:rPr>
              <a:t> spoke to Joshua the son of Nun, Moses’ </a:t>
            </a:r>
            <a:r>
              <a:rPr lang="en-US" sz="2400" b="1" dirty="0">
                <a:highlight>
                  <a:srgbClr val="FFFF00"/>
                </a:highlight>
                <a:latin typeface="Arial" panose="020B0604020202020204" pitchFamily="34" charset="0"/>
                <a:cs typeface="Arial" panose="020B0604020202020204" pitchFamily="34" charset="0"/>
              </a:rPr>
              <a:t>assistant</a:t>
            </a:r>
            <a:r>
              <a:rPr lang="en-US" sz="2400" dirty="0">
                <a:latin typeface="Arial" panose="020B0604020202020204" pitchFamily="34" charset="0"/>
                <a:cs typeface="Arial" panose="020B0604020202020204" pitchFamily="34" charset="0"/>
              </a:rPr>
              <a:t>, saying: </a:t>
            </a:r>
          </a:p>
          <a:p>
            <a:pPr>
              <a:lnSpc>
                <a:spcPct val="90000"/>
              </a:lnSpc>
            </a:pPr>
            <a:endParaRPr lang="en-US" sz="2400" dirty="0">
              <a:latin typeface="Arial" panose="020B0604020202020204" pitchFamily="34" charset="0"/>
              <a:cs typeface="Arial" panose="020B0604020202020204" pitchFamily="34" charset="0"/>
            </a:endParaRPr>
          </a:p>
          <a:p>
            <a:pPr>
              <a:lnSpc>
                <a:spcPct val="90000"/>
              </a:lnSpc>
            </a:pPr>
            <a:r>
              <a:rPr lang="en-US" sz="2400" dirty="0">
                <a:latin typeface="Arial" panose="020B0604020202020204" pitchFamily="34" charset="0"/>
                <a:cs typeface="Arial" panose="020B0604020202020204" pitchFamily="34" charset="0"/>
              </a:rPr>
              <a:t>NASB “servant”……….KJV “minister”</a:t>
            </a:r>
          </a:p>
          <a:p>
            <a:pPr>
              <a:lnSpc>
                <a:spcPct val="90000"/>
              </a:lnSpc>
            </a:pPr>
            <a:endParaRPr lang="en-US" sz="2400" dirty="0">
              <a:latin typeface="Arial Black" panose="020B0A04020102020204" pitchFamily="34" charset="0"/>
            </a:endParaRPr>
          </a:p>
          <a:p>
            <a:pPr>
              <a:lnSpc>
                <a:spcPct val="90000"/>
              </a:lnSpc>
            </a:pPr>
            <a:endParaRPr lang="en-US" sz="2400" dirty="0">
              <a:latin typeface="Arial Black" panose="020B0A04020102020204" pitchFamily="34" charset="0"/>
            </a:endParaRPr>
          </a:p>
        </p:txBody>
      </p:sp>
      <p:cxnSp>
        <p:nvCxnSpPr>
          <p:cNvPr id="16" name="Straight Connector 15">
            <a:extLst>
              <a:ext uri="{FF2B5EF4-FFF2-40B4-BE49-F238E27FC236}">
                <a16:creationId xmlns:a16="http://schemas.microsoft.com/office/drawing/2014/main" id="{38045D80-B59B-4760-8DF9-AECD53044D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346" y="6074225"/>
            <a:ext cx="10032364"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072617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6"/>
            <a:ext cx="10972800" cy="61722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10" name="Rectangle 9">
            <a:extLst>
              <a:ext uri="{FF2B5EF4-FFF2-40B4-BE49-F238E27FC236}">
                <a16:creationId xmlns:a16="http://schemas.microsoft.com/office/drawing/2014/main" id="{EC84EE41-863A-4DE9-9A51-4F014D681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80" y="779737"/>
            <a:ext cx="10032364" cy="221475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 name="Title 1">
            <a:extLst>
              <a:ext uri="{FF2B5EF4-FFF2-40B4-BE49-F238E27FC236}">
                <a16:creationId xmlns:a16="http://schemas.microsoft.com/office/drawing/2014/main" id="{8229AEFF-CD24-4AE0-B410-A63169AD938F}"/>
              </a:ext>
            </a:extLst>
          </p:cNvPr>
          <p:cNvSpPr>
            <a:spLocks noGrp="1"/>
          </p:cNvSpPr>
          <p:nvPr>
            <p:ph type="title"/>
          </p:nvPr>
        </p:nvSpPr>
        <p:spPr>
          <a:xfrm>
            <a:off x="434341" y="1221450"/>
            <a:ext cx="7570008" cy="1344484"/>
          </a:xfrm>
        </p:spPr>
        <p:txBody>
          <a:bodyPr>
            <a:normAutofit/>
          </a:bodyPr>
          <a:lstStyle/>
          <a:p>
            <a:pPr>
              <a:lnSpc>
                <a:spcPct val="90000"/>
              </a:lnSpc>
            </a:pPr>
            <a:r>
              <a:rPr lang="en-US" sz="4500" dirty="0"/>
              <a:t>Courageous (</a:t>
            </a:r>
            <a:r>
              <a:rPr lang="en-US" sz="4500" b="1" i="1" dirty="0"/>
              <a:t>Josh 1:6-7, 9</a:t>
            </a:r>
            <a:r>
              <a:rPr lang="en-US" sz="4500" dirty="0"/>
              <a:t>)</a:t>
            </a:r>
          </a:p>
        </p:txBody>
      </p:sp>
      <p:cxnSp>
        <p:nvCxnSpPr>
          <p:cNvPr id="12" name="Straight Connector 11">
            <a:extLst>
              <a:ext uri="{FF2B5EF4-FFF2-40B4-BE49-F238E27FC236}">
                <a16:creationId xmlns:a16="http://schemas.microsoft.com/office/drawing/2014/main" id="{23135360-3A7F-436F-B1EA-3628A78B57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346" y="783770"/>
            <a:ext cx="10032364"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8990BBA-8A0B-4EF5-A122-0815DEC194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346" y="2969461"/>
            <a:ext cx="10032364"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49A7DC2F-3C4D-4943-A75B-8D54693B8981}"/>
              </a:ext>
            </a:extLst>
          </p:cNvPr>
          <p:cNvSpPr>
            <a:spLocks noGrp="1"/>
          </p:cNvSpPr>
          <p:nvPr>
            <p:ph idx="1"/>
          </p:nvPr>
        </p:nvSpPr>
        <p:spPr>
          <a:xfrm>
            <a:off x="434343" y="3410333"/>
            <a:ext cx="10029499" cy="2638871"/>
          </a:xfrm>
        </p:spPr>
        <p:txBody>
          <a:bodyPr>
            <a:normAutofit/>
          </a:bodyPr>
          <a:lstStyle/>
          <a:p>
            <a:pPr>
              <a:lnSpc>
                <a:spcPct val="90000"/>
              </a:lnSpc>
            </a:pPr>
            <a:r>
              <a:rPr lang="en-US" sz="2400" baseline="30000" dirty="0">
                <a:latin typeface="Arial" panose="020B0604020202020204" pitchFamily="34" charset="0"/>
                <a:cs typeface="Arial" panose="020B0604020202020204" pitchFamily="34" charset="0"/>
              </a:rPr>
              <a:t>6 </a:t>
            </a:r>
            <a:r>
              <a:rPr lang="en-US" sz="2400" dirty="0">
                <a:latin typeface="Arial" panose="020B0604020202020204" pitchFamily="34" charset="0"/>
                <a:cs typeface="Arial" panose="020B0604020202020204" pitchFamily="34" charset="0"/>
              </a:rPr>
              <a:t>Be strong and of good </a:t>
            </a:r>
            <a:r>
              <a:rPr lang="en-US" sz="2400" b="1" dirty="0">
                <a:highlight>
                  <a:srgbClr val="FFFF00"/>
                </a:highlight>
                <a:latin typeface="Arial" panose="020B0604020202020204" pitchFamily="34" charset="0"/>
                <a:cs typeface="Arial" panose="020B0604020202020204" pitchFamily="34" charset="0"/>
              </a:rPr>
              <a:t>courage</a:t>
            </a:r>
            <a:r>
              <a:rPr lang="en-US" sz="2400" dirty="0">
                <a:latin typeface="Arial" panose="020B0604020202020204" pitchFamily="34" charset="0"/>
                <a:cs typeface="Arial" panose="020B0604020202020204" pitchFamily="34" charset="0"/>
              </a:rPr>
              <a:t>, for to this people you shall divide as an inheritance the land which I swore to their fathers to give them. </a:t>
            </a:r>
            <a:r>
              <a:rPr lang="en-US" sz="2400" baseline="30000" dirty="0">
                <a:latin typeface="Arial" panose="020B0604020202020204" pitchFamily="34" charset="0"/>
                <a:cs typeface="Arial" panose="020B0604020202020204" pitchFamily="34" charset="0"/>
              </a:rPr>
              <a:t>7 </a:t>
            </a:r>
            <a:r>
              <a:rPr lang="en-US" sz="2400" dirty="0">
                <a:latin typeface="Arial" panose="020B0604020202020204" pitchFamily="34" charset="0"/>
                <a:cs typeface="Arial" panose="020B0604020202020204" pitchFamily="34" charset="0"/>
              </a:rPr>
              <a:t>Only be strong and very </a:t>
            </a:r>
            <a:r>
              <a:rPr lang="en-US" sz="2400" b="1" dirty="0">
                <a:highlight>
                  <a:srgbClr val="FFFF00"/>
                </a:highlight>
                <a:latin typeface="Arial" panose="020B0604020202020204" pitchFamily="34" charset="0"/>
                <a:cs typeface="Arial" panose="020B0604020202020204" pitchFamily="34" charset="0"/>
              </a:rPr>
              <a:t>courageous</a:t>
            </a:r>
            <a:r>
              <a:rPr lang="en-US" sz="2400" dirty="0">
                <a:latin typeface="Arial" panose="020B0604020202020204" pitchFamily="34" charset="0"/>
                <a:cs typeface="Arial" panose="020B0604020202020204" pitchFamily="34" charset="0"/>
              </a:rPr>
              <a:t>, that you may observe to do according to all the law which Moses My servant commanded you; do not turn from it to the right hand or to the left, that you may</a:t>
            </a:r>
            <a:r>
              <a:rPr lang="en-US" sz="2400" baseline="300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prosper wherever you go.</a:t>
            </a:r>
          </a:p>
        </p:txBody>
      </p:sp>
      <p:cxnSp>
        <p:nvCxnSpPr>
          <p:cNvPr id="16" name="Straight Connector 15">
            <a:extLst>
              <a:ext uri="{FF2B5EF4-FFF2-40B4-BE49-F238E27FC236}">
                <a16:creationId xmlns:a16="http://schemas.microsoft.com/office/drawing/2014/main" id="{38045D80-B59B-4760-8DF9-AECD53044D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346" y="6074225"/>
            <a:ext cx="10032364"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701148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6"/>
            <a:ext cx="10972800" cy="61722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10" name="Rectangle 9">
            <a:extLst>
              <a:ext uri="{FF2B5EF4-FFF2-40B4-BE49-F238E27FC236}">
                <a16:creationId xmlns:a16="http://schemas.microsoft.com/office/drawing/2014/main" id="{EC84EE41-863A-4DE9-9A51-4F014D681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80" y="779737"/>
            <a:ext cx="10032364" cy="221475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 name="Title 1">
            <a:extLst>
              <a:ext uri="{FF2B5EF4-FFF2-40B4-BE49-F238E27FC236}">
                <a16:creationId xmlns:a16="http://schemas.microsoft.com/office/drawing/2014/main" id="{8229AEFF-CD24-4AE0-B410-A63169AD938F}"/>
              </a:ext>
            </a:extLst>
          </p:cNvPr>
          <p:cNvSpPr>
            <a:spLocks noGrp="1"/>
          </p:cNvSpPr>
          <p:nvPr>
            <p:ph type="title"/>
          </p:nvPr>
        </p:nvSpPr>
        <p:spPr>
          <a:xfrm>
            <a:off x="434341" y="1221450"/>
            <a:ext cx="7570008" cy="1344484"/>
          </a:xfrm>
        </p:spPr>
        <p:txBody>
          <a:bodyPr>
            <a:normAutofit/>
          </a:bodyPr>
          <a:lstStyle/>
          <a:p>
            <a:pPr>
              <a:lnSpc>
                <a:spcPct val="90000"/>
              </a:lnSpc>
            </a:pPr>
            <a:r>
              <a:rPr lang="en-US" sz="4500" dirty="0"/>
              <a:t>Courageous (</a:t>
            </a:r>
            <a:r>
              <a:rPr lang="en-US" sz="4500" b="1" i="1" dirty="0"/>
              <a:t>Josh 1:6-7, 9</a:t>
            </a:r>
            <a:r>
              <a:rPr lang="en-US" sz="4500" dirty="0"/>
              <a:t>)</a:t>
            </a:r>
          </a:p>
        </p:txBody>
      </p:sp>
      <p:cxnSp>
        <p:nvCxnSpPr>
          <p:cNvPr id="12" name="Straight Connector 11">
            <a:extLst>
              <a:ext uri="{FF2B5EF4-FFF2-40B4-BE49-F238E27FC236}">
                <a16:creationId xmlns:a16="http://schemas.microsoft.com/office/drawing/2014/main" id="{23135360-3A7F-436F-B1EA-3628A78B57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346" y="783770"/>
            <a:ext cx="10032364"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8990BBA-8A0B-4EF5-A122-0815DEC194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346" y="2969461"/>
            <a:ext cx="10032364"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49A7DC2F-3C4D-4943-A75B-8D54693B8981}"/>
              </a:ext>
            </a:extLst>
          </p:cNvPr>
          <p:cNvSpPr>
            <a:spLocks noGrp="1"/>
          </p:cNvSpPr>
          <p:nvPr>
            <p:ph idx="1"/>
          </p:nvPr>
        </p:nvSpPr>
        <p:spPr>
          <a:xfrm>
            <a:off x="434343" y="3410333"/>
            <a:ext cx="10029499" cy="2638871"/>
          </a:xfrm>
        </p:spPr>
        <p:txBody>
          <a:bodyPr>
            <a:normAutofit/>
          </a:bodyPr>
          <a:lstStyle/>
          <a:p>
            <a:pPr>
              <a:lnSpc>
                <a:spcPct val="90000"/>
              </a:lnSpc>
            </a:pPr>
            <a:r>
              <a:rPr lang="en-US" sz="2400" baseline="30000" dirty="0">
                <a:latin typeface="Arial" panose="020B0604020202020204" pitchFamily="34" charset="0"/>
                <a:cs typeface="Arial" panose="020B0604020202020204" pitchFamily="34" charset="0"/>
              </a:rPr>
              <a:t>9 </a:t>
            </a:r>
            <a:r>
              <a:rPr lang="en-US" sz="2400" dirty="0">
                <a:latin typeface="Arial" panose="020B0604020202020204" pitchFamily="34" charset="0"/>
                <a:cs typeface="Arial" panose="020B0604020202020204" pitchFamily="34" charset="0"/>
              </a:rPr>
              <a:t>Have I not commanded you? Be strong and of good </a:t>
            </a:r>
            <a:r>
              <a:rPr lang="en-US" sz="2400" b="1" dirty="0">
                <a:highlight>
                  <a:srgbClr val="FFFF00"/>
                </a:highlight>
                <a:latin typeface="Arial" panose="020B0604020202020204" pitchFamily="34" charset="0"/>
                <a:cs typeface="Arial" panose="020B0604020202020204" pitchFamily="34" charset="0"/>
              </a:rPr>
              <a:t>courage; do not be afraid</a:t>
            </a:r>
            <a:r>
              <a:rPr lang="en-US" sz="2400" dirty="0">
                <a:latin typeface="Arial" panose="020B0604020202020204" pitchFamily="34" charset="0"/>
                <a:cs typeface="Arial" panose="020B0604020202020204" pitchFamily="34" charset="0"/>
              </a:rPr>
              <a:t>, nor be dismayed, for the </a:t>
            </a:r>
            <a:r>
              <a:rPr lang="en-US" sz="2400" cap="small" dirty="0">
                <a:effectLst/>
                <a:latin typeface="Arial" panose="020B0604020202020204" pitchFamily="34" charset="0"/>
                <a:cs typeface="Arial" panose="020B0604020202020204" pitchFamily="34" charset="0"/>
              </a:rPr>
              <a:t>Lord</a:t>
            </a:r>
            <a:r>
              <a:rPr lang="en-US" sz="2400" dirty="0">
                <a:latin typeface="Arial" panose="020B0604020202020204" pitchFamily="34" charset="0"/>
                <a:cs typeface="Arial" panose="020B0604020202020204" pitchFamily="34" charset="0"/>
              </a:rPr>
              <a:t> your God </a:t>
            </a:r>
            <a:r>
              <a:rPr lang="en-US" sz="2400" i="1" dirty="0">
                <a:latin typeface="Arial" panose="020B0604020202020204" pitchFamily="34" charset="0"/>
                <a:cs typeface="Arial" panose="020B0604020202020204" pitchFamily="34" charset="0"/>
              </a:rPr>
              <a:t>is</a:t>
            </a:r>
            <a:r>
              <a:rPr lang="en-US" sz="2400" dirty="0">
                <a:latin typeface="Arial" panose="020B0604020202020204" pitchFamily="34" charset="0"/>
                <a:cs typeface="Arial" panose="020B0604020202020204" pitchFamily="34" charset="0"/>
              </a:rPr>
              <a:t> with you wherever you go.”</a:t>
            </a:r>
          </a:p>
          <a:p>
            <a:pPr>
              <a:lnSpc>
                <a:spcPct val="90000"/>
              </a:lnSpc>
            </a:pPr>
            <a:endParaRPr lang="en-US" sz="2400" dirty="0">
              <a:latin typeface="Arial" panose="020B0604020202020204" pitchFamily="34" charset="0"/>
              <a:cs typeface="Arial" panose="020B0604020202020204" pitchFamily="34" charset="0"/>
            </a:endParaRPr>
          </a:p>
          <a:p>
            <a:pPr>
              <a:lnSpc>
                <a:spcPct val="90000"/>
              </a:lnSpc>
            </a:pPr>
            <a:r>
              <a:rPr lang="en-US" sz="2400" dirty="0">
                <a:latin typeface="Arial" panose="020B0604020202020204" pitchFamily="34" charset="0"/>
                <a:cs typeface="Arial" panose="020B0604020202020204" pitchFamily="34" charset="0"/>
              </a:rPr>
              <a:t>The account of the 12 spies in Num 13-14 (only </a:t>
            </a:r>
            <a:r>
              <a:rPr lang="en-US" sz="2400" b="1" dirty="0">
                <a:highlight>
                  <a:srgbClr val="FFFF00"/>
                </a:highlight>
                <a:latin typeface="Arial" panose="020B0604020202020204" pitchFamily="34" charset="0"/>
                <a:cs typeface="Arial" panose="020B0604020202020204" pitchFamily="34" charset="0"/>
              </a:rPr>
              <a:t>Joshua and Caleb did not fear </a:t>
            </a:r>
            <a:r>
              <a:rPr lang="en-US" sz="2400" dirty="0">
                <a:latin typeface="Arial" panose="020B0604020202020204" pitchFamily="34" charset="0"/>
                <a:cs typeface="Arial" panose="020B0604020202020204" pitchFamily="34" charset="0"/>
              </a:rPr>
              <a:t>the people and believed they could take the land)</a:t>
            </a:r>
          </a:p>
          <a:p>
            <a:pPr>
              <a:lnSpc>
                <a:spcPct val="90000"/>
              </a:lnSpc>
            </a:pPr>
            <a:endParaRPr lang="en-US" sz="2400" dirty="0">
              <a:latin typeface="Arial Black" panose="020B0A04020102020204" pitchFamily="34" charset="0"/>
            </a:endParaRPr>
          </a:p>
        </p:txBody>
      </p:sp>
      <p:cxnSp>
        <p:nvCxnSpPr>
          <p:cNvPr id="16" name="Straight Connector 15">
            <a:extLst>
              <a:ext uri="{FF2B5EF4-FFF2-40B4-BE49-F238E27FC236}">
                <a16:creationId xmlns:a16="http://schemas.microsoft.com/office/drawing/2014/main" id="{38045D80-B59B-4760-8DF9-AECD53044D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346" y="6074225"/>
            <a:ext cx="10032364"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201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6"/>
            <a:ext cx="10972800" cy="61722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10" name="Rectangle 9">
            <a:extLst>
              <a:ext uri="{FF2B5EF4-FFF2-40B4-BE49-F238E27FC236}">
                <a16:creationId xmlns:a16="http://schemas.microsoft.com/office/drawing/2014/main" id="{EC84EE41-863A-4DE9-9A51-4F014D681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80" y="779737"/>
            <a:ext cx="10032364" cy="221475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 name="Title 1">
            <a:extLst>
              <a:ext uri="{FF2B5EF4-FFF2-40B4-BE49-F238E27FC236}">
                <a16:creationId xmlns:a16="http://schemas.microsoft.com/office/drawing/2014/main" id="{8229AEFF-CD24-4AE0-B410-A63169AD938F}"/>
              </a:ext>
            </a:extLst>
          </p:cNvPr>
          <p:cNvSpPr>
            <a:spLocks noGrp="1"/>
          </p:cNvSpPr>
          <p:nvPr>
            <p:ph type="title"/>
          </p:nvPr>
        </p:nvSpPr>
        <p:spPr>
          <a:xfrm>
            <a:off x="434341" y="1221450"/>
            <a:ext cx="7570008" cy="1344484"/>
          </a:xfrm>
        </p:spPr>
        <p:txBody>
          <a:bodyPr>
            <a:normAutofit/>
          </a:bodyPr>
          <a:lstStyle/>
          <a:p>
            <a:pPr>
              <a:lnSpc>
                <a:spcPct val="90000"/>
              </a:lnSpc>
            </a:pPr>
            <a:r>
              <a:rPr lang="en-US" sz="4500" dirty="0"/>
              <a:t>Filled with God’s Word            (</a:t>
            </a:r>
            <a:r>
              <a:rPr lang="en-US" sz="4500" b="1" i="1" dirty="0"/>
              <a:t>Josh 1:8</a:t>
            </a:r>
            <a:r>
              <a:rPr lang="en-US" sz="4500" dirty="0"/>
              <a:t>)</a:t>
            </a:r>
          </a:p>
        </p:txBody>
      </p:sp>
      <p:cxnSp>
        <p:nvCxnSpPr>
          <p:cNvPr id="12" name="Straight Connector 11">
            <a:extLst>
              <a:ext uri="{FF2B5EF4-FFF2-40B4-BE49-F238E27FC236}">
                <a16:creationId xmlns:a16="http://schemas.microsoft.com/office/drawing/2014/main" id="{23135360-3A7F-436F-B1EA-3628A78B57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346" y="783770"/>
            <a:ext cx="10032364"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8990BBA-8A0B-4EF5-A122-0815DEC194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346" y="2969461"/>
            <a:ext cx="10032364"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49A7DC2F-3C4D-4943-A75B-8D54693B8981}"/>
              </a:ext>
            </a:extLst>
          </p:cNvPr>
          <p:cNvSpPr>
            <a:spLocks noGrp="1"/>
          </p:cNvSpPr>
          <p:nvPr>
            <p:ph idx="1"/>
          </p:nvPr>
        </p:nvSpPr>
        <p:spPr>
          <a:xfrm>
            <a:off x="434343" y="3410333"/>
            <a:ext cx="10029499" cy="2638871"/>
          </a:xfrm>
        </p:spPr>
        <p:txBody>
          <a:bodyPr>
            <a:normAutofit/>
          </a:bodyPr>
          <a:lstStyle/>
          <a:p>
            <a:pPr>
              <a:lnSpc>
                <a:spcPct val="90000"/>
              </a:lnSpc>
            </a:pPr>
            <a:r>
              <a:rPr lang="en-US" sz="2400" baseline="30000" dirty="0">
                <a:latin typeface="Arial" panose="020B0604020202020204" pitchFamily="34" charset="0"/>
                <a:cs typeface="Arial" panose="020B0604020202020204" pitchFamily="34" charset="0"/>
              </a:rPr>
              <a:t>8 </a:t>
            </a:r>
            <a:r>
              <a:rPr lang="en-US" sz="2400" dirty="0">
                <a:latin typeface="Arial" panose="020B0604020202020204" pitchFamily="34" charset="0"/>
                <a:cs typeface="Arial" panose="020B0604020202020204" pitchFamily="34" charset="0"/>
              </a:rPr>
              <a:t>This Book of the Law shall not depart from your mouth, but you shall </a:t>
            </a:r>
            <a:r>
              <a:rPr lang="en-US" sz="2400" b="1" dirty="0">
                <a:highlight>
                  <a:srgbClr val="FFFF00"/>
                </a:highlight>
                <a:latin typeface="Arial" panose="020B0604020202020204" pitchFamily="34" charset="0"/>
                <a:cs typeface="Arial" panose="020B0604020202020204" pitchFamily="34" charset="0"/>
              </a:rPr>
              <a:t>meditate in it day and night</a:t>
            </a:r>
            <a:r>
              <a:rPr lang="en-US" sz="2400" dirty="0">
                <a:latin typeface="Arial" panose="020B0604020202020204" pitchFamily="34" charset="0"/>
                <a:cs typeface="Arial" panose="020B0604020202020204" pitchFamily="34" charset="0"/>
              </a:rPr>
              <a:t>, that you may observe to do according to all that is written in it. For then you will make your way prosperous, and then you will have good success. </a:t>
            </a:r>
          </a:p>
          <a:p>
            <a:pPr>
              <a:lnSpc>
                <a:spcPct val="90000"/>
              </a:lnSpc>
            </a:pPr>
            <a:endParaRPr lang="en-US" sz="2400" dirty="0">
              <a:latin typeface="Arial Black" panose="020B0A04020102020204" pitchFamily="34" charset="0"/>
            </a:endParaRPr>
          </a:p>
        </p:txBody>
      </p:sp>
      <p:cxnSp>
        <p:nvCxnSpPr>
          <p:cNvPr id="16" name="Straight Connector 15">
            <a:extLst>
              <a:ext uri="{FF2B5EF4-FFF2-40B4-BE49-F238E27FC236}">
                <a16:creationId xmlns:a16="http://schemas.microsoft.com/office/drawing/2014/main" id="{38045D80-B59B-4760-8DF9-AECD53044D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346" y="6074225"/>
            <a:ext cx="10032364"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382602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6"/>
            <a:ext cx="10972800" cy="61722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10" name="Rectangle 9">
            <a:extLst>
              <a:ext uri="{FF2B5EF4-FFF2-40B4-BE49-F238E27FC236}">
                <a16:creationId xmlns:a16="http://schemas.microsoft.com/office/drawing/2014/main" id="{EC84EE41-863A-4DE9-9A51-4F014D681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80" y="779737"/>
            <a:ext cx="10032364" cy="221475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 name="Title 1">
            <a:extLst>
              <a:ext uri="{FF2B5EF4-FFF2-40B4-BE49-F238E27FC236}">
                <a16:creationId xmlns:a16="http://schemas.microsoft.com/office/drawing/2014/main" id="{8229AEFF-CD24-4AE0-B410-A63169AD938F}"/>
              </a:ext>
            </a:extLst>
          </p:cNvPr>
          <p:cNvSpPr>
            <a:spLocks noGrp="1"/>
          </p:cNvSpPr>
          <p:nvPr>
            <p:ph type="title"/>
          </p:nvPr>
        </p:nvSpPr>
        <p:spPr>
          <a:xfrm>
            <a:off x="434341" y="1221450"/>
            <a:ext cx="7570008" cy="1344484"/>
          </a:xfrm>
        </p:spPr>
        <p:txBody>
          <a:bodyPr>
            <a:normAutofit/>
          </a:bodyPr>
          <a:lstStyle/>
          <a:p>
            <a:pPr>
              <a:lnSpc>
                <a:spcPct val="90000"/>
              </a:lnSpc>
            </a:pPr>
            <a:r>
              <a:rPr lang="en-US" sz="4500" dirty="0"/>
              <a:t>Takes Action (</a:t>
            </a:r>
            <a:r>
              <a:rPr lang="en-US" sz="4500" b="1" i="1" dirty="0"/>
              <a:t>Josh 1:10-11</a:t>
            </a:r>
            <a:r>
              <a:rPr lang="en-US" sz="4500" dirty="0"/>
              <a:t>)</a:t>
            </a:r>
          </a:p>
        </p:txBody>
      </p:sp>
      <p:cxnSp>
        <p:nvCxnSpPr>
          <p:cNvPr id="12" name="Straight Connector 11">
            <a:extLst>
              <a:ext uri="{FF2B5EF4-FFF2-40B4-BE49-F238E27FC236}">
                <a16:creationId xmlns:a16="http://schemas.microsoft.com/office/drawing/2014/main" id="{23135360-3A7F-436F-B1EA-3628A78B57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346" y="783770"/>
            <a:ext cx="10032364"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8990BBA-8A0B-4EF5-A122-0815DEC194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346" y="2969461"/>
            <a:ext cx="10032364"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49A7DC2F-3C4D-4943-A75B-8D54693B8981}"/>
              </a:ext>
            </a:extLst>
          </p:cNvPr>
          <p:cNvSpPr>
            <a:spLocks noGrp="1"/>
          </p:cNvSpPr>
          <p:nvPr>
            <p:ph idx="1"/>
          </p:nvPr>
        </p:nvSpPr>
        <p:spPr>
          <a:xfrm>
            <a:off x="434343" y="3410333"/>
            <a:ext cx="10029499" cy="2638871"/>
          </a:xfrm>
        </p:spPr>
        <p:txBody>
          <a:bodyPr>
            <a:normAutofit/>
          </a:bodyPr>
          <a:lstStyle/>
          <a:p>
            <a:r>
              <a:rPr lang="en-US" sz="2400" b="1" baseline="30000" dirty="0">
                <a:highlight>
                  <a:srgbClr val="FFFF00"/>
                </a:highlight>
                <a:latin typeface="Arial" panose="020B0604020202020204" pitchFamily="34" charset="0"/>
                <a:cs typeface="Arial" panose="020B0604020202020204" pitchFamily="34" charset="0"/>
              </a:rPr>
              <a:t>10 </a:t>
            </a:r>
            <a:r>
              <a:rPr lang="en-US" sz="2400" b="1" dirty="0">
                <a:highlight>
                  <a:srgbClr val="FFFF00"/>
                </a:highlight>
                <a:latin typeface="Arial" panose="020B0604020202020204" pitchFamily="34" charset="0"/>
                <a:cs typeface="Arial" panose="020B0604020202020204" pitchFamily="34" charset="0"/>
              </a:rPr>
              <a:t>Then Joshua commanded the officers of the people, </a:t>
            </a:r>
            <a:r>
              <a:rPr lang="en-US" sz="2400" dirty="0">
                <a:latin typeface="Arial" panose="020B0604020202020204" pitchFamily="34" charset="0"/>
                <a:cs typeface="Arial" panose="020B0604020202020204" pitchFamily="34" charset="0"/>
              </a:rPr>
              <a:t>saying, </a:t>
            </a:r>
            <a:r>
              <a:rPr lang="en-US" sz="2400" baseline="30000" dirty="0">
                <a:latin typeface="Arial" panose="020B0604020202020204" pitchFamily="34" charset="0"/>
                <a:cs typeface="Arial" panose="020B0604020202020204" pitchFamily="34" charset="0"/>
              </a:rPr>
              <a:t>11 </a:t>
            </a:r>
            <a:r>
              <a:rPr lang="en-US" sz="2400" dirty="0">
                <a:latin typeface="Arial" panose="020B0604020202020204" pitchFamily="34" charset="0"/>
                <a:cs typeface="Arial" panose="020B0604020202020204" pitchFamily="34" charset="0"/>
              </a:rPr>
              <a:t>“Pass through the camp and command the people, saying, ‘Prepare provisions for yourselves, for within three days you will cross over this Jordan, to go in to possess the land which the </a:t>
            </a:r>
            <a:r>
              <a:rPr lang="en-US" sz="2400" cap="small" dirty="0">
                <a:effectLst/>
                <a:latin typeface="Arial" panose="020B0604020202020204" pitchFamily="34" charset="0"/>
                <a:cs typeface="Arial" panose="020B0604020202020204" pitchFamily="34" charset="0"/>
              </a:rPr>
              <a:t>Lord</a:t>
            </a:r>
            <a:r>
              <a:rPr lang="en-US" sz="2400" dirty="0">
                <a:latin typeface="Arial" panose="020B0604020202020204" pitchFamily="34" charset="0"/>
                <a:cs typeface="Arial" panose="020B0604020202020204" pitchFamily="34" charset="0"/>
              </a:rPr>
              <a:t> your God is giving you to possess.’ ”</a:t>
            </a:r>
          </a:p>
          <a:p>
            <a:pPr>
              <a:lnSpc>
                <a:spcPct val="90000"/>
              </a:lnSpc>
            </a:pPr>
            <a:endParaRPr lang="en-US" sz="2400" dirty="0">
              <a:latin typeface="Arial Black" panose="020B0A04020102020204" pitchFamily="34" charset="0"/>
            </a:endParaRPr>
          </a:p>
        </p:txBody>
      </p:sp>
      <p:cxnSp>
        <p:nvCxnSpPr>
          <p:cNvPr id="16" name="Straight Connector 15">
            <a:extLst>
              <a:ext uri="{FF2B5EF4-FFF2-40B4-BE49-F238E27FC236}">
                <a16:creationId xmlns:a16="http://schemas.microsoft.com/office/drawing/2014/main" id="{38045D80-B59B-4760-8DF9-AECD53044D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346" y="6074225"/>
            <a:ext cx="10032364"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171295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C84EE41-863A-4DE9-9A51-4F014D681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74" y="485369"/>
            <a:ext cx="10032364" cy="2460838"/>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29AEFF-CD24-4AE0-B410-A63169AD938F}"/>
              </a:ext>
            </a:extLst>
          </p:cNvPr>
          <p:cNvSpPr>
            <a:spLocks noGrp="1"/>
          </p:cNvSpPr>
          <p:nvPr>
            <p:ph type="title"/>
          </p:nvPr>
        </p:nvSpPr>
        <p:spPr>
          <a:xfrm>
            <a:off x="434340" y="976160"/>
            <a:ext cx="7570008" cy="1493871"/>
          </a:xfrm>
        </p:spPr>
        <p:txBody>
          <a:bodyPr>
            <a:normAutofit fontScale="90000"/>
          </a:bodyPr>
          <a:lstStyle/>
          <a:p>
            <a:pPr>
              <a:lnSpc>
                <a:spcPct val="90000"/>
              </a:lnSpc>
            </a:pPr>
            <a:r>
              <a:rPr lang="en-US" sz="4300" dirty="0"/>
              <a:t>Decisive and Demands the Same of Others (</a:t>
            </a:r>
            <a:r>
              <a:rPr lang="en-US" sz="4300" b="1" i="1" dirty="0"/>
              <a:t>Josh 24:14-15</a:t>
            </a:r>
            <a:r>
              <a:rPr lang="en-US" sz="4300" dirty="0"/>
              <a:t>)</a:t>
            </a:r>
          </a:p>
        </p:txBody>
      </p:sp>
      <p:cxnSp>
        <p:nvCxnSpPr>
          <p:cNvPr id="25" name="Straight Connector 24">
            <a:extLst>
              <a:ext uri="{FF2B5EF4-FFF2-40B4-BE49-F238E27FC236}">
                <a16:creationId xmlns:a16="http://schemas.microsoft.com/office/drawing/2014/main" id="{23135360-3A7F-436F-B1EA-3628A78B57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340" y="489854"/>
            <a:ext cx="10032363"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08990BBA-8A0B-4EF5-A122-0815DEC194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340" y="2918401"/>
            <a:ext cx="10032363"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49A7DC2F-3C4D-4943-A75B-8D54693B8981}"/>
              </a:ext>
            </a:extLst>
          </p:cNvPr>
          <p:cNvSpPr>
            <a:spLocks noGrp="1"/>
          </p:cNvSpPr>
          <p:nvPr>
            <p:ph idx="1"/>
          </p:nvPr>
        </p:nvSpPr>
        <p:spPr>
          <a:xfrm>
            <a:off x="434340" y="3408254"/>
            <a:ext cx="8386103" cy="2470031"/>
          </a:xfrm>
        </p:spPr>
        <p:txBody>
          <a:bodyPr>
            <a:noAutofit/>
          </a:bodyPr>
          <a:lstStyle/>
          <a:p>
            <a:pPr>
              <a:lnSpc>
                <a:spcPct val="90000"/>
              </a:lnSpc>
            </a:pPr>
            <a:r>
              <a:rPr lang="en-US" sz="2000" baseline="30000" dirty="0">
                <a:latin typeface="Arial" panose="020B0604020202020204" pitchFamily="34" charset="0"/>
                <a:cs typeface="Arial" panose="020B0604020202020204" pitchFamily="34" charset="0"/>
              </a:rPr>
              <a:t>14 </a:t>
            </a:r>
            <a:r>
              <a:rPr lang="en-US" sz="2000" dirty="0">
                <a:latin typeface="Arial" panose="020B0604020202020204" pitchFamily="34" charset="0"/>
                <a:cs typeface="Arial" panose="020B0604020202020204" pitchFamily="34" charset="0"/>
              </a:rPr>
              <a:t>“Now therefore, </a:t>
            </a:r>
            <a:r>
              <a:rPr lang="en-US" sz="2000" b="1" dirty="0">
                <a:highlight>
                  <a:srgbClr val="FFFF00"/>
                </a:highlight>
                <a:latin typeface="Arial" panose="020B0604020202020204" pitchFamily="34" charset="0"/>
                <a:cs typeface="Arial" panose="020B0604020202020204" pitchFamily="34" charset="0"/>
              </a:rPr>
              <a:t>fear the </a:t>
            </a:r>
            <a:r>
              <a:rPr lang="en-US" sz="2000" b="1" cap="small" dirty="0">
                <a:effectLst/>
                <a:highlight>
                  <a:srgbClr val="FFFF00"/>
                </a:highlight>
                <a:latin typeface="Arial" panose="020B0604020202020204" pitchFamily="34" charset="0"/>
                <a:cs typeface="Arial" panose="020B0604020202020204" pitchFamily="34" charset="0"/>
              </a:rPr>
              <a:t>Lord</a:t>
            </a:r>
            <a:r>
              <a:rPr lang="en-US" sz="2000" b="1" dirty="0">
                <a:highlight>
                  <a:srgbClr val="FFFF00"/>
                </a:highlight>
                <a:latin typeface="Arial" panose="020B0604020202020204" pitchFamily="34" charset="0"/>
                <a:cs typeface="Arial" panose="020B0604020202020204" pitchFamily="34" charset="0"/>
              </a:rPr>
              <a:t>, serve Him in sincerity and in truth</a:t>
            </a:r>
            <a:r>
              <a:rPr lang="en-US" sz="2000" dirty="0">
                <a:latin typeface="Arial" panose="020B0604020202020204" pitchFamily="34" charset="0"/>
                <a:cs typeface="Arial" panose="020B0604020202020204" pitchFamily="34" charset="0"/>
              </a:rPr>
              <a:t>, and put away the gods which your fathers served on the other side of the River and in Egypt. Serve the </a:t>
            </a:r>
            <a:r>
              <a:rPr lang="en-US" sz="2000" cap="small" dirty="0">
                <a:effectLst/>
                <a:latin typeface="Arial" panose="020B0604020202020204" pitchFamily="34" charset="0"/>
                <a:cs typeface="Arial" panose="020B0604020202020204" pitchFamily="34" charset="0"/>
              </a:rPr>
              <a:t>Lord</a:t>
            </a:r>
            <a:r>
              <a:rPr lang="en-US" sz="2000" dirty="0">
                <a:latin typeface="Arial" panose="020B0604020202020204" pitchFamily="34" charset="0"/>
                <a:cs typeface="Arial" panose="020B0604020202020204" pitchFamily="34" charset="0"/>
              </a:rPr>
              <a:t>! </a:t>
            </a:r>
            <a:r>
              <a:rPr lang="en-US" sz="2000" baseline="30000" dirty="0">
                <a:latin typeface="Arial" panose="020B0604020202020204" pitchFamily="34" charset="0"/>
                <a:cs typeface="Arial" panose="020B0604020202020204" pitchFamily="34" charset="0"/>
              </a:rPr>
              <a:t>15 </a:t>
            </a:r>
            <a:r>
              <a:rPr lang="en-US" sz="2000" dirty="0">
                <a:latin typeface="Arial" panose="020B0604020202020204" pitchFamily="34" charset="0"/>
                <a:cs typeface="Arial" panose="020B0604020202020204" pitchFamily="34" charset="0"/>
              </a:rPr>
              <a:t>And if it seems evil to you to serve the </a:t>
            </a:r>
            <a:r>
              <a:rPr lang="en-US" sz="2000" cap="small" dirty="0">
                <a:effectLst/>
                <a:latin typeface="Arial" panose="020B0604020202020204" pitchFamily="34" charset="0"/>
                <a:cs typeface="Arial" panose="020B0604020202020204" pitchFamily="34" charset="0"/>
              </a:rPr>
              <a:t>Lord</a:t>
            </a:r>
            <a:r>
              <a:rPr lang="en-US" sz="2000" dirty="0">
                <a:latin typeface="Arial" panose="020B0604020202020204" pitchFamily="34" charset="0"/>
                <a:cs typeface="Arial" panose="020B0604020202020204" pitchFamily="34" charset="0"/>
              </a:rPr>
              <a:t>, </a:t>
            </a:r>
            <a:r>
              <a:rPr lang="en-US" sz="2000" b="1" dirty="0">
                <a:highlight>
                  <a:srgbClr val="FFFF00"/>
                </a:highlight>
                <a:latin typeface="Arial" panose="020B0604020202020204" pitchFamily="34" charset="0"/>
                <a:cs typeface="Arial" panose="020B0604020202020204" pitchFamily="34" charset="0"/>
              </a:rPr>
              <a:t>choose for yourselves </a:t>
            </a:r>
            <a:r>
              <a:rPr lang="en-US" sz="2000" dirty="0">
                <a:latin typeface="Arial" panose="020B0604020202020204" pitchFamily="34" charset="0"/>
                <a:cs typeface="Arial" panose="020B0604020202020204" pitchFamily="34" charset="0"/>
              </a:rPr>
              <a:t>this day whom you will serve, whether the gods which your fathers served that </a:t>
            </a:r>
            <a:r>
              <a:rPr lang="en-US" sz="2000" i="1" dirty="0">
                <a:latin typeface="Arial" panose="020B0604020202020204" pitchFamily="34" charset="0"/>
                <a:cs typeface="Arial" panose="020B0604020202020204" pitchFamily="34" charset="0"/>
              </a:rPr>
              <a:t>were</a:t>
            </a:r>
            <a:r>
              <a:rPr lang="en-US" sz="2000" dirty="0">
                <a:latin typeface="Arial" panose="020B0604020202020204" pitchFamily="34" charset="0"/>
                <a:cs typeface="Arial" panose="020B0604020202020204" pitchFamily="34" charset="0"/>
              </a:rPr>
              <a:t> on the other side of the River, or the gods of the Amorites, in whose land you dwell. But </a:t>
            </a:r>
            <a:r>
              <a:rPr lang="en-US" sz="2000" b="1" dirty="0">
                <a:highlight>
                  <a:srgbClr val="FFFF00"/>
                </a:highlight>
                <a:latin typeface="Arial" panose="020B0604020202020204" pitchFamily="34" charset="0"/>
                <a:cs typeface="Arial" panose="020B0604020202020204" pitchFamily="34" charset="0"/>
              </a:rPr>
              <a:t>as for me and my house, we will serve the </a:t>
            </a:r>
            <a:r>
              <a:rPr lang="en-US" sz="2000" b="1" cap="small" dirty="0">
                <a:effectLst/>
                <a:highlight>
                  <a:srgbClr val="FFFF00"/>
                </a:highlight>
                <a:latin typeface="Arial" panose="020B0604020202020204" pitchFamily="34" charset="0"/>
                <a:cs typeface="Arial" panose="020B0604020202020204" pitchFamily="34" charset="0"/>
              </a:rPr>
              <a:t>Lord</a:t>
            </a:r>
            <a:r>
              <a:rPr lang="en-US" sz="2000" b="1" dirty="0">
                <a:highlight>
                  <a:srgbClr val="FFFF00"/>
                </a:highlight>
                <a:latin typeface="Arial" panose="020B0604020202020204" pitchFamily="34" charset="0"/>
                <a:cs typeface="Arial" panose="020B0604020202020204" pitchFamily="34" charset="0"/>
              </a:rPr>
              <a:t>.”</a:t>
            </a:r>
          </a:p>
        </p:txBody>
      </p:sp>
      <p:cxnSp>
        <p:nvCxnSpPr>
          <p:cNvPr id="29" name="Straight Connector 28">
            <a:extLst>
              <a:ext uri="{FF2B5EF4-FFF2-40B4-BE49-F238E27FC236}">
                <a16:creationId xmlns:a16="http://schemas.microsoft.com/office/drawing/2014/main" id="{38045D80-B59B-4760-8DF9-AECD53044D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340" y="6368138"/>
            <a:ext cx="10032363"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992197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LevelVTI">
  <a:themeElements>
    <a:clrScheme name="Custom 88">
      <a:dk1>
        <a:sysClr val="windowText" lastClr="000000"/>
      </a:dk1>
      <a:lt1>
        <a:sysClr val="window" lastClr="FFFFFF"/>
      </a:lt1>
      <a:dk2>
        <a:srgbClr val="182230"/>
      </a:dk2>
      <a:lt2>
        <a:srgbClr val="F2F2F2"/>
      </a:lt2>
      <a:accent1>
        <a:srgbClr val="00BAC8"/>
      </a:accent1>
      <a:accent2>
        <a:srgbClr val="794DFF"/>
      </a:accent2>
      <a:accent3>
        <a:srgbClr val="00D17D"/>
      </a:accent3>
      <a:accent4>
        <a:srgbClr val="E69500"/>
      </a:accent4>
      <a:accent5>
        <a:srgbClr val="FE5D21"/>
      </a:accent5>
      <a:accent6>
        <a:srgbClr val="939393"/>
      </a:accent6>
      <a:hlink>
        <a:srgbClr val="3E8FF1"/>
      </a:hlink>
      <a:folHlink>
        <a:srgbClr val="939393"/>
      </a:folHlink>
    </a:clrScheme>
    <a:fontScheme name="Seaford">
      <a:majorFont>
        <a:latin typeface="Seaford"/>
        <a:ea typeface=""/>
        <a:cs typeface=""/>
      </a:majorFont>
      <a:minorFont>
        <a:latin typeface="Seafor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velVTI" id="{64F43929-0387-4D33-907F-72B939BCAF99}" vid="{D804DF84-3298-4A39-BA0E-21F83D68BC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2811</TotalTime>
  <Words>1007</Words>
  <Application>Microsoft Office PowerPoint</Application>
  <PresentationFormat>Custom</PresentationFormat>
  <Paragraphs>56</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Black</vt:lpstr>
      <vt:lpstr>Calibri</vt:lpstr>
      <vt:lpstr>Seaford</vt:lpstr>
      <vt:lpstr>LevelVTI</vt:lpstr>
      <vt:lpstr>Am I Useful to God?</vt:lpstr>
      <vt:lpstr>Called by God (Josh 1:1-5)</vt:lpstr>
      <vt:lpstr>Called by God (Josh 1:1-5)</vt:lpstr>
      <vt:lpstr>Faithful Servant (Josh 1:1)</vt:lpstr>
      <vt:lpstr>Courageous (Josh 1:6-7, 9)</vt:lpstr>
      <vt:lpstr>Courageous (Josh 1:6-7, 9)</vt:lpstr>
      <vt:lpstr>Filled with God’s Word            (Josh 1:8)</vt:lpstr>
      <vt:lpstr>Takes Action (Josh 1:10-11)</vt:lpstr>
      <vt:lpstr>Decisive and Demands the Same of Others (Josh 24:14-15)</vt:lpstr>
      <vt:lpstr>The Big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Useful to God</dc:title>
  <dc:creator>Rob Miller</dc:creator>
  <cp:lastModifiedBy>christian miller</cp:lastModifiedBy>
  <cp:revision>10</cp:revision>
  <dcterms:created xsi:type="dcterms:W3CDTF">2021-09-15T17:53:26Z</dcterms:created>
  <dcterms:modified xsi:type="dcterms:W3CDTF">2021-09-18T22:37:06Z</dcterms:modified>
</cp:coreProperties>
</file>