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7" r:id="rId11"/>
  </p:sldIdLst>
  <p:sldSz cx="109728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3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133A47-CA9F-4729-A574-579FEEC7F9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PM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70886-13D0-4624-B519-E9C8328E9F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870BA7-B272-409F-878F-F4C249AC7BE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B38EB-0788-4F8D-A547-F5BA6102F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B8A9C-66C9-4B4A-B340-D24BAC1FC8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B730F8-E5A5-40A5-A9C6-04DDA2890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8130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PM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9A71C2-AE23-4C50-ACDB-CEE537182F0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162050"/>
            <a:ext cx="5019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ED5F4A-394E-41C2-81EC-6198DA086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3478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480C2D5-A6A8-48B3-9F64-F17BB90EC4D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117264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AFC0648-15A7-46F7-86D7-00B2FA1933F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106464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F809293-3882-46A1-8A65-105D22FB872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2046496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2A119CC-DD3E-427A-87BC-BA69D82CC35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153356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75CB6B2-BCAD-4E85-B70D-B921E29B2DC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1764516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C5DE9BD-4683-48A6-8B94-3254F171977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195705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1C2CE4E-94B3-4882-8739-C25A50CA040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272448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8381E52-88C2-468B-A0AD-F533DDEB753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3599257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E62FCAC-6C66-4E9E-ACDA-333994F126E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128015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1881" y="3085767"/>
            <a:ext cx="10169039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072" y="1020431"/>
            <a:ext cx="9894194" cy="1475013"/>
          </a:xfrm>
          <a:effectLst/>
        </p:spPr>
        <p:txBody>
          <a:bodyPr anchor="b">
            <a:normAutofit/>
          </a:bodyPr>
          <a:lstStyle>
            <a:lvl1pPr>
              <a:defRPr sz="32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076" y="2495448"/>
            <a:ext cx="9894191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440" cap="all">
                <a:solidFill>
                  <a:schemeClr val="accent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8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3073" y="702156"/>
            <a:ext cx="9926654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2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7252336" y="599725"/>
            <a:ext cx="3318584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3780" y="863600"/>
            <a:ext cx="281178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7432" y="863600"/>
            <a:ext cx="6445463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01881" y="457200"/>
            <a:ext cx="3332988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9/25/2021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3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73" y="702156"/>
            <a:ext cx="9926654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73" y="2340864"/>
            <a:ext cx="9926654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3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03035" y="5141977"/>
            <a:ext cx="10161774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74" y="2393953"/>
            <a:ext cx="9926654" cy="2147467"/>
          </a:xfrm>
        </p:spPr>
        <p:txBody>
          <a:bodyPr anchor="b">
            <a:normAutofit/>
          </a:bodyPr>
          <a:lstStyle>
            <a:lvl1pPr algn="l">
              <a:defRPr sz="324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73" y="4541417"/>
            <a:ext cx="9926654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620" cap="all">
                <a:solidFill>
                  <a:schemeClr val="accent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0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74" y="729658"/>
            <a:ext cx="9926654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074" y="2228004"/>
            <a:ext cx="46752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4437" y="2228004"/>
            <a:ext cx="46752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8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3074" y="729658"/>
            <a:ext cx="9926654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72" y="2250891"/>
            <a:ext cx="4675292" cy="557784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076" y="2926055"/>
            <a:ext cx="4675289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74435" y="2250895"/>
            <a:ext cx="4675293" cy="553373"/>
          </a:xfrm>
        </p:spPr>
        <p:txBody>
          <a:bodyPr anchor="ctr">
            <a:noAutofit/>
          </a:bodyPr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4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4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4435" y="2926055"/>
            <a:ext cx="4675294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3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8305" y="729658"/>
            <a:ext cx="9926654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2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5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03037" y="601201"/>
            <a:ext cx="3314451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071" y="933453"/>
            <a:ext cx="2728667" cy="1722419"/>
          </a:xfrm>
        </p:spPr>
        <p:txBody>
          <a:bodyPr anchor="b">
            <a:normAutofit/>
          </a:bodyPr>
          <a:lstStyle>
            <a:lvl1pPr algn="l">
              <a:defRPr sz="216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836" y="1179829"/>
            <a:ext cx="5985892" cy="4658216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20">
                <a:solidFill>
                  <a:schemeClr val="tx2"/>
                </a:solidFill>
              </a:defRPr>
            </a:lvl2pPr>
            <a:lvl3pPr>
              <a:defRPr sz="1440">
                <a:solidFill>
                  <a:schemeClr val="tx2"/>
                </a:solidFill>
              </a:defRPr>
            </a:lvl3pPr>
            <a:lvl4pPr>
              <a:defRPr sz="1260">
                <a:solidFill>
                  <a:schemeClr val="tx2"/>
                </a:solidFill>
              </a:defRPr>
            </a:lvl4pPr>
            <a:lvl5pPr>
              <a:defRPr sz="1260">
                <a:solidFill>
                  <a:schemeClr val="tx2"/>
                </a:solidFill>
              </a:defRPr>
            </a:lvl5pPr>
            <a:lvl6pPr>
              <a:defRPr sz="1260">
                <a:solidFill>
                  <a:schemeClr val="tx2"/>
                </a:solidFill>
              </a:defRPr>
            </a:lvl6pPr>
            <a:lvl7pPr>
              <a:defRPr sz="1260">
                <a:solidFill>
                  <a:schemeClr val="tx2"/>
                </a:solidFill>
              </a:defRPr>
            </a:lvl7pPr>
            <a:lvl8pPr>
              <a:defRPr sz="1260">
                <a:solidFill>
                  <a:schemeClr val="tx2"/>
                </a:solidFill>
              </a:defRPr>
            </a:lvl8pPr>
            <a:lvl9pPr>
              <a:defRPr sz="126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071" y="2836654"/>
            <a:ext cx="2728667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440">
                <a:solidFill>
                  <a:srgbClr val="FFFFFF"/>
                </a:solidFill>
              </a:defRPr>
            </a:lvl1pPr>
            <a:lvl2pPr marL="411480" indent="0">
              <a:buNone/>
              <a:defRPr sz="99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5357" y="6456919"/>
            <a:ext cx="256031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9/25/2021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074" y="6452593"/>
            <a:ext cx="62254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2471" y="6456919"/>
            <a:ext cx="947259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4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74" y="4693389"/>
            <a:ext cx="9926654" cy="566738"/>
          </a:xfrm>
        </p:spPr>
        <p:txBody>
          <a:bodyPr anchor="b">
            <a:normAutofit/>
          </a:bodyPr>
          <a:lstStyle>
            <a:lvl1pPr algn="l">
              <a:defRPr sz="216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3037" y="641353"/>
            <a:ext cx="10161773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074" y="5260127"/>
            <a:ext cx="9926655" cy="998148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073" y="705124"/>
            <a:ext cx="9926654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73" y="2336005"/>
            <a:ext cx="9926654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5357" y="6423917"/>
            <a:ext cx="2560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3074" y="6423917"/>
            <a:ext cx="6225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2471" y="6423917"/>
            <a:ext cx="947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1881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997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411480" rtl="0" eaLnBrk="1" latinLnBrk="0" hangingPunct="1">
        <a:lnSpc>
          <a:spcPct val="100000"/>
        </a:lnSpc>
        <a:spcBef>
          <a:spcPct val="0"/>
        </a:spcBef>
        <a:buNone/>
        <a:defRPr sz="234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5400" indent="-275400" algn="l" defTabSz="411480" rtl="0" eaLnBrk="1" latinLnBrk="0" hangingPunct="1">
        <a:lnSpc>
          <a:spcPct val="110000"/>
        </a:lnSpc>
        <a:spcBef>
          <a:spcPct val="20000"/>
        </a:spcBef>
        <a:spcAft>
          <a:spcPts val="54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3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67000" indent="-275400" algn="l" defTabSz="411480" rtl="0" eaLnBrk="1" latinLnBrk="0" hangingPunct="1">
        <a:lnSpc>
          <a:spcPct val="110000"/>
        </a:lnSpc>
        <a:spcBef>
          <a:spcPct val="20000"/>
        </a:spcBef>
        <a:spcAft>
          <a:spcPts val="54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0000" indent="-243000" algn="l" defTabSz="411480" rtl="0" eaLnBrk="1" latinLnBrk="0" hangingPunct="1">
        <a:lnSpc>
          <a:spcPct val="110000"/>
        </a:lnSpc>
        <a:spcBef>
          <a:spcPct val="20000"/>
        </a:spcBef>
        <a:spcAft>
          <a:spcPts val="54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17800" indent="-210600" algn="l" defTabSz="411480" rtl="0" eaLnBrk="1" latinLnBrk="0" hangingPunct="1">
        <a:lnSpc>
          <a:spcPct val="110000"/>
        </a:lnSpc>
        <a:spcBef>
          <a:spcPct val="20000"/>
        </a:spcBef>
        <a:spcAft>
          <a:spcPts val="54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41800" indent="-210600" algn="l" defTabSz="411480" rtl="0" eaLnBrk="1" latinLnBrk="0" hangingPunct="1">
        <a:lnSpc>
          <a:spcPct val="110000"/>
        </a:lnSpc>
        <a:spcBef>
          <a:spcPct val="20000"/>
        </a:spcBef>
        <a:spcAft>
          <a:spcPts val="54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000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80" kern="1200">
          <a:solidFill>
            <a:schemeClr val="tx2"/>
          </a:solidFill>
          <a:latin typeface="+mn-lt"/>
          <a:ea typeface="+mn-ea"/>
          <a:cs typeface="+mn-cs"/>
        </a:defRPr>
      </a:lvl6pPr>
      <a:lvl7pPr marL="198000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80" kern="1200">
          <a:solidFill>
            <a:schemeClr val="tx2"/>
          </a:solidFill>
          <a:latin typeface="+mn-lt"/>
          <a:ea typeface="+mn-ea"/>
          <a:cs typeface="+mn-cs"/>
        </a:defRPr>
      </a:lvl7pPr>
      <a:lvl8pPr marL="225000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80" kern="1200">
          <a:solidFill>
            <a:schemeClr val="tx2"/>
          </a:solidFill>
          <a:latin typeface="+mn-lt"/>
          <a:ea typeface="+mn-ea"/>
          <a:cs typeface="+mn-cs"/>
        </a:defRPr>
      </a:lvl8pPr>
      <a:lvl9pPr marL="252000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8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"/>
            <a:ext cx="10972800" cy="617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4261" y="754380"/>
            <a:ext cx="3332988" cy="5341620"/>
            <a:chOff x="438068" y="457200"/>
            <a:chExt cx="3703320" cy="59351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FA6389-81AC-46C3-932B-23145E90C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81" y="1714501"/>
            <a:ext cx="3070860" cy="31305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God’s Family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EBCA4-33EF-44CF-94C7-BA34965DC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781" y="4973862"/>
            <a:ext cx="3070860" cy="664938"/>
          </a:xfrm>
        </p:spPr>
        <p:txBody>
          <a:bodyPr>
            <a:normAutofit/>
          </a:bodyPr>
          <a:lstStyle/>
          <a:p>
            <a:r>
              <a:rPr lang="en-US" sz="2520" dirty="0">
                <a:solidFill>
                  <a:srgbClr val="FFFFFF">
                    <a:alpha val="75000"/>
                  </a:srgbClr>
                </a:solidFill>
              </a:rPr>
              <a:t>Song #643</a:t>
            </a:r>
          </a:p>
        </p:txBody>
      </p:sp>
      <p:pic>
        <p:nvPicPr>
          <p:cNvPr id="5" name="Picture 4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C42537A7-D1F5-441A-BC7E-30B9ADBE8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48" y="1250168"/>
            <a:ext cx="6088378" cy="43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163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3E3E-E1ED-4C49-9762-1254E122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Conclusion: The love and hope we share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8744D-3BAA-44AE-A620-D8569F6F8A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"/>
          <a:stretch/>
        </p:blipFill>
        <p:spPr>
          <a:xfrm>
            <a:off x="550252" y="2347105"/>
            <a:ext cx="4567428" cy="37124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94EE-FC1E-4123-B0E6-E38E7357E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747" y="2340864"/>
            <a:ext cx="4742979" cy="36344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sometimes we laugh together, sometimes we cry,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Sometimes we share together, heartache and sighs;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Sometimes we dream together of how it will be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we all get to heaven, God’s family.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2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63E3E-E1ED-4C49-9762-1254E122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Tho</a:t>
            </a:r>
            <a:r>
              <a:rPr lang="en-US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’ some go before us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we’ll all meet again; just inside the city as we enter 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A188D-922C-4921-BA13-430E38FFC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8" y="2737950"/>
            <a:ext cx="4273867" cy="29275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94EE-FC1E-4123-B0E6-E38E7357E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224" y="2180496"/>
            <a:ext cx="4747501" cy="4045683"/>
          </a:xfrm>
        </p:spPr>
        <p:txBody>
          <a:bodyPr>
            <a:normAutofit lnSpcReduction="10000"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Psalm 116:15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Precious in the sight of the </a:t>
            </a:r>
            <a:r>
              <a:rPr lang="en-US" sz="2400" cap="sm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death of His saints.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Eccl 12:7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“Then the dust will return to the earth as it was,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the spirit will return to God who gave it.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6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63E3E-E1ED-4C49-9762-1254E122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Tho</a:t>
            </a:r>
            <a:r>
              <a:rPr lang="en-US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’ some go before us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we’ll all meet again; just inside the city as we enter 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A188D-922C-4921-BA13-430E38FFC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8" y="2737950"/>
            <a:ext cx="4273867" cy="29275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94EE-FC1E-4123-B0E6-E38E7357E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224" y="2180496"/>
            <a:ext cx="4747501" cy="4045683"/>
          </a:xfrm>
        </p:spPr>
        <p:txBody>
          <a:bodyPr>
            <a:normAutofit fontScale="92500" lnSpcReduction="20000"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1 Cor 15:51-52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51 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Behold, I tell you a mystery: We shall not all sleep, but we shall all be changed— 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52 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 a moment, in the twinkling of an eye, at the last trumpet. For the trumpet will sound, and the dead will be raised incorruptible, and we shall be changed.”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63E3E-E1ED-4C49-9762-1254E122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Tho</a:t>
            </a:r>
            <a:r>
              <a:rPr lang="en-US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’ some go before us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we’ll all meet again; just inside the city as we enter 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A188D-922C-4921-BA13-430E38FFC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8" y="2737950"/>
            <a:ext cx="4273867" cy="29275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94EE-FC1E-4123-B0E6-E38E7357E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224" y="2180496"/>
            <a:ext cx="4747501" cy="4045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Rom 14:8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 if we live, we live to the Lord; and if we die, we die to the Lord. Therefore, whether we live or die, we are the Lord’s.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3E3E-E1ED-4C49-9762-1254E122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Tho</a:t>
            </a:r>
            <a:r>
              <a:rPr lang="en-US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’ some go before us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we’ll all meet again; just inside the city as we enter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94EE-FC1E-4123-B0E6-E38E7357E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DEFAB-D49E-40CA-AF30-56D8640B5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2340863"/>
            <a:ext cx="8229600" cy="363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9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3E3E-E1ED-4C49-9762-1254E122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’ some go before us, we’ll all meet again; just inside the city </a:t>
            </a:r>
            <a:r>
              <a:rPr lang="en-US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 we enter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94EE-FC1E-4123-B0E6-E38E7357E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75966-DDC5-481E-BC97-72DA9D992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633" y="2340863"/>
            <a:ext cx="8370277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4180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63E3E-E1ED-4C49-9762-1254E122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There’ll be no more parting, </a:t>
            </a:r>
            <a:r>
              <a:rPr lang="en-US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with Jesus we’ll be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; Together forever, God’s family.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2941A-2EFE-4FFF-B279-A562E8638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28" y="2999724"/>
            <a:ext cx="4273867" cy="24040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94EE-FC1E-4123-B0E6-E38E7357E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224" y="2180496"/>
            <a:ext cx="4747501" cy="4045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Lk 22:69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69 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Hereafter the Son of Man will sit on the right hand of the power of God.”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 3:1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“3 If then you were raised with Christ, seek those things which are above, where Christ is, sitting at the right hand of God.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04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63E3E-E1ED-4C49-9762-1254E122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There’ll be no more parting, </a:t>
            </a:r>
            <a:r>
              <a:rPr lang="en-US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with Jesus we’ll be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; Together forever, God’s family.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2941A-2EFE-4FFF-B279-A562E8638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28" y="2999724"/>
            <a:ext cx="4273867" cy="24040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94EE-FC1E-4123-B0E6-E38E7357E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224" y="2180496"/>
            <a:ext cx="4747501" cy="40456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Heb 12:2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looking unto Jesus, the author and finisher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faith, who for the joy that was set before Him endured the cross, despising the shame, and has sat down at the right hand of the throne of God.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2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3E3E-E1ED-4C49-9762-1254E122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There’ll be no more parting, with Jesus we’ll be; </a:t>
            </a:r>
            <a:r>
              <a:rPr lang="en-US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Together forever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God’s family.</a:t>
            </a:r>
          </a:p>
        </p:txBody>
      </p:sp>
      <p:sp>
        <p:nvSpPr>
          <p:cNvPr id="1028" name="Rectangle 70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eaven Our Eternal Home - Home | Facebook">
            <a:extLst>
              <a:ext uri="{FF2B5EF4-FFF2-40B4-BE49-F238E27FC236}">
                <a16:creationId xmlns:a16="http://schemas.microsoft.com/office/drawing/2014/main" id="{951AD595-6C28-4C50-B370-AF3F1A630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" r="1" b="12682"/>
          <a:stretch/>
        </p:blipFill>
        <p:spPr bwMode="auto">
          <a:xfrm>
            <a:off x="550252" y="2347105"/>
            <a:ext cx="4567428" cy="37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94EE-FC1E-4123-B0E6-E38E7357E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747" y="2040835"/>
            <a:ext cx="4742979" cy="46975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 Cor 5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we know that if our earthly house,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tent, is destroyed, we have a building from God, a house not made with hands, </a:t>
            </a: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eternal in the heavens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in this we groan, earnestly desiring to be clothed with our habitation which is from heaven,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indeed, having been clothed, we shall not be found naked.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we who are in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tent groan, being burdened, not because we want to be unclothed, but further clothed, that mortality may be swallowed up by life.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55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9450</TotalTime>
  <Words>587</Words>
  <Application>Microsoft Office PowerPoint</Application>
  <PresentationFormat>Custom</PresentationFormat>
  <Paragraphs>56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Schoolbook</vt:lpstr>
      <vt:lpstr>Franklin Gothic Book</vt:lpstr>
      <vt:lpstr>Wingdings 2</vt:lpstr>
      <vt:lpstr>DividendVTI</vt:lpstr>
      <vt:lpstr>God’s Family</vt:lpstr>
      <vt:lpstr>And Tho’ some go before us, we’ll all meet again; just inside the city as we enter in</vt:lpstr>
      <vt:lpstr>And Tho’ some go before us, we’ll all meet again; just inside the city as we enter in</vt:lpstr>
      <vt:lpstr>And Tho’ some go before us, we’ll all meet again; just inside the city as we enter in</vt:lpstr>
      <vt:lpstr>And Tho’ some go before us, we’ll all meet again; just inside the city as we enter in</vt:lpstr>
      <vt:lpstr>And Tho’ some go before us, we’ll all meet again; just inside the city as we enter in</vt:lpstr>
      <vt:lpstr>There’ll be no more parting, with Jesus we’ll be; Together forever, God’s family.</vt:lpstr>
      <vt:lpstr>There’ll be no more parting, with Jesus we’ll be; Together forever, God’s family.</vt:lpstr>
      <vt:lpstr>There’ll be no more parting, with Jesus we’ll be; Together forever, God’s family.</vt:lpstr>
      <vt:lpstr>Conclusion: The love and hope we share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is all the World To me</dc:title>
  <dc:creator>Rob Miller</dc:creator>
  <cp:lastModifiedBy>christian miller</cp:lastModifiedBy>
  <cp:revision>95</cp:revision>
  <cp:lastPrinted>2021-09-25T17:01:39Z</cp:lastPrinted>
  <dcterms:created xsi:type="dcterms:W3CDTF">2021-04-23T20:54:59Z</dcterms:created>
  <dcterms:modified xsi:type="dcterms:W3CDTF">2021-09-25T17:06:30Z</dcterms:modified>
</cp:coreProperties>
</file>