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2" r:id="rId5"/>
    <p:sldId id="261" r:id="rId6"/>
    <p:sldId id="259" r:id="rId7"/>
    <p:sldId id="267" r:id="rId8"/>
    <p:sldId id="268" r:id="rId9"/>
    <p:sldId id="263" r:id="rId10"/>
    <p:sldId id="265" r:id="rId11"/>
    <p:sldId id="264" r:id="rId12"/>
    <p:sldId id="266" r:id="rId13"/>
    <p:sldId id="269" r:id="rId14"/>
    <p:sldId id="270" r:id="rId15"/>
  </p:sldIdLst>
  <p:sldSz cx="100584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0B0867-E11F-43BA-B4BB-2EA682F30D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44914-8447-42A7-87A6-0B2807A024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8B0A45-9CEB-4E29-9BB4-97EBF95321D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EE24C-7750-4A22-90E7-B4BA159F77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235E5C-EB57-4D9C-B991-DF55E70501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5218CE-026C-476D-B1E5-E59C5294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039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34FA70-0B63-48BA-80C0-35EF9A38FBD5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1162050"/>
            <a:ext cx="46005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E0B007-789C-4AA9-9622-D7AE5AA47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018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43C04D72-F2B2-4D83-9370-7B5D319D3CD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427545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13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89C1431-AC81-45E8-B72B-55117978C9B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180949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440" y="1096965"/>
            <a:ext cx="6581520" cy="208569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3200" y="3945771"/>
            <a:ext cx="4752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200" i="0" spc="46" baseline="0"/>
            </a:lvl1pPr>
            <a:lvl2pPr marL="419115" indent="0" algn="ctr">
              <a:buNone/>
              <a:defRPr sz="1833"/>
            </a:lvl2pPr>
            <a:lvl3pPr marL="838230" indent="0" algn="ctr">
              <a:buNone/>
              <a:defRPr sz="1650"/>
            </a:lvl3pPr>
            <a:lvl4pPr marL="1257346" indent="0" algn="ctr">
              <a:buNone/>
              <a:defRPr sz="1467"/>
            </a:lvl4pPr>
            <a:lvl5pPr marL="1676461" indent="0" algn="ctr">
              <a:buNone/>
              <a:defRPr sz="1467"/>
            </a:lvl5pPr>
            <a:lvl6pPr marL="2095576" indent="0" algn="ctr">
              <a:buNone/>
              <a:defRPr sz="1467"/>
            </a:lvl6pPr>
            <a:lvl7pPr marL="2514691" indent="0" algn="ctr">
              <a:buNone/>
              <a:defRPr sz="1467"/>
            </a:lvl7pPr>
            <a:lvl8pPr marL="2933807" indent="0" algn="ctr">
              <a:buNone/>
              <a:defRPr sz="1467"/>
            </a:lvl8pPr>
            <a:lvl9pPr marL="3352922" indent="0" algn="ctr">
              <a:buNone/>
              <a:defRPr sz="14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4806450" y="3525773"/>
            <a:ext cx="4455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8299924" y="4341177"/>
            <a:ext cx="633413" cy="1536264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50"/>
            </a:p>
          </p:txBody>
        </p:sp>
      </p:grpSp>
    </p:spTree>
    <p:extLst>
      <p:ext uri="{BB962C8B-B14F-4D97-AF65-F5344CB8AC3E}">
        <p14:creationId xmlns:p14="http://schemas.microsoft.com/office/powerpoint/2010/main" val="235715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5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365125"/>
            <a:ext cx="216884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365125"/>
            <a:ext cx="638079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2305800"/>
            <a:ext cx="3825360" cy="2246400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6331" y="2305800"/>
            <a:ext cx="382536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200" i="1">
                <a:solidFill>
                  <a:schemeClr val="tx1">
                    <a:alpha val="60000"/>
                  </a:schemeClr>
                </a:solidFill>
              </a:defRPr>
            </a:lvl1pPr>
            <a:lvl2pPr marL="419115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2pPr>
            <a:lvl3pPr marL="83823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3pPr>
            <a:lvl4pPr marL="125734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67646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09557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51469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2933807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352922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185638" y="649306"/>
            <a:ext cx="280843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83820" tIns="41910" rIns="83820" bIns="4191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65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890588" y="952167"/>
            <a:ext cx="528977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7592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6255" y="1685927"/>
            <a:ext cx="406593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6217" y="1685927"/>
            <a:ext cx="406593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9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55" y="395289"/>
            <a:ext cx="842589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254" y="1736732"/>
            <a:ext cx="4065930" cy="661912"/>
          </a:xfrm>
        </p:spPr>
        <p:txBody>
          <a:bodyPr anchor="b">
            <a:normAutofit/>
          </a:bodyPr>
          <a:lstStyle>
            <a:lvl1pPr marL="0" indent="0">
              <a:buNone/>
              <a:defRPr sz="1467" b="0" cap="all" spc="275" baseline="0"/>
            </a:lvl1pPr>
            <a:lvl2pPr marL="419115" indent="0">
              <a:buNone/>
              <a:defRPr sz="1833" b="1"/>
            </a:lvl2pPr>
            <a:lvl3pPr marL="838230" indent="0">
              <a:buNone/>
              <a:defRPr sz="1650" b="1"/>
            </a:lvl3pPr>
            <a:lvl4pPr marL="1257346" indent="0">
              <a:buNone/>
              <a:defRPr sz="1467" b="1"/>
            </a:lvl4pPr>
            <a:lvl5pPr marL="1676461" indent="0">
              <a:buNone/>
              <a:defRPr sz="1467" b="1"/>
            </a:lvl5pPr>
            <a:lvl6pPr marL="2095576" indent="0">
              <a:buNone/>
              <a:defRPr sz="1467" b="1"/>
            </a:lvl6pPr>
            <a:lvl7pPr marL="2514691" indent="0">
              <a:buNone/>
              <a:defRPr sz="1467" b="1"/>
            </a:lvl7pPr>
            <a:lvl8pPr marL="2933807" indent="0">
              <a:buNone/>
              <a:defRPr sz="1467" b="1"/>
            </a:lvl8pPr>
            <a:lvl9pPr marL="3352922" indent="0">
              <a:buNone/>
              <a:defRPr sz="1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255" y="2431256"/>
            <a:ext cx="406593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76215" y="1736732"/>
            <a:ext cx="4065930" cy="662400"/>
          </a:xfrm>
        </p:spPr>
        <p:txBody>
          <a:bodyPr anchor="b">
            <a:normAutofit/>
          </a:bodyPr>
          <a:lstStyle>
            <a:lvl1pPr marL="0" indent="0">
              <a:buNone/>
              <a:defRPr sz="1467" b="0" cap="all" spc="275" baseline="0"/>
            </a:lvl1pPr>
            <a:lvl2pPr marL="419115" indent="0">
              <a:buNone/>
              <a:defRPr sz="1833" b="1"/>
            </a:lvl2pPr>
            <a:lvl3pPr marL="838230" indent="0">
              <a:buNone/>
              <a:defRPr sz="1650" b="1"/>
            </a:lvl3pPr>
            <a:lvl4pPr marL="1257346" indent="0">
              <a:buNone/>
              <a:defRPr sz="1467" b="1"/>
            </a:lvl4pPr>
            <a:lvl5pPr marL="1676461" indent="0">
              <a:buNone/>
              <a:defRPr sz="1467" b="1"/>
            </a:lvl5pPr>
            <a:lvl6pPr marL="2095576" indent="0">
              <a:buNone/>
              <a:defRPr sz="1467" b="1"/>
            </a:lvl6pPr>
            <a:lvl7pPr marL="2514691" indent="0">
              <a:buNone/>
              <a:defRPr sz="1467" b="1"/>
            </a:lvl7pPr>
            <a:lvl8pPr marL="2933807" indent="0">
              <a:buNone/>
              <a:defRPr sz="1467" b="1"/>
            </a:lvl8pPr>
            <a:lvl9pPr marL="3352922" indent="0">
              <a:buNone/>
              <a:defRPr sz="1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76215" y="2431257"/>
            <a:ext cx="406593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6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9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1" y="955676"/>
            <a:ext cx="2913570" cy="1384995"/>
          </a:xfrm>
        </p:spPr>
        <p:txBody>
          <a:bodyPr anchor="b">
            <a:normAutofit/>
          </a:bodyPr>
          <a:lstStyle>
            <a:lvl1pPr>
              <a:defRPr sz="25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001" y="882653"/>
            <a:ext cx="4752000" cy="4895849"/>
          </a:xfrm>
        </p:spPr>
        <p:txBody>
          <a:bodyPr/>
          <a:lstStyle>
            <a:lvl1pPr>
              <a:defRPr sz="2933"/>
            </a:lvl1pPr>
            <a:lvl2pPr>
              <a:defRPr sz="2567"/>
            </a:lvl2pPr>
            <a:lvl3pPr>
              <a:defRPr sz="2200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256" y="2584760"/>
            <a:ext cx="2913570" cy="3193741"/>
          </a:xfrm>
        </p:spPr>
        <p:txBody>
          <a:bodyPr>
            <a:normAutofit/>
          </a:bodyPr>
          <a:lstStyle>
            <a:lvl1pPr marL="0" indent="0">
              <a:buNone/>
              <a:defRPr sz="1833"/>
            </a:lvl1pPr>
            <a:lvl2pPr marL="419115" indent="0">
              <a:buNone/>
              <a:defRPr sz="1283"/>
            </a:lvl2pPr>
            <a:lvl3pPr marL="838230" indent="0">
              <a:buNone/>
              <a:defRPr sz="1100"/>
            </a:lvl3pPr>
            <a:lvl4pPr marL="1257346" indent="0">
              <a:buNone/>
              <a:defRPr sz="917"/>
            </a:lvl4pPr>
            <a:lvl5pPr marL="1676461" indent="0">
              <a:buNone/>
              <a:defRPr sz="917"/>
            </a:lvl5pPr>
            <a:lvl6pPr marL="2095576" indent="0">
              <a:buNone/>
              <a:defRPr sz="917"/>
            </a:lvl6pPr>
            <a:lvl7pPr marL="2514691" indent="0">
              <a:buNone/>
              <a:defRPr sz="917"/>
            </a:lvl7pPr>
            <a:lvl8pPr marL="2933807" indent="0">
              <a:buNone/>
              <a:defRPr sz="917"/>
            </a:lvl8pPr>
            <a:lvl9pPr marL="3352922" indent="0">
              <a:buNone/>
              <a:defRPr sz="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108490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05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955458"/>
            <a:ext cx="2913570" cy="1384995"/>
          </a:xfrm>
        </p:spPr>
        <p:txBody>
          <a:bodyPr anchor="b" anchorCtr="0">
            <a:normAutofit/>
          </a:bodyPr>
          <a:lstStyle>
            <a:lvl1pPr>
              <a:defRPr sz="25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68191" y="540001"/>
            <a:ext cx="5044916" cy="5238500"/>
          </a:xfrm>
        </p:spPr>
        <p:txBody>
          <a:bodyPr/>
          <a:lstStyle>
            <a:lvl1pPr marL="0" indent="0">
              <a:buNone/>
              <a:defRPr sz="2933"/>
            </a:lvl1pPr>
            <a:lvl2pPr marL="419115" indent="0">
              <a:buNone/>
              <a:defRPr sz="2567"/>
            </a:lvl2pPr>
            <a:lvl3pPr marL="838230" indent="0">
              <a:buNone/>
              <a:defRPr sz="2200"/>
            </a:lvl3pPr>
            <a:lvl4pPr marL="1257346" indent="0">
              <a:buNone/>
              <a:defRPr sz="1833"/>
            </a:lvl4pPr>
            <a:lvl5pPr marL="1676461" indent="0">
              <a:buNone/>
              <a:defRPr sz="1833"/>
            </a:lvl5pPr>
            <a:lvl6pPr marL="2095576" indent="0">
              <a:buNone/>
              <a:defRPr sz="1833"/>
            </a:lvl6pPr>
            <a:lvl7pPr marL="2514691" indent="0">
              <a:buNone/>
              <a:defRPr sz="1833"/>
            </a:lvl7pPr>
            <a:lvl8pPr marL="2933807" indent="0">
              <a:buNone/>
              <a:defRPr sz="1833"/>
            </a:lvl8pPr>
            <a:lvl9pPr marL="3352922" indent="0">
              <a:buNone/>
              <a:defRPr sz="18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750" y="2584760"/>
            <a:ext cx="2913570" cy="3284229"/>
          </a:xfrm>
        </p:spPr>
        <p:txBody>
          <a:bodyPr>
            <a:normAutofit/>
          </a:bodyPr>
          <a:lstStyle>
            <a:lvl1pPr marL="0" indent="0">
              <a:buNone/>
              <a:defRPr sz="1833"/>
            </a:lvl1pPr>
            <a:lvl2pPr marL="419115" indent="0">
              <a:buNone/>
              <a:defRPr sz="1283"/>
            </a:lvl2pPr>
            <a:lvl3pPr marL="838230" indent="0">
              <a:buNone/>
              <a:defRPr sz="1100"/>
            </a:lvl3pPr>
            <a:lvl4pPr marL="1257346" indent="0">
              <a:buNone/>
              <a:defRPr sz="917"/>
            </a:lvl4pPr>
            <a:lvl5pPr marL="1676461" indent="0">
              <a:buNone/>
              <a:defRPr sz="917"/>
            </a:lvl5pPr>
            <a:lvl6pPr marL="2095576" indent="0">
              <a:buNone/>
              <a:defRPr sz="917"/>
            </a:lvl6pPr>
            <a:lvl7pPr marL="2514691" indent="0">
              <a:buNone/>
              <a:defRPr sz="917"/>
            </a:lvl7pPr>
            <a:lvl8pPr marL="2933807" indent="0">
              <a:buNone/>
              <a:defRPr sz="917"/>
            </a:lvl8pPr>
            <a:lvl9pPr marL="3352922" indent="0">
              <a:buNone/>
              <a:defRPr sz="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108490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5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55" y="395289"/>
            <a:ext cx="842589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255" y="1685927"/>
            <a:ext cx="842589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1250" y="6357170"/>
            <a:ext cx="1452124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17" cap="all" spc="183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7/31/2021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2308" y="6357600"/>
            <a:ext cx="5513785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7" cap="all" spc="275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5810" y="6357600"/>
            <a:ext cx="1452124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7" cap="all" spc="183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1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838230" rtl="0" eaLnBrk="1" latinLnBrk="0" hangingPunct="1">
        <a:lnSpc>
          <a:spcPct val="100000"/>
        </a:lnSpc>
        <a:spcBef>
          <a:spcPct val="0"/>
        </a:spcBef>
        <a:buNone/>
        <a:defRPr sz="2933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012" indent="-330012" algn="l" defTabSz="838230" rtl="0" eaLnBrk="1" latinLnBrk="0" hangingPunct="1">
        <a:lnSpc>
          <a:spcPct val="150000"/>
        </a:lnSpc>
        <a:spcBef>
          <a:spcPts val="917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30012" indent="0" algn="l" defTabSz="838230" rtl="0" eaLnBrk="1" latinLnBrk="0" hangingPunct="1">
        <a:lnSpc>
          <a:spcPct val="150000"/>
        </a:lnSpc>
        <a:spcBef>
          <a:spcPts val="458"/>
        </a:spcBef>
        <a:buFontTx/>
        <a:buNone/>
        <a:defRPr sz="1833" b="0" i="1" kern="1200" spc="46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990036" indent="-330012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990036" indent="0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Tx/>
        <a:buNone/>
        <a:defRPr sz="1833" b="0" i="1" kern="1200" spc="46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650060" indent="-330012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305134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6pPr>
      <a:lvl7pPr marL="2724249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7pPr>
      <a:lvl8pPr marL="3143364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8pPr>
      <a:lvl9pPr marL="3562480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19115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38230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46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1676461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2095576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91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7pPr>
      <a:lvl8pPr marL="2933807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8pPr>
      <a:lvl9pPr marL="3352922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42EC32AE-E4F8-4BC6-BEF2-B48BDD157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8800" y="285750"/>
            <a:ext cx="11176000" cy="6286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0807C8F-3ABE-486F-BBAF-F3F20C749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5325" y="1275292"/>
            <a:ext cx="3558762" cy="1960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The worship service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C6B06A7-EFE3-40DD-A716-FC9D576E0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5206" y="4056195"/>
            <a:ext cx="2739000" cy="1517782"/>
          </a:xfrm>
        </p:spPr>
        <p:txBody>
          <a:bodyPr>
            <a:noAutofit/>
          </a:bodyPr>
          <a:lstStyle/>
          <a:p>
            <a:r>
              <a:rPr lang="en-US" sz="4033" b="1">
                <a:solidFill>
                  <a:srgbClr val="C00000">
                    <a:alpha val="60000"/>
                  </a:srgbClr>
                </a:solidFill>
                <a:latin typeface="Arial Black" panose="020B0A04020102020204" pitchFamily="34" charset="0"/>
              </a:rPr>
              <a:t>Singing Part </a:t>
            </a:r>
            <a:r>
              <a:rPr lang="en-US" sz="4033" b="1" dirty="0">
                <a:solidFill>
                  <a:srgbClr val="C00000">
                    <a:alpha val="60000"/>
                  </a:srgbClr>
                </a:solidFill>
                <a:latin typeface="Arial Black" panose="020B0A04020102020204" pitchFamily="34" charset="0"/>
              </a:rPr>
              <a:t>2</a:t>
            </a:r>
          </a:p>
        </p:txBody>
      </p:sp>
      <p:pic>
        <p:nvPicPr>
          <p:cNvPr id="5" name="Picture 4" descr="Text, whiteboard&#10;&#10;Description automatically generated">
            <a:extLst>
              <a:ext uri="{FF2B5EF4-FFF2-40B4-BE49-F238E27FC236}">
                <a16:creationId xmlns:a16="http://schemas.microsoft.com/office/drawing/2014/main" id="{A06E2568-0718-436B-9ABB-AA79DD3AE5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7" r="12582" b="-1"/>
          <a:stretch/>
        </p:blipFill>
        <p:spPr>
          <a:xfrm>
            <a:off x="-558781" y="285759"/>
            <a:ext cx="6610994" cy="6286491"/>
          </a:xfrm>
          <a:prstGeom prst="rect">
            <a:avLst/>
          </a:prstGeom>
        </p:spPr>
      </p:pic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211C822-2379-4749-95C7-3CDA93294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87206" y="3669048"/>
            <a:ext cx="49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05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540000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b="1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To Whom Do We Sing?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8954" y="449999"/>
            <a:ext cx="5673130" cy="313726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/>
            <a:r>
              <a:rPr lang="en-US" sz="2800" b="1" spc="50" dirty="0">
                <a:latin typeface="Arial Black" panose="020B0A04020102020204" pitchFamily="34" charset="0"/>
              </a:rPr>
              <a:t>147 Praise the </a:t>
            </a:r>
            <a:r>
              <a:rPr lang="en-US" sz="2800" b="1" cap="small" spc="50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800" b="1" spc="50" dirty="0">
                <a:latin typeface="Arial Black" panose="020B0A04020102020204" pitchFamily="34" charset="0"/>
              </a:rPr>
              <a:t>! For </a:t>
            </a:r>
            <a:r>
              <a:rPr lang="en-US" sz="2800" b="1" i="1" spc="50" dirty="0">
                <a:latin typeface="Arial Black" panose="020B0A04020102020204" pitchFamily="34" charset="0"/>
              </a:rPr>
              <a:t>it is</a:t>
            </a:r>
            <a:r>
              <a:rPr lang="en-US" sz="2800" b="1" spc="50" dirty="0">
                <a:latin typeface="Arial Black" panose="020B0A04020102020204" pitchFamily="34" charset="0"/>
              </a:rPr>
              <a:t> good to </a:t>
            </a:r>
            <a:r>
              <a:rPr lang="en-US" sz="2800" b="1" spc="50" dirty="0">
                <a:highlight>
                  <a:srgbClr val="FFFF00"/>
                </a:highlight>
                <a:latin typeface="Arial Black" panose="020B0A04020102020204" pitchFamily="34" charset="0"/>
              </a:rPr>
              <a:t>sing praises to our God; </a:t>
            </a:r>
            <a:r>
              <a:rPr lang="en-US" sz="2800" b="1" spc="50" dirty="0">
                <a:latin typeface="Arial Black" panose="020B0A04020102020204" pitchFamily="34" charset="0"/>
              </a:rPr>
              <a:t>For </a:t>
            </a:r>
            <a:r>
              <a:rPr lang="en-US" sz="2800" b="1" i="1" spc="50" dirty="0">
                <a:latin typeface="Arial Black" panose="020B0A04020102020204" pitchFamily="34" charset="0"/>
              </a:rPr>
              <a:t>it is</a:t>
            </a:r>
            <a:r>
              <a:rPr lang="en-US" sz="2800" b="1" spc="50" dirty="0">
                <a:latin typeface="Arial Black" panose="020B0A04020102020204" pitchFamily="34" charset="0"/>
              </a:rPr>
              <a:t> pleasant, </a:t>
            </a:r>
            <a:r>
              <a:rPr lang="en-US" sz="2800" b="1" i="1" spc="50" dirty="0">
                <a:latin typeface="Arial Black" panose="020B0A04020102020204" pitchFamily="34" charset="0"/>
              </a:rPr>
              <a:t>and</a:t>
            </a:r>
            <a:r>
              <a:rPr lang="en-US" sz="2800" b="1" spc="50" dirty="0">
                <a:latin typeface="Arial Black" panose="020B0A04020102020204" pitchFamily="34" charset="0"/>
              </a:rPr>
              <a:t> praise is beautiful.</a:t>
            </a:r>
          </a:p>
          <a:p>
            <a:pPr defTabSz="914400"/>
            <a:endParaRPr lang="en-US" sz="2000" spc="50" dirty="0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6F22161-1D65-4DFF-905C-BA1E979333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5" b="38001"/>
          <a:stretch/>
        </p:blipFill>
        <p:spPr>
          <a:xfrm>
            <a:off x="20" y="3924000"/>
            <a:ext cx="10058377" cy="29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18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540000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b="1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To Whom Do We Sing?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8954" y="449999"/>
            <a:ext cx="5673130" cy="3137263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sz="3100" dirty="0">
                <a:latin typeface="Arial Black" panose="020B0A04020102020204" pitchFamily="34" charset="0"/>
              </a:rPr>
              <a:t>Ephesians 5:19 speaking to one another in psalms and hymns and spiritual songs, singing and making melody in your heart </a:t>
            </a:r>
            <a:r>
              <a:rPr lang="en-US" sz="3100" dirty="0">
                <a:highlight>
                  <a:srgbClr val="FFFF00"/>
                </a:highlight>
                <a:latin typeface="Arial Black" panose="020B0A04020102020204" pitchFamily="34" charset="0"/>
              </a:rPr>
              <a:t>to the Lord, </a:t>
            </a:r>
          </a:p>
          <a:p>
            <a:pPr defTabSz="914400"/>
            <a:endParaRPr lang="en-US" sz="2000" spc="50" dirty="0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6F22161-1D65-4DFF-905C-BA1E979333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5" b="38001"/>
          <a:stretch/>
        </p:blipFill>
        <p:spPr>
          <a:xfrm>
            <a:off x="20" y="3924000"/>
            <a:ext cx="10058377" cy="29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4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540000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b="1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To Whom Do We Sing?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27350" y="449999"/>
            <a:ext cx="5884734" cy="31372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2800" b="1" dirty="0">
                <a:latin typeface="Arial Black" panose="020B0A04020102020204" pitchFamily="34" charset="0"/>
              </a:rPr>
              <a:t>100 Make a joyful shout to the </a:t>
            </a:r>
            <a:r>
              <a:rPr lang="en-US" sz="2800" b="1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800" b="1" dirty="0">
                <a:latin typeface="Arial Black" panose="020B0A04020102020204" pitchFamily="34" charset="0"/>
              </a:rPr>
              <a:t>, all you lands! </a:t>
            </a:r>
            <a:r>
              <a:rPr lang="en-US" sz="2800" b="1" baseline="30000" dirty="0">
                <a:latin typeface="Arial Black" panose="020B0A04020102020204" pitchFamily="34" charset="0"/>
              </a:rPr>
              <a:t>2 </a:t>
            </a:r>
            <a:r>
              <a:rPr lang="en-US" sz="2800" b="1" dirty="0">
                <a:latin typeface="Arial Black" panose="020B0A04020102020204" pitchFamily="34" charset="0"/>
              </a:rPr>
              <a:t>Serve the </a:t>
            </a:r>
            <a:r>
              <a:rPr lang="en-US" sz="2800" b="1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800" b="1" dirty="0">
                <a:latin typeface="Arial Black" panose="020B0A04020102020204" pitchFamily="34" charset="0"/>
              </a:rPr>
              <a:t> with gladness; </a:t>
            </a:r>
            <a:r>
              <a:rPr lang="en-US" sz="2800" b="1" dirty="0">
                <a:highlight>
                  <a:srgbClr val="FFFF00"/>
                </a:highlight>
                <a:latin typeface="Arial Black" panose="020B0A04020102020204" pitchFamily="34" charset="0"/>
              </a:rPr>
              <a:t>Come before His presence with singing.</a:t>
            </a:r>
            <a:endParaRPr lang="en-US" sz="2800" b="1" spc="50" dirty="0">
              <a:highlight>
                <a:srgbClr val="FFFF00"/>
              </a:highlight>
              <a:latin typeface="Arial Black" panose="020B0A04020102020204" pitchFamily="34" charset="0"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6F22161-1D65-4DFF-905C-BA1E979333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5" b="38001"/>
          <a:stretch/>
        </p:blipFill>
        <p:spPr>
          <a:xfrm>
            <a:off x="20" y="3924000"/>
            <a:ext cx="10058377" cy="29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2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073" y="539999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b="1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To Whom Do We Sing?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27350" y="449999"/>
            <a:ext cx="5884734" cy="31372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Acts 16:25 </a:t>
            </a:r>
            <a:r>
              <a:rPr lang="en-US" sz="2800" dirty="0">
                <a:latin typeface="Arial Black" panose="020B0A04020102020204" pitchFamily="34" charset="0"/>
              </a:rPr>
              <a:t>But at midnight Paul and Silas were praying and </a:t>
            </a:r>
            <a:r>
              <a:rPr lang="en-US" sz="2800" dirty="0">
                <a:highlight>
                  <a:srgbClr val="FFFF00"/>
                </a:highlight>
                <a:latin typeface="Arial Black" panose="020B0A04020102020204" pitchFamily="34" charset="0"/>
              </a:rPr>
              <a:t>singing hymns to God</a:t>
            </a:r>
            <a:r>
              <a:rPr lang="en-US" sz="2800" dirty="0">
                <a:latin typeface="Arial Black" panose="020B0A04020102020204" pitchFamily="34" charset="0"/>
              </a:rPr>
              <a:t>, and the prisoners were listening to them. 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6F22161-1D65-4DFF-905C-BA1E979333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5" b="38001"/>
          <a:stretch/>
        </p:blipFill>
        <p:spPr>
          <a:xfrm>
            <a:off x="20" y="3924000"/>
            <a:ext cx="10058377" cy="29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8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F876794-DDDE-4AD6-896F-41CA3CE52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2" b="7969"/>
          <a:stretch/>
        </p:blipFill>
        <p:spPr>
          <a:xfrm>
            <a:off x="20" y="10"/>
            <a:ext cx="100583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7353716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23C6278-AB64-48AB-98BC-0E65DFD6A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" y="0"/>
            <a:ext cx="9972970" cy="67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3476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76" y="539999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b="1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Why do we sing?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03677" y="539999"/>
            <a:ext cx="6317098" cy="3075397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defTabSz="914400"/>
            <a:r>
              <a:rPr lang="en-US" sz="9600" b="1" dirty="0">
                <a:latin typeface="Arial Black" panose="020B0A04020102020204" pitchFamily="34" charset="0"/>
              </a:rPr>
              <a:t>Colossians 3:16</a:t>
            </a:r>
            <a:r>
              <a:rPr lang="en-US" sz="9600" b="1" baseline="30000" dirty="0">
                <a:latin typeface="Arial Black" panose="020B0A04020102020204" pitchFamily="34" charset="0"/>
              </a:rPr>
              <a:t> </a:t>
            </a:r>
            <a:r>
              <a:rPr lang="en-US" sz="9600" b="1" dirty="0">
                <a:latin typeface="Arial Black" panose="020B0A04020102020204" pitchFamily="34" charset="0"/>
              </a:rPr>
              <a:t>Let the word of Christ dwell in you richly in all wisdom, teaching and admonishing one another in psalms and hymns and spiritual songs, </a:t>
            </a:r>
            <a:r>
              <a:rPr lang="en-US" sz="9600" b="1" dirty="0">
                <a:highlight>
                  <a:srgbClr val="FFFF00"/>
                </a:highlight>
                <a:latin typeface="Arial Black" panose="020B0A04020102020204" pitchFamily="34" charset="0"/>
              </a:rPr>
              <a:t>singing with grace in your hearts to the Lord. </a:t>
            </a:r>
          </a:p>
          <a:p>
            <a:pPr defTabSz="914400"/>
            <a:r>
              <a:rPr lang="en-US" sz="2000" spc="50" dirty="0"/>
              <a:t>;</a:t>
            </a:r>
          </a:p>
          <a:p>
            <a:pPr defTabSz="914400"/>
            <a:endParaRPr lang="en-US" sz="2000" spc="50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885DCC5E-4F4A-4407-BD66-40B0A3CD99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" b="47498"/>
          <a:stretch/>
        </p:blipFill>
        <p:spPr>
          <a:xfrm>
            <a:off x="20" y="4014788"/>
            <a:ext cx="10058377" cy="28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86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76" y="539999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b="1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Why do we sing?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03677" y="539999"/>
            <a:ext cx="6317098" cy="3075397"/>
          </a:xfr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r>
              <a:rPr lang="en-US" sz="8800" dirty="0">
                <a:latin typeface="Arial Black" panose="020B0A04020102020204" pitchFamily="34" charset="0"/>
              </a:rPr>
              <a:t>Ephesians 5:19 </a:t>
            </a:r>
            <a:r>
              <a:rPr lang="en-US" sz="8000" dirty="0">
                <a:latin typeface="Arial Black" panose="020B0A04020102020204" pitchFamily="34" charset="0"/>
              </a:rPr>
              <a:t>speaking to one another in psalms and hymns and spiritual songs, </a:t>
            </a:r>
            <a:r>
              <a:rPr lang="en-US" sz="8000" dirty="0">
                <a:highlight>
                  <a:srgbClr val="FFFF00"/>
                </a:highlight>
                <a:latin typeface="Arial Black" panose="020B0A04020102020204" pitchFamily="34" charset="0"/>
              </a:rPr>
              <a:t>singing and making melody in your heart to the Lord, </a:t>
            </a:r>
            <a:endParaRPr lang="en-US" sz="8800" dirty="0">
              <a:highlight>
                <a:srgbClr val="FFFF00"/>
              </a:highlight>
              <a:latin typeface="Arial Black" panose="020B0A04020102020204" pitchFamily="34" charset="0"/>
            </a:endParaRPr>
          </a:p>
          <a:p>
            <a:pPr defTabSz="914400"/>
            <a:r>
              <a:rPr lang="en-US" sz="2000" spc="50" dirty="0"/>
              <a:t>;</a:t>
            </a:r>
          </a:p>
          <a:p>
            <a:pPr defTabSz="914400"/>
            <a:endParaRPr lang="en-US" sz="2000" spc="50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885DCC5E-4F4A-4407-BD66-40B0A3CD99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" b="47498"/>
          <a:stretch/>
        </p:blipFill>
        <p:spPr>
          <a:xfrm>
            <a:off x="20" y="4014788"/>
            <a:ext cx="10058377" cy="28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8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540000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Why do we sing?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0990" y="495000"/>
            <a:ext cx="5373851" cy="293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92 </a:t>
            </a:r>
            <a:r>
              <a:rPr lang="en-US" sz="2800" b="1" i="1" dirty="0">
                <a:highlight>
                  <a:srgbClr val="FFFF00"/>
                </a:highlight>
                <a:latin typeface="Arial Black" panose="020B0A04020102020204" pitchFamily="34" charset="0"/>
              </a:rPr>
              <a:t>It is</a:t>
            </a:r>
            <a:r>
              <a:rPr lang="en-US" sz="2800" b="1" dirty="0">
                <a:highlight>
                  <a:srgbClr val="FFFF00"/>
                </a:highlight>
                <a:latin typeface="Arial Black" panose="020B0A04020102020204" pitchFamily="34" charset="0"/>
              </a:rPr>
              <a:t> good</a:t>
            </a:r>
            <a:r>
              <a:rPr lang="en-US" sz="2800" b="1" dirty="0">
                <a:latin typeface="Arial Black" panose="020B0A04020102020204" pitchFamily="34" charset="0"/>
              </a:rPr>
              <a:t> to give thanks to the </a:t>
            </a:r>
            <a:r>
              <a:rPr lang="en-US" sz="2800" b="1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800" b="1" dirty="0">
                <a:latin typeface="Arial Black" panose="020B0A04020102020204" pitchFamily="34" charset="0"/>
              </a:rPr>
              <a:t>, And to sing praises to Your name, O Most High;</a:t>
            </a:r>
          </a:p>
          <a:p>
            <a:pPr defTabSz="914400"/>
            <a:endParaRPr lang="en-US" sz="2000" spc="5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A127A8-318D-4989-BDC3-008EBD2DB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0" r="-1" b="-1"/>
          <a:stretch/>
        </p:blipFill>
        <p:spPr>
          <a:xfrm>
            <a:off x="20" y="3924000"/>
            <a:ext cx="10058377" cy="29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90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540000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Why do we sing?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0990" y="495000"/>
            <a:ext cx="5373851" cy="2934000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defTabSz="914400"/>
            <a:r>
              <a:rPr lang="en-US" sz="3000" b="1" dirty="0">
                <a:latin typeface="Arial Black" panose="020B0A04020102020204" pitchFamily="34" charset="0"/>
              </a:rPr>
              <a:t>147 Praise the </a:t>
            </a:r>
            <a:r>
              <a:rPr lang="en-US" sz="3000" b="1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3000" b="1" dirty="0">
                <a:latin typeface="Arial Black" panose="020B0A04020102020204" pitchFamily="34" charset="0"/>
              </a:rPr>
              <a:t>! For </a:t>
            </a:r>
            <a:r>
              <a:rPr lang="en-US" sz="3000" b="1" i="1" dirty="0">
                <a:highlight>
                  <a:srgbClr val="FFFF00"/>
                </a:highlight>
                <a:latin typeface="Arial Black" panose="020B0A04020102020204" pitchFamily="34" charset="0"/>
              </a:rPr>
              <a:t>it is</a:t>
            </a:r>
            <a:r>
              <a:rPr lang="en-US" sz="3000" b="1" dirty="0">
                <a:highlight>
                  <a:srgbClr val="FFFF00"/>
                </a:highlight>
                <a:latin typeface="Arial Black" panose="020B0A04020102020204" pitchFamily="34" charset="0"/>
              </a:rPr>
              <a:t> good </a:t>
            </a:r>
            <a:r>
              <a:rPr lang="en-US" sz="3000" b="1" dirty="0">
                <a:latin typeface="Arial Black" panose="020B0A04020102020204" pitchFamily="34" charset="0"/>
              </a:rPr>
              <a:t>to sing praises to our God; For </a:t>
            </a:r>
            <a:r>
              <a:rPr lang="en-US" sz="3000" b="1" i="1" dirty="0">
                <a:latin typeface="Arial Black" panose="020B0A04020102020204" pitchFamily="34" charset="0"/>
              </a:rPr>
              <a:t>it is</a:t>
            </a:r>
            <a:r>
              <a:rPr lang="en-US" sz="3000" b="1" dirty="0">
                <a:latin typeface="Arial Black" panose="020B0A04020102020204" pitchFamily="34" charset="0"/>
              </a:rPr>
              <a:t> pleasant, </a:t>
            </a:r>
            <a:r>
              <a:rPr lang="en-US" sz="3000" b="1" i="1" dirty="0">
                <a:latin typeface="Arial Black" panose="020B0A04020102020204" pitchFamily="34" charset="0"/>
              </a:rPr>
              <a:t>and</a:t>
            </a:r>
            <a:r>
              <a:rPr lang="en-US" sz="3000" b="1" dirty="0">
                <a:latin typeface="Arial Black" panose="020B0A04020102020204" pitchFamily="34" charset="0"/>
              </a:rPr>
              <a:t> praise is beautiful.</a:t>
            </a:r>
          </a:p>
          <a:p>
            <a:pPr defTabSz="914400"/>
            <a:endParaRPr lang="en-US" sz="2000" spc="5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A127A8-318D-4989-BDC3-008EBD2DB6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0" r="-1" b="-1"/>
          <a:stretch/>
        </p:blipFill>
        <p:spPr>
          <a:xfrm>
            <a:off x="20" y="3924000"/>
            <a:ext cx="10058377" cy="29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94" y="539999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Why do we sing?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96642" y="154745"/>
            <a:ext cx="6464810" cy="3573193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defTabSz="914400"/>
            <a:r>
              <a:rPr lang="en-US" sz="9600" b="1" dirty="0">
                <a:latin typeface="Arial Black" panose="020B0A04020102020204" pitchFamily="34" charset="0"/>
              </a:rPr>
              <a:t>Colossians 3:16</a:t>
            </a:r>
            <a:r>
              <a:rPr lang="en-US" sz="9600" b="1" baseline="30000" dirty="0">
                <a:latin typeface="Arial Black" panose="020B0A04020102020204" pitchFamily="34" charset="0"/>
              </a:rPr>
              <a:t> </a:t>
            </a:r>
            <a:r>
              <a:rPr lang="en-US" sz="9600" b="1" dirty="0">
                <a:latin typeface="Arial Black" panose="020B0A04020102020204" pitchFamily="34" charset="0"/>
              </a:rPr>
              <a:t>Let the word of Christ dwell in you richly in all wisdom, </a:t>
            </a:r>
            <a:r>
              <a:rPr lang="en-US" sz="9600" b="1" dirty="0">
                <a:highlight>
                  <a:srgbClr val="FFFF00"/>
                </a:highlight>
                <a:latin typeface="Arial Black" panose="020B0A04020102020204" pitchFamily="34" charset="0"/>
              </a:rPr>
              <a:t>teaching and admonishing one another </a:t>
            </a:r>
            <a:r>
              <a:rPr lang="en-US" sz="9600" b="1" dirty="0">
                <a:latin typeface="Arial Black" panose="020B0A04020102020204" pitchFamily="34" charset="0"/>
              </a:rPr>
              <a:t>in psalms and hymns and spiritual songs, singing with grace in your hearts to the Lord. </a:t>
            </a:r>
          </a:p>
          <a:p>
            <a:pPr defTabSz="914400"/>
            <a:endParaRPr lang="en-US" sz="2000" spc="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EF8C88-977C-4D5B-844D-B4FE591350A4}"/>
              </a:ext>
            </a:extLst>
          </p:cNvPr>
          <p:cNvSpPr/>
          <p:nvPr/>
        </p:nvSpPr>
        <p:spPr>
          <a:xfrm>
            <a:off x="1" y="3969000"/>
            <a:ext cx="10058399" cy="2933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B0604020202020204" pitchFamily="18" charset="0"/>
              </a:rPr>
              <a:t>Teach and admonish One Another</a:t>
            </a:r>
          </a:p>
        </p:txBody>
      </p:sp>
    </p:spTree>
    <p:extLst>
      <p:ext uri="{BB962C8B-B14F-4D97-AF65-F5344CB8AC3E}">
        <p14:creationId xmlns:p14="http://schemas.microsoft.com/office/powerpoint/2010/main" val="418832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94" y="539999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Why do we sing?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96642" y="154745"/>
            <a:ext cx="6464810" cy="3573193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en-US" sz="10400" b="1" dirty="0">
                <a:latin typeface="Arial Black" panose="020B0A04020102020204" pitchFamily="34" charset="0"/>
              </a:rPr>
              <a:t>Hebrews 10:25 </a:t>
            </a:r>
            <a:r>
              <a:rPr lang="en-US" sz="10400" baseline="30000" dirty="0">
                <a:latin typeface="Arial Black" panose="020B0A04020102020204" pitchFamily="34" charset="0"/>
              </a:rPr>
              <a:t>25 </a:t>
            </a:r>
            <a:r>
              <a:rPr lang="en-US" sz="10400" dirty="0">
                <a:latin typeface="Arial Black" panose="020B0A04020102020204" pitchFamily="34" charset="0"/>
              </a:rPr>
              <a:t>not forsaking the assembling of ourselves together, as </a:t>
            </a:r>
            <a:r>
              <a:rPr lang="en-US" sz="10400" i="1" dirty="0">
                <a:latin typeface="Arial Black" panose="020B0A04020102020204" pitchFamily="34" charset="0"/>
              </a:rPr>
              <a:t>is</a:t>
            </a:r>
            <a:r>
              <a:rPr lang="en-US" sz="10400" dirty="0">
                <a:latin typeface="Arial Black" panose="020B0A04020102020204" pitchFamily="34" charset="0"/>
              </a:rPr>
              <a:t> the manner of some, but </a:t>
            </a:r>
            <a:r>
              <a:rPr lang="en-US" sz="10400" dirty="0">
                <a:highlight>
                  <a:srgbClr val="FFFF00"/>
                </a:highlight>
                <a:latin typeface="Arial Black" panose="020B0A04020102020204" pitchFamily="34" charset="0"/>
              </a:rPr>
              <a:t>exhorting </a:t>
            </a:r>
            <a:r>
              <a:rPr lang="en-US" sz="10400" i="1" dirty="0">
                <a:highlight>
                  <a:srgbClr val="FFFF00"/>
                </a:highlight>
                <a:latin typeface="Arial Black" panose="020B0A04020102020204" pitchFamily="34" charset="0"/>
              </a:rPr>
              <a:t>one another,</a:t>
            </a:r>
            <a:r>
              <a:rPr lang="en-US" sz="10400" dirty="0">
                <a:latin typeface="Arial Black" panose="020B0A04020102020204" pitchFamily="34" charset="0"/>
              </a:rPr>
              <a:t> and so much the more as you see the Day approaching.</a:t>
            </a:r>
            <a:endParaRPr lang="en-US" sz="10400" b="1" dirty="0">
              <a:latin typeface="Arial Black" panose="020B0A04020102020204" pitchFamily="34" charset="0"/>
            </a:endParaRPr>
          </a:p>
          <a:p>
            <a:pPr defTabSz="914400"/>
            <a:endParaRPr lang="en-US" sz="2000" spc="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EF8C88-977C-4D5B-844D-B4FE591350A4}"/>
              </a:ext>
            </a:extLst>
          </p:cNvPr>
          <p:cNvSpPr/>
          <p:nvPr/>
        </p:nvSpPr>
        <p:spPr>
          <a:xfrm>
            <a:off x="1" y="3969000"/>
            <a:ext cx="10058399" cy="2933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B0604020202020204" pitchFamily="18" charset="0"/>
              </a:rPr>
              <a:t>Teach and admonish One Another</a:t>
            </a:r>
          </a:p>
        </p:txBody>
      </p:sp>
    </p:spTree>
    <p:extLst>
      <p:ext uri="{BB962C8B-B14F-4D97-AF65-F5344CB8AC3E}">
        <p14:creationId xmlns:p14="http://schemas.microsoft.com/office/powerpoint/2010/main" val="2963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CFAC1-FF46-4CC3-B554-ADDC7850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540000"/>
            <a:ext cx="29106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/>
            <a:r>
              <a:rPr lang="en-US" sz="3600" b="1" kern="1200" cap="none" spc="0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To Whom Do We Sing?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842419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8CA977BB-FB25-4AE0-B680-0D83D61C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8954" y="449999"/>
            <a:ext cx="5673130" cy="313726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/>
            <a:r>
              <a:rPr lang="en-US" sz="2800" b="1" spc="50" dirty="0">
                <a:latin typeface="Arial Black" panose="020B0A04020102020204" pitchFamily="34" charset="0"/>
              </a:rPr>
              <a:t>147 Praise the </a:t>
            </a:r>
            <a:r>
              <a:rPr lang="en-US" sz="2800" b="1" cap="small" spc="50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800" b="1" spc="50" dirty="0">
                <a:latin typeface="Arial Black" panose="020B0A04020102020204" pitchFamily="34" charset="0"/>
              </a:rPr>
              <a:t>! For </a:t>
            </a:r>
            <a:r>
              <a:rPr lang="en-US" sz="2800" b="1" i="1" spc="50" dirty="0">
                <a:latin typeface="Arial Black" panose="020B0A04020102020204" pitchFamily="34" charset="0"/>
              </a:rPr>
              <a:t>it is</a:t>
            </a:r>
            <a:r>
              <a:rPr lang="en-US" sz="2800" b="1" spc="50" dirty="0">
                <a:latin typeface="Arial Black" panose="020B0A04020102020204" pitchFamily="34" charset="0"/>
              </a:rPr>
              <a:t> good to </a:t>
            </a:r>
            <a:r>
              <a:rPr lang="en-US" sz="2800" b="1" spc="50" dirty="0">
                <a:highlight>
                  <a:srgbClr val="FFFF00"/>
                </a:highlight>
                <a:latin typeface="Arial Black" panose="020B0A04020102020204" pitchFamily="34" charset="0"/>
              </a:rPr>
              <a:t>sing praises to our God; </a:t>
            </a:r>
            <a:r>
              <a:rPr lang="en-US" sz="2800" b="1" spc="50" dirty="0">
                <a:latin typeface="Arial Black" panose="020B0A04020102020204" pitchFamily="34" charset="0"/>
              </a:rPr>
              <a:t>For </a:t>
            </a:r>
            <a:r>
              <a:rPr lang="en-US" sz="2800" b="1" i="1" spc="50" dirty="0">
                <a:latin typeface="Arial Black" panose="020B0A04020102020204" pitchFamily="34" charset="0"/>
              </a:rPr>
              <a:t>it is</a:t>
            </a:r>
            <a:r>
              <a:rPr lang="en-US" sz="2800" b="1" spc="50" dirty="0">
                <a:latin typeface="Arial Black" panose="020B0A04020102020204" pitchFamily="34" charset="0"/>
              </a:rPr>
              <a:t> pleasant, </a:t>
            </a:r>
            <a:r>
              <a:rPr lang="en-US" sz="2800" b="1" i="1" spc="50" dirty="0">
                <a:latin typeface="Arial Black" panose="020B0A04020102020204" pitchFamily="34" charset="0"/>
              </a:rPr>
              <a:t>and</a:t>
            </a:r>
            <a:r>
              <a:rPr lang="en-US" sz="2800" b="1" spc="50" dirty="0">
                <a:latin typeface="Arial Black" panose="020B0A04020102020204" pitchFamily="34" charset="0"/>
              </a:rPr>
              <a:t> praise is beautiful.</a:t>
            </a:r>
          </a:p>
          <a:p>
            <a:pPr defTabSz="914400"/>
            <a:endParaRPr lang="en-US" sz="2000" spc="50" dirty="0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26F22161-1D65-4DFF-905C-BA1E979333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45" b="38001"/>
          <a:stretch/>
        </p:blipFill>
        <p:spPr>
          <a:xfrm>
            <a:off x="20" y="3924000"/>
            <a:ext cx="10058377" cy="29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6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397</Words>
  <Application>Microsoft Office PowerPoint</Application>
  <PresentationFormat>Custom</PresentationFormat>
  <Paragraphs>32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Amasis MT Pro Black</vt:lpstr>
      <vt:lpstr>Arial</vt:lpstr>
      <vt:lpstr>Arial Black</vt:lpstr>
      <vt:lpstr>Avenir Next LT Pro</vt:lpstr>
      <vt:lpstr>Calibri</vt:lpstr>
      <vt:lpstr>Goudy Old Style</vt:lpstr>
      <vt:lpstr>Wingdings</vt:lpstr>
      <vt:lpstr>FrostyVTI</vt:lpstr>
      <vt:lpstr>The worship service</vt:lpstr>
      <vt:lpstr>PowerPoint Presentation</vt:lpstr>
      <vt:lpstr>Why do we sing?</vt:lpstr>
      <vt:lpstr>Why do we sing?</vt:lpstr>
      <vt:lpstr>Why do we sing?</vt:lpstr>
      <vt:lpstr>Why do we sing?</vt:lpstr>
      <vt:lpstr>Why do we sing?</vt:lpstr>
      <vt:lpstr>Why do we sing?</vt:lpstr>
      <vt:lpstr>To Whom Do We Sing?</vt:lpstr>
      <vt:lpstr>To Whom Do We Sing?</vt:lpstr>
      <vt:lpstr>To Whom Do We Sing?</vt:lpstr>
      <vt:lpstr>To Whom Do We Sing?</vt:lpstr>
      <vt:lpstr>To Whom Do We Sing?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</dc:title>
  <dc:creator>Rob Miller</dc:creator>
  <cp:lastModifiedBy>christian miller</cp:lastModifiedBy>
  <cp:revision>26</cp:revision>
  <cp:lastPrinted>2021-08-01T02:15:53Z</cp:lastPrinted>
  <dcterms:created xsi:type="dcterms:W3CDTF">2021-07-24T04:45:28Z</dcterms:created>
  <dcterms:modified xsi:type="dcterms:W3CDTF">2021-08-01T02:15:58Z</dcterms:modified>
</cp:coreProperties>
</file>