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71" r:id="rId15"/>
    <p:sldId id="270" r:id="rId16"/>
  </p:sldIdLst>
  <p:sldSz cx="10058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904D9-4195-4366-9D1A-4461248AA96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44AE26-8CBF-432B-8B88-9AE461FCF2BD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Acts 2:42 “</a:t>
          </a:r>
          <a:r>
            <a:rPr lang="en-US" baseline="30000" dirty="0">
              <a:solidFill>
                <a:schemeClr val="tx1"/>
              </a:solidFill>
              <a:latin typeface="Arial Black" panose="020B0A04020102020204" pitchFamily="34" charset="0"/>
            </a:rPr>
            <a:t>42 </a:t>
          </a:r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And they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continued</a:t>
          </a:r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 steadfastly in the apostles’ doctrine and fellowship, in the breaking of bread, and in prayers. </a:t>
          </a:r>
        </a:p>
      </dgm:t>
    </dgm:pt>
    <dgm:pt modelId="{F455E38B-5640-48C9-BAD9-9EA9E2A95D54}" type="parTrans" cxnId="{BA3A0311-6787-4F30-A41D-E9699284F4C0}">
      <dgm:prSet/>
      <dgm:spPr/>
      <dgm:t>
        <a:bodyPr/>
        <a:lstStyle/>
        <a:p>
          <a:endParaRPr lang="en-US"/>
        </a:p>
      </dgm:t>
    </dgm:pt>
    <dgm:pt modelId="{CF6347D4-E12E-4ACF-B89E-6E70A477A8A8}" type="sibTrans" cxnId="{BA3A0311-6787-4F30-A41D-E9699284F4C0}">
      <dgm:prSet/>
      <dgm:spPr/>
      <dgm:t>
        <a:bodyPr/>
        <a:lstStyle/>
        <a:p>
          <a:endParaRPr lang="en-US"/>
        </a:p>
      </dgm:t>
    </dgm:pt>
    <dgm:pt modelId="{CBEE8142-6242-4EA4-980E-DD1473CE4D5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Acts 6:4 “</a:t>
          </a:r>
          <a:r>
            <a:rPr lang="en-US" baseline="30000" dirty="0">
              <a:solidFill>
                <a:schemeClr val="tx1"/>
              </a:solidFill>
              <a:latin typeface="Arial Black" panose="020B0A04020102020204" pitchFamily="34" charset="0"/>
            </a:rPr>
            <a:t>4 </a:t>
          </a:r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but we will give ourselves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continually to prayer </a:t>
          </a:r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and to the ministry of the word.”</a:t>
          </a:r>
        </a:p>
      </dgm:t>
    </dgm:pt>
    <dgm:pt modelId="{FD88D052-F45A-4283-A2EE-6FAD273D5B30}" type="parTrans" cxnId="{ECD05701-03E3-4D28-ADCE-451C5488C916}">
      <dgm:prSet/>
      <dgm:spPr/>
      <dgm:t>
        <a:bodyPr/>
        <a:lstStyle/>
        <a:p>
          <a:endParaRPr lang="en-US"/>
        </a:p>
      </dgm:t>
    </dgm:pt>
    <dgm:pt modelId="{ED2A01EF-CD8F-4442-A624-62F1A6080E41}" type="sibTrans" cxnId="{ECD05701-03E3-4D28-ADCE-451C5488C916}">
      <dgm:prSet/>
      <dgm:spPr/>
      <dgm:t>
        <a:bodyPr/>
        <a:lstStyle/>
        <a:p>
          <a:endParaRPr lang="en-US"/>
        </a:p>
      </dgm:t>
    </dgm:pt>
    <dgm:pt modelId="{81D2940F-D497-47D2-B596-6D9DD7893C83}" type="pres">
      <dgm:prSet presAssocID="{DFE904D9-4195-4366-9D1A-4461248AA964}" presName="linear" presStyleCnt="0">
        <dgm:presLayoutVars>
          <dgm:animLvl val="lvl"/>
          <dgm:resizeHandles val="exact"/>
        </dgm:presLayoutVars>
      </dgm:prSet>
      <dgm:spPr/>
    </dgm:pt>
    <dgm:pt modelId="{6C878BF2-B6D7-4723-80A1-FE0189059212}" type="pres">
      <dgm:prSet presAssocID="{FC44AE26-8CBF-432B-8B88-9AE461FCF2BD}" presName="parentText" presStyleLbl="node1" presStyleIdx="0" presStyleCnt="2" custLinFactNeighborX="-26081" custLinFactNeighborY="53436">
        <dgm:presLayoutVars>
          <dgm:chMax val="0"/>
          <dgm:bulletEnabled val="1"/>
        </dgm:presLayoutVars>
      </dgm:prSet>
      <dgm:spPr/>
    </dgm:pt>
    <dgm:pt modelId="{A8F93AAA-5054-496F-882C-1445DC4E2550}" type="pres">
      <dgm:prSet presAssocID="{CF6347D4-E12E-4ACF-B89E-6E70A477A8A8}" presName="spacer" presStyleCnt="0"/>
      <dgm:spPr/>
    </dgm:pt>
    <dgm:pt modelId="{FA4EC07B-F03C-4B09-86D0-13A2A60C6375}" type="pres">
      <dgm:prSet presAssocID="{CBEE8142-6242-4EA4-980E-DD1473CE4D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CD05701-03E3-4D28-ADCE-451C5488C916}" srcId="{DFE904D9-4195-4366-9D1A-4461248AA964}" destId="{CBEE8142-6242-4EA4-980E-DD1473CE4D5C}" srcOrd="1" destOrd="0" parTransId="{FD88D052-F45A-4283-A2EE-6FAD273D5B30}" sibTransId="{ED2A01EF-CD8F-4442-A624-62F1A6080E41}"/>
    <dgm:cxn modelId="{BA3A0311-6787-4F30-A41D-E9699284F4C0}" srcId="{DFE904D9-4195-4366-9D1A-4461248AA964}" destId="{FC44AE26-8CBF-432B-8B88-9AE461FCF2BD}" srcOrd="0" destOrd="0" parTransId="{F455E38B-5640-48C9-BAD9-9EA9E2A95D54}" sibTransId="{CF6347D4-E12E-4ACF-B89E-6E70A477A8A8}"/>
    <dgm:cxn modelId="{D012B529-8E38-4ACA-A2D2-E23B99386490}" type="presOf" srcId="{FC44AE26-8CBF-432B-8B88-9AE461FCF2BD}" destId="{6C878BF2-B6D7-4723-80A1-FE0189059212}" srcOrd="0" destOrd="0" presId="urn:microsoft.com/office/officeart/2005/8/layout/vList2"/>
    <dgm:cxn modelId="{BDC5FD6D-2DAE-40AC-BB55-ABBEFDF34C67}" type="presOf" srcId="{CBEE8142-6242-4EA4-980E-DD1473CE4D5C}" destId="{FA4EC07B-F03C-4B09-86D0-13A2A60C6375}" srcOrd="0" destOrd="0" presId="urn:microsoft.com/office/officeart/2005/8/layout/vList2"/>
    <dgm:cxn modelId="{8C9495C7-E430-42B5-92CD-5576E1E4B7BB}" type="presOf" srcId="{DFE904D9-4195-4366-9D1A-4461248AA964}" destId="{81D2940F-D497-47D2-B596-6D9DD7893C83}" srcOrd="0" destOrd="0" presId="urn:microsoft.com/office/officeart/2005/8/layout/vList2"/>
    <dgm:cxn modelId="{38C23CA9-00A4-4297-8A20-408F36D3AEC9}" type="presParOf" srcId="{81D2940F-D497-47D2-B596-6D9DD7893C83}" destId="{6C878BF2-B6D7-4723-80A1-FE0189059212}" srcOrd="0" destOrd="0" presId="urn:microsoft.com/office/officeart/2005/8/layout/vList2"/>
    <dgm:cxn modelId="{B4C285BC-249D-4A63-A845-F0A08FBCDFE9}" type="presParOf" srcId="{81D2940F-D497-47D2-B596-6D9DD7893C83}" destId="{A8F93AAA-5054-496F-882C-1445DC4E2550}" srcOrd="1" destOrd="0" presId="urn:microsoft.com/office/officeart/2005/8/layout/vList2"/>
    <dgm:cxn modelId="{60EFCA23-34F1-41E2-BEFE-3750950DB959}" type="presParOf" srcId="{81D2940F-D497-47D2-B596-6D9DD7893C83}" destId="{FA4EC07B-F03C-4B09-86D0-13A2A60C63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904D9-4195-4366-9D1A-4461248AA96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44AE26-8CBF-432B-8B88-9AE461FCF2BD}">
      <dgm:prSet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Romans 12:12 “</a:t>
          </a:r>
          <a:r>
            <a:rPr lang="en-US" baseline="30000" dirty="0">
              <a:solidFill>
                <a:schemeClr val="tx1"/>
              </a:solidFill>
              <a:latin typeface="Arial Black" panose="020B0A04020102020204" pitchFamily="34" charset="0"/>
            </a:rPr>
            <a:t>12 </a:t>
          </a:r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rejoicing in hope, patient in tribulation,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continuing steadfastly</a:t>
          </a:r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 in prayer; </a:t>
          </a:r>
        </a:p>
      </dgm:t>
    </dgm:pt>
    <dgm:pt modelId="{F455E38B-5640-48C9-BAD9-9EA9E2A95D54}" type="parTrans" cxnId="{BA3A0311-6787-4F30-A41D-E9699284F4C0}">
      <dgm:prSet/>
      <dgm:spPr/>
      <dgm:t>
        <a:bodyPr/>
        <a:lstStyle/>
        <a:p>
          <a:endParaRPr lang="en-US"/>
        </a:p>
      </dgm:t>
    </dgm:pt>
    <dgm:pt modelId="{CF6347D4-E12E-4ACF-B89E-6E70A477A8A8}" type="sibTrans" cxnId="{BA3A0311-6787-4F30-A41D-E9699284F4C0}">
      <dgm:prSet/>
      <dgm:spPr/>
      <dgm:t>
        <a:bodyPr/>
        <a:lstStyle/>
        <a:p>
          <a:endParaRPr lang="en-US"/>
        </a:p>
      </dgm:t>
    </dgm:pt>
    <dgm:pt modelId="{CBEE8142-6242-4EA4-980E-DD1473CE4D5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Col 4:2 “</a:t>
          </a:r>
          <a:r>
            <a:rPr lang="en-US" baseline="30000" dirty="0">
              <a:solidFill>
                <a:schemeClr val="tx1"/>
              </a:solidFill>
              <a:latin typeface="Arial Black" panose="020B0A04020102020204" pitchFamily="34" charset="0"/>
            </a:rPr>
            <a:t>2 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Continue earnestly</a:t>
          </a:r>
          <a:r>
            <a:rPr lang="en-US" dirty="0">
              <a:solidFill>
                <a:schemeClr val="tx1"/>
              </a:solidFill>
              <a:latin typeface="Arial Black" panose="020B0A04020102020204" pitchFamily="34" charset="0"/>
            </a:rPr>
            <a:t> in prayer, being vigilant in it with thanksgiving; </a:t>
          </a:r>
        </a:p>
      </dgm:t>
    </dgm:pt>
    <dgm:pt modelId="{FD88D052-F45A-4283-A2EE-6FAD273D5B30}" type="parTrans" cxnId="{ECD05701-03E3-4D28-ADCE-451C5488C916}">
      <dgm:prSet/>
      <dgm:spPr/>
      <dgm:t>
        <a:bodyPr/>
        <a:lstStyle/>
        <a:p>
          <a:endParaRPr lang="en-US"/>
        </a:p>
      </dgm:t>
    </dgm:pt>
    <dgm:pt modelId="{ED2A01EF-CD8F-4442-A624-62F1A6080E41}" type="sibTrans" cxnId="{ECD05701-03E3-4D28-ADCE-451C5488C916}">
      <dgm:prSet/>
      <dgm:spPr/>
      <dgm:t>
        <a:bodyPr/>
        <a:lstStyle/>
        <a:p>
          <a:endParaRPr lang="en-US"/>
        </a:p>
      </dgm:t>
    </dgm:pt>
    <dgm:pt modelId="{81D2940F-D497-47D2-B596-6D9DD7893C83}" type="pres">
      <dgm:prSet presAssocID="{DFE904D9-4195-4366-9D1A-4461248AA964}" presName="linear" presStyleCnt="0">
        <dgm:presLayoutVars>
          <dgm:animLvl val="lvl"/>
          <dgm:resizeHandles val="exact"/>
        </dgm:presLayoutVars>
      </dgm:prSet>
      <dgm:spPr/>
    </dgm:pt>
    <dgm:pt modelId="{6C878BF2-B6D7-4723-80A1-FE0189059212}" type="pres">
      <dgm:prSet presAssocID="{FC44AE26-8CBF-432B-8B88-9AE461FCF2BD}" presName="parentText" presStyleLbl="node1" presStyleIdx="0" presStyleCnt="2" custLinFactNeighborX="-26081" custLinFactNeighborY="53436">
        <dgm:presLayoutVars>
          <dgm:chMax val="0"/>
          <dgm:bulletEnabled val="1"/>
        </dgm:presLayoutVars>
      </dgm:prSet>
      <dgm:spPr/>
    </dgm:pt>
    <dgm:pt modelId="{A8F93AAA-5054-496F-882C-1445DC4E2550}" type="pres">
      <dgm:prSet presAssocID="{CF6347D4-E12E-4ACF-B89E-6E70A477A8A8}" presName="spacer" presStyleCnt="0"/>
      <dgm:spPr/>
    </dgm:pt>
    <dgm:pt modelId="{FA4EC07B-F03C-4B09-86D0-13A2A60C6375}" type="pres">
      <dgm:prSet presAssocID="{CBEE8142-6242-4EA4-980E-DD1473CE4D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CD05701-03E3-4D28-ADCE-451C5488C916}" srcId="{DFE904D9-4195-4366-9D1A-4461248AA964}" destId="{CBEE8142-6242-4EA4-980E-DD1473CE4D5C}" srcOrd="1" destOrd="0" parTransId="{FD88D052-F45A-4283-A2EE-6FAD273D5B30}" sibTransId="{ED2A01EF-CD8F-4442-A624-62F1A6080E41}"/>
    <dgm:cxn modelId="{BA3A0311-6787-4F30-A41D-E9699284F4C0}" srcId="{DFE904D9-4195-4366-9D1A-4461248AA964}" destId="{FC44AE26-8CBF-432B-8B88-9AE461FCF2BD}" srcOrd="0" destOrd="0" parTransId="{F455E38B-5640-48C9-BAD9-9EA9E2A95D54}" sibTransId="{CF6347D4-E12E-4ACF-B89E-6E70A477A8A8}"/>
    <dgm:cxn modelId="{D012B529-8E38-4ACA-A2D2-E23B99386490}" type="presOf" srcId="{FC44AE26-8CBF-432B-8B88-9AE461FCF2BD}" destId="{6C878BF2-B6D7-4723-80A1-FE0189059212}" srcOrd="0" destOrd="0" presId="urn:microsoft.com/office/officeart/2005/8/layout/vList2"/>
    <dgm:cxn modelId="{BDC5FD6D-2DAE-40AC-BB55-ABBEFDF34C67}" type="presOf" srcId="{CBEE8142-6242-4EA4-980E-DD1473CE4D5C}" destId="{FA4EC07B-F03C-4B09-86D0-13A2A60C6375}" srcOrd="0" destOrd="0" presId="urn:microsoft.com/office/officeart/2005/8/layout/vList2"/>
    <dgm:cxn modelId="{8C9495C7-E430-42B5-92CD-5576E1E4B7BB}" type="presOf" srcId="{DFE904D9-4195-4366-9D1A-4461248AA964}" destId="{81D2940F-D497-47D2-B596-6D9DD7893C83}" srcOrd="0" destOrd="0" presId="urn:microsoft.com/office/officeart/2005/8/layout/vList2"/>
    <dgm:cxn modelId="{38C23CA9-00A4-4297-8A20-408F36D3AEC9}" type="presParOf" srcId="{81D2940F-D497-47D2-B596-6D9DD7893C83}" destId="{6C878BF2-B6D7-4723-80A1-FE0189059212}" srcOrd="0" destOrd="0" presId="urn:microsoft.com/office/officeart/2005/8/layout/vList2"/>
    <dgm:cxn modelId="{B4C285BC-249D-4A63-A845-F0A08FBCDFE9}" type="presParOf" srcId="{81D2940F-D497-47D2-B596-6D9DD7893C83}" destId="{A8F93AAA-5054-496F-882C-1445DC4E2550}" srcOrd="1" destOrd="0" presId="urn:microsoft.com/office/officeart/2005/8/layout/vList2"/>
    <dgm:cxn modelId="{60EFCA23-34F1-41E2-BEFE-3750950DB959}" type="presParOf" srcId="{81D2940F-D497-47D2-B596-6D9DD7893C83}" destId="{FA4EC07B-F03C-4B09-86D0-13A2A60C63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78BF2-B6D7-4723-80A1-FE0189059212}">
      <dsp:nvSpPr>
        <dsp:cNvPr id="0" name=""/>
        <dsp:cNvSpPr/>
      </dsp:nvSpPr>
      <dsp:spPr>
        <a:xfrm>
          <a:off x="0" y="67917"/>
          <a:ext cx="8613274" cy="2620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Arial Black" panose="020B0A04020102020204" pitchFamily="34" charset="0"/>
            </a:rPr>
            <a:t>Acts 2:42 “</a:t>
          </a:r>
          <a:r>
            <a:rPr lang="en-US" sz="3200" kern="1200" baseline="30000" dirty="0">
              <a:solidFill>
                <a:schemeClr val="tx1"/>
              </a:solidFill>
              <a:latin typeface="Arial Black" panose="020B0A04020102020204" pitchFamily="34" charset="0"/>
            </a:rPr>
            <a:t>42 </a:t>
          </a:r>
          <a:r>
            <a:rPr lang="en-US" sz="3200" kern="1200" dirty="0">
              <a:solidFill>
                <a:schemeClr val="tx1"/>
              </a:solidFill>
              <a:latin typeface="Arial Black" panose="020B0A04020102020204" pitchFamily="34" charset="0"/>
            </a:rPr>
            <a:t>And they </a:t>
          </a:r>
          <a:r>
            <a:rPr lang="en-US" sz="3200" kern="1200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continued</a:t>
          </a:r>
          <a:r>
            <a:rPr lang="en-US" sz="3200" kern="1200" dirty="0">
              <a:solidFill>
                <a:schemeClr val="tx1"/>
              </a:solidFill>
              <a:latin typeface="Arial Black" panose="020B0A04020102020204" pitchFamily="34" charset="0"/>
            </a:rPr>
            <a:t> steadfastly in the apostles’ doctrine and fellowship, in the breaking of bread, and in prayers. </a:t>
          </a:r>
        </a:p>
      </dsp:txBody>
      <dsp:txXfrm>
        <a:off x="127937" y="195854"/>
        <a:ext cx="8357400" cy="2364926"/>
      </dsp:txXfrm>
    </dsp:sp>
    <dsp:sp modelId="{FA4EC07B-F03C-4B09-86D0-13A2A60C6375}">
      <dsp:nvSpPr>
        <dsp:cNvPr id="0" name=""/>
        <dsp:cNvSpPr/>
      </dsp:nvSpPr>
      <dsp:spPr>
        <a:xfrm>
          <a:off x="0" y="2731630"/>
          <a:ext cx="8613274" cy="2620800"/>
        </a:xfrm>
        <a:prstGeom prst="roundRect">
          <a:avLst/>
        </a:prstGeom>
        <a:solidFill>
          <a:schemeClr val="accent2">
            <a:hueOff val="-6080002"/>
            <a:satOff val="-17144"/>
            <a:lumOff val="-7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Arial Black" panose="020B0A04020102020204" pitchFamily="34" charset="0"/>
            </a:rPr>
            <a:t>Acts 6:4 “</a:t>
          </a:r>
          <a:r>
            <a:rPr lang="en-US" sz="3200" kern="1200" baseline="30000" dirty="0">
              <a:solidFill>
                <a:schemeClr val="tx1"/>
              </a:solidFill>
              <a:latin typeface="Arial Black" panose="020B0A04020102020204" pitchFamily="34" charset="0"/>
            </a:rPr>
            <a:t>4 </a:t>
          </a:r>
          <a:r>
            <a:rPr lang="en-US" sz="3200" kern="1200" dirty="0">
              <a:solidFill>
                <a:schemeClr val="tx1"/>
              </a:solidFill>
              <a:latin typeface="Arial Black" panose="020B0A04020102020204" pitchFamily="34" charset="0"/>
            </a:rPr>
            <a:t>but we will give ourselves </a:t>
          </a:r>
          <a:r>
            <a:rPr lang="en-US" sz="3200" kern="1200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continually to prayer </a:t>
          </a:r>
          <a:r>
            <a:rPr lang="en-US" sz="3200" kern="1200" dirty="0">
              <a:solidFill>
                <a:schemeClr val="tx1"/>
              </a:solidFill>
              <a:latin typeface="Arial Black" panose="020B0A04020102020204" pitchFamily="34" charset="0"/>
            </a:rPr>
            <a:t>and to the ministry of the word.”</a:t>
          </a:r>
        </a:p>
      </dsp:txBody>
      <dsp:txXfrm>
        <a:off x="127937" y="2859567"/>
        <a:ext cx="8357400" cy="2364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78BF2-B6D7-4723-80A1-FE0189059212}">
      <dsp:nvSpPr>
        <dsp:cNvPr id="0" name=""/>
        <dsp:cNvSpPr/>
      </dsp:nvSpPr>
      <dsp:spPr>
        <a:xfrm>
          <a:off x="0" y="477713"/>
          <a:ext cx="8613274" cy="2211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tx1"/>
              </a:solidFill>
              <a:latin typeface="Arial Black" panose="020B0A04020102020204" pitchFamily="34" charset="0"/>
            </a:rPr>
            <a:t>Romans 12:12 “</a:t>
          </a:r>
          <a:r>
            <a:rPr lang="en-US" sz="3500" kern="1200" baseline="30000" dirty="0">
              <a:solidFill>
                <a:schemeClr val="tx1"/>
              </a:solidFill>
              <a:latin typeface="Arial Black" panose="020B0A04020102020204" pitchFamily="34" charset="0"/>
            </a:rPr>
            <a:t>12 </a:t>
          </a:r>
          <a:r>
            <a:rPr lang="en-US" sz="3500" kern="1200" dirty="0">
              <a:solidFill>
                <a:schemeClr val="tx1"/>
              </a:solidFill>
              <a:latin typeface="Arial Black" panose="020B0A04020102020204" pitchFamily="34" charset="0"/>
            </a:rPr>
            <a:t>rejoicing in hope, patient in tribulation, </a:t>
          </a:r>
          <a:r>
            <a:rPr lang="en-US" sz="3500" kern="1200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continuing steadfastly</a:t>
          </a:r>
          <a:r>
            <a:rPr lang="en-US" sz="3500" kern="1200" dirty="0">
              <a:solidFill>
                <a:schemeClr val="tx1"/>
              </a:solidFill>
              <a:latin typeface="Arial Black" panose="020B0A04020102020204" pitchFamily="34" charset="0"/>
            </a:rPr>
            <a:t> in prayer; </a:t>
          </a:r>
        </a:p>
      </dsp:txBody>
      <dsp:txXfrm>
        <a:off x="107947" y="585660"/>
        <a:ext cx="8397380" cy="1995406"/>
      </dsp:txXfrm>
    </dsp:sp>
    <dsp:sp modelId="{FA4EC07B-F03C-4B09-86D0-13A2A60C6375}">
      <dsp:nvSpPr>
        <dsp:cNvPr id="0" name=""/>
        <dsp:cNvSpPr/>
      </dsp:nvSpPr>
      <dsp:spPr>
        <a:xfrm>
          <a:off x="0" y="2735950"/>
          <a:ext cx="8613274" cy="2211300"/>
        </a:xfrm>
        <a:prstGeom prst="roundRect">
          <a:avLst/>
        </a:prstGeom>
        <a:solidFill>
          <a:schemeClr val="accent2">
            <a:hueOff val="-6080002"/>
            <a:satOff val="-17144"/>
            <a:lumOff val="-7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tx1"/>
              </a:solidFill>
              <a:latin typeface="Arial Black" panose="020B0A04020102020204" pitchFamily="34" charset="0"/>
            </a:rPr>
            <a:t>Col 4:2 “</a:t>
          </a:r>
          <a:r>
            <a:rPr lang="en-US" sz="3500" kern="1200" baseline="30000" dirty="0">
              <a:solidFill>
                <a:schemeClr val="tx1"/>
              </a:solidFill>
              <a:latin typeface="Arial Black" panose="020B0A04020102020204" pitchFamily="34" charset="0"/>
            </a:rPr>
            <a:t>2 </a:t>
          </a:r>
          <a:r>
            <a:rPr lang="en-US" sz="3500" kern="1200" dirty="0">
              <a:solidFill>
                <a:schemeClr val="tx1"/>
              </a:solidFill>
              <a:highlight>
                <a:srgbClr val="FFFF00"/>
              </a:highlight>
              <a:latin typeface="Arial Black" panose="020B0A04020102020204" pitchFamily="34" charset="0"/>
            </a:rPr>
            <a:t>Continue earnestly</a:t>
          </a:r>
          <a:r>
            <a:rPr lang="en-US" sz="3500" kern="1200" dirty="0">
              <a:solidFill>
                <a:schemeClr val="tx1"/>
              </a:solidFill>
              <a:latin typeface="Arial Black" panose="020B0A04020102020204" pitchFamily="34" charset="0"/>
            </a:rPr>
            <a:t> in prayer, being vigilant in it with thanksgiving; </a:t>
          </a:r>
        </a:p>
      </dsp:txBody>
      <dsp:txXfrm>
        <a:off x="107947" y="2843897"/>
        <a:ext cx="8397380" cy="1995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341421-E678-4F8E-99F9-DB3B03DB49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CD376-F4FE-448F-B9F9-6AFA086572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0D1A4E-4BCE-4904-A270-E877B589119B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E1026-D831-4D66-AB9C-54E5C9D901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3A879-AAD9-43DA-972D-7DD2B8C7F6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F676C0-7722-416C-AC9E-57B1750F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83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34FA70-0B63-48BA-80C0-35EF9A38FBD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1162050"/>
            <a:ext cx="46005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E0B007-789C-4AA9-9622-D7AE5AA47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018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Bible (God’s Word) is how He speaks to us 2 Tim 3:16-17 Heb 1:1-2</a:t>
            </a:r>
          </a:p>
          <a:p>
            <a:r>
              <a:rPr lang="en-US" dirty="0"/>
              <a:t>Prayer is how we speak to Him Phil 4:6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7A920EB5-85AD-4692-99D6-11E13EF6BE8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86386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C852EAC-F8D6-409E-A93B-EDB476C292B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62238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9AEC06A8-E1AF-4DDF-BD7A-8C497544AC4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091901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The replacement for Judas (number of about 120 names vs 8}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B7F2583-DEAB-440D-94E5-CCD87532D1A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84737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church was praying for Peter while he was in prison (1-12)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82BBFF6-CED8-4667-BB65-5C58D2E75ED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795523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Thes</a:t>
            </a:r>
            <a:r>
              <a:rPr lang="en-US" dirty="0"/>
              <a:t> 5:16-17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FB71477F-C5FC-48E1-811A-03A60EDAD36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91413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440" y="1096965"/>
            <a:ext cx="6581520" cy="208569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3200" y="3945771"/>
            <a:ext cx="4752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200" i="0" spc="46" baseline="0"/>
            </a:lvl1pPr>
            <a:lvl2pPr marL="419115" indent="0" algn="ctr">
              <a:buNone/>
              <a:defRPr sz="1833"/>
            </a:lvl2pPr>
            <a:lvl3pPr marL="838230" indent="0" algn="ctr">
              <a:buNone/>
              <a:defRPr sz="1650"/>
            </a:lvl3pPr>
            <a:lvl4pPr marL="1257346" indent="0" algn="ctr">
              <a:buNone/>
              <a:defRPr sz="1467"/>
            </a:lvl4pPr>
            <a:lvl5pPr marL="1676461" indent="0" algn="ctr">
              <a:buNone/>
              <a:defRPr sz="1467"/>
            </a:lvl5pPr>
            <a:lvl6pPr marL="2095576" indent="0" algn="ctr">
              <a:buNone/>
              <a:defRPr sz="1467"/>
            </a:lvl6pPr>
            <a:lvl7pPr marL="2514691" indent="0" algn="ctr">
              <a:buNone/>
              <a:defRPr sz="1467"/>
            </a:lvl7pPr>
            <a:lvl8pPr marL="2933807" indent="0" algn="ctr">
              <a:buNone/>
              <a:defRPr sz="1467"/>
            </a:lvl8pPr>
            <a:lvl9pPr marL="3352922" indent="0" algn="ctr">
              <a:buNone/>
              <a:defRPr sz="14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4806450" y="3525773"/>
            <a:ext cx="4455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8299924" y="4341177"/>
            <a:ext cx="633413" cy="1536264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50"/>
            </a:p>
          </p:txBody>
        </p:sp>
      </p:grpSp>
    </p:spTree>
    <p:extLst>
      <p:ext uri="{BB962C8B-B14F-4D97-AF65-F5344CB8AC3E}">
        <p14:creationId xmlns:p14="http://schemas.microsoft.com/office/powerpoint/2010/main" val="23571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5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365125"/>
            <a:ext cx="216884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365125"/>
            <a:ext cx="638079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2305800"/>
            <a:ext cx="3825360" cy="2246400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6331" y="2305800"/>
            <a:ext cx="382536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200" i="1">
                <a:solidFill>
                  <a:schemeClr val="tx1">
                    <a:alpha val="60000"/>
                  </a:schemeClr>
                </a:solidFill>
              </a:defRPr>
            </a:lvl1pPr>
            <a:lvl2pPr marL="419115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2pPr>
            <a:lvl3pPr marL="83823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3pPr>
            <a:lvl4pPr marL="125734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67646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09557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51469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2933807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35292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185638" y="649306"/>
            <a:ext cx="280843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83820" tIns="41910" rIns="83820" bIns="4191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65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890588" y="952167"/>
            <a:ext cx="528977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592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6255" y="1685927"/>
            <a:ext cx="406593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6217" y="1685927"/>
            <a:ext cx="406593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9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55" y="395289"/>
            <a:ext cx="842589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254" y="1736732"/>
            <a:ext cx="4065930" cy="661912"/>
          </a:xfrm>
        </p:spPr>
        <p:txBody>
          <a:bodyPr anchor="b">
            <a:normAutofit/>
          </a:bodyPr>
          <a:lstStyle>
            <a:lvl1pPr marL="0" indent="0">
              <a:buNone/>
              <a:defRPr sz="1467" b="0" cap="all" spc="275" baseline="0"/>
            </a:lvl1pPr>
            <a:lvl2pPr marL="419115" indent="0">
              <a:buNone/>
              <a:defRPr sz="1833" b="1"/>
            </a:lvl2pPr>
            <a:lvl3pPr marL="838230" indent="0">
              <a:buNone/>
              <a:defRPr sz="1650" b="1"/>
            </a:lvl3pPr>
            <a:lvl4pPr marL="1257346" indent="0">
              <a:buNone/>
              <a:defRPr sz="1467" b="1"/>
            </a:lvl4pPr>
            <a:lvl5pPr marL="1676461" indent="0">
              <a:buNone/>
              <a:defRPr sz="1467" b="1"/>
            </a:lvl5pPr>
            <a:lvl6pPr marL="2095576" indent="0">
              <a:buNone/>
              <a:defRPr sz="1467" b="1"/>
            </a:lvl6pPr>
            <a:lvl7pPr marL="2514691" indent="0">
              <a:buNone/>
              <a:defRPr sz="1467" b="1"/>
            </a:lvl7pPr>
            <a:lvl8pPr marL="2933807" indent="0">
              <a:buNone/>
              <a:defRPr sz="1467" b="1"/>
            </a:lvl8pPr>
            <a:lvl9pPr marL="3352922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55" y="2431256"/>
            <a:ext cx="406593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76215" y="1736732"/>
            <a:ext cx="4065930" cy="662400"/>
          </a:xfrm>
        </p:spPr>
        <p:txBody>
          <a:bodyPr anchor="b">
            <a:normAutofit/>
          </a:bodyPr>
          <a:lstStyle>
            <a:lvl1pPr marL="0" indent="0">
              <a:buNone/>
              <a:defRPr sz="1467" b="0" cap="all" spc="275" baseline="0"/>
            </a:lvl1pPr>
            <a:lvl2pPr marL="419115" indent="0">
              <a:buNone/>
              <a:defRPr sz="1833" b="1"/>
            </a:lvl2pPr>
            <a:lvl3pPr marL="838230" indent="0">
              <a:buNone/>
              <a:defRPr sz="1650" b="1"/>
            </a:lvl3pPr>
            <a:lvl4pPr marL="1257346" indent="0">
              <a:buNone/>
              <a:defRPr sz="1467" b="1"/>
            </a:lvl4pPr>
            <a:lvl5pPr marL="1676461" indent="0">
              <a:buNone/>
              <a:defRPr sz="1467" b="1"/>
            </a:lvl5pPr>
            <a:lvl6pPr marL="2095576" indent="0">
              <a:buNone/>
              <a:defRPr sz="1467" b="1"/>
            </a:lvl6pPr>
            <a:lvl7pPr marL="2514691" indent="0">
              <a:buNone/>
              <a:defRPr sz="1467" b="1"/>
            </a:lvl7pPr>
            <a:lvl8pPr marL="2933807" indent="0">
              <a:buNone/>
              <a:defRPr sz="1467" b="1"/>
            </a:lvl8pPr>
            <a:lvl9pPr marL="3352922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76215" y="2431257"/>
            <a:ext cx="406593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9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1" y="955676"/>
            <a:ext cx="2913570" cy="1384995"/>
          </a:xfrm>
        </p:spPr>
        <p:txBody>
          <a:bodyPr anchor="b">
            <a:normAutofit/>
          </a:bodyPr>
          <a:lstStyle>
            <a:lvl1pPr>
              <a:defRPr sz="2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001" y="882653"/>
            <a:ext cx="4752000" cy="4895849"/>
          </a:xfrm>
        </p:spPr>
        <p:txBody>
          <a:bodyPr/>
          <a:lstStyle>
            <a:lvl1pPr>
              <a:defRPr sz="2933"/>
            </a:lvl1pPr>
            <a:lvl2pPr>
              <a:defRPr sz="2567"/>
            </a:lvl2pPr>
            <a:lvl3pPr>
              <a:defRPr sz="2200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256" y="2584760"/>
            <a:ext cx="2913570" cy="3193741"/>
          </a:xfrm>
        </p:spPr>
        <p:txBody>
          <a:bodyPr>
            <a:normAutofit/>
          </a:bodyPr>
          <a:lstStyle>
            <a:lvl1pPr marL="0" indent="0">
              <a:buNone/>
              <a:defRPr sz="1833"/>
            </a:lvl1pPr>
            <a:lvl2pPr marL="419115" indent="0">
              <a:buNone/>
              <a:defRPr sz="1283"/>
            </a:lvl2pPr>
            <a:lvl3pPr marL="838230" indent="0">
              <a:buNone/>
              <a:defRPr sz="1100"/>
            </a:lvl3pPr>
            <a:lvl4pPr marL="1257346" indent="0">
              <a:buNone/>
              <a:defRPr sz="917"/>
            </a:lvl4pPr>
            <a:lvl5pPr marL="1676461" indent="0">
              <a:buNone/>
              <a:defRPr sz="917"/>
            </a:lvl5pPr>
            <a:lvl6pPr marL="2095576" indent="0">
              <a:buNone/>
              <a:defRPr sz="917"/>
            </a:lvl6pPr>
            <a:lvl7pPr marL="2514691" indent="0">
              <a:buNone/>
              <a:defRPr sz="917"/>
            </a:lvl7pPr>
            <a:lvl8pPr marL="2933807" indent="0">
              <a:buNone/>
              <a:defRPr sz="917"/>
            </a:lvl8pPr>
            <a:lvl9pPr marL="3352922" indent="0">
              <a:buNone/>
              <a:defRPr sz="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108490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05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955458"/>
            <a:ext cx="2913570" cy="1384995"/>
          </a:xfrm>
        </p:spPr>
        <p:txBody>
          <a:bodyPr anchor="b" anchorCtr="0">
            <a:normAutofit/>
          </a:bodyPr>
          <a:lstStyle>
            <a:lvl1pPr>
              <a:defRPr sz="2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68191" y="540001"/>
            <a:ext cx="5044916" cy="5238500"/>
          </a:xfrm>
        </p:spPr>
        <p:txBody>
          <a:bodyPr/>
          <a:lstStyle>
            <a:lvl1pPr marL="0" indent="0">
              <a:buNone/>
              <a:defRPr sz="2933"/>
            </a:lvl1pPr>
            <a:lvl2pPr marL="419115" indent="0">
              <a:buNone/>
              <a:defRPr sz="2567"/>
            </a:lvl2pPr>
            <a:lvl3pPr marL="838230" indent="0">
              <a:buNone/>
              <a:defRPr sz="2200"/>
            </a:lvl3pPr>
            <a:lvl4pPr marL="1257346" indent="0">
              <a:buNone/>
              <a:defRPr sz="1833"/>
            </a:lvl4pPr>
            <a:lvl5pPr marL="1676461" indent="0">
              <a:buNone/>
              <a:defRPr sz="1833"/>
            </a:lvl5pPr>
            <a:lvl6pPr marL="2095576" indent="0">
              <a:buNone/>
              <a:defRPr sz="1833"/>
            </a:lvl6pPr>
            <a:lvl7pPr marL="2514691" indent="0">
              <a:buNone/>
              <a:defRPr sz="1833"/>
            </a:lvl7pPr>
            <a:lvl8pPr marL="2933807" indent="0">
              <a:buNone/>
              <a:defRPr sz="1833"/>
            </a:lvl8pPr>
            <a:lvl9pPr marL="3352922" indent="0">
              <a:buNone/>
              <a:defRPr sz="18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750" y="2584760"/>
            <a:ext cx="2913570" cy="3284229"/>
          </a:xfrm>
        </p:spPr>
        <p:txBody>
          <a:bodyPr>
            <a:normAutofit/>
          </a:bodyPr>
          <a:lstStyle>
            <a:lvl1pPr marL="0" indent="0">
              <a:buNone/>
              <a:defRPr sz="1833"/>
            </a:lvl1pPr>
            <a:lvl2pPr marL="419115" indent="0">
              <a:buNone/>
              <a:defRPr sz="1283"/>
            </a:lvl2pPr>
            <a:lvl3pPr marL="838230" indent="0">
              <a:buNone/>
              <a:defRPr sz="1100"/>
            </a:lvl3pPr>
            <a:lvl4pPr marL="1257346" indent="0">
              <a:buNone/>
              <a:defRPr sz="917"/>
            </a:lvl4pPr>
            <a:lvl5pPr marL="1676461" indent="0">
              <a:buNone/>
              <a:defRPr sz="917"/>
            </a:lvl5pPr>
            <a:lvl6pPr marL="2095576" indent="0">
              <a:buNone/>
              <a:defRPr sz="917"/>
            </a:lvl6pPr>
            <a:lvl7pPr marL="2514691" indent="0">
              <a:buNone/>
              <a:defRPr sz="917"/>
            </a:lvl7pPr>
            <a:lvl8pPr marL="2933807" indent="0">
              <a:buNone/>
              <a:defRPr sz="917"/>
            </a:lvl8pPr>
            <a:lvl9pPr marL="3352922" indent="0">
              <a:buNone/>
              <a:defRPr sz="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108490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5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55" y="395289"/>
            <a:ext cx="842589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255" y="1685927"/>
            <a:ext cx="842589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1250" y="6357170"/>
            <a:ext cx="1452124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17" cap="all" spc="183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2308" y="6357600"/>
            <a:ext cx="5513785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7" cap="all" spc="275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5810" y="6357600"/>
            <a:ext cx="1452124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7" cap="all" spc="183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1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838230" rtl="0" eaLnBrk="1" latinLnBrk="0" hangingPunct="1">
        <a:lnSpc>
          <a:spcPct val="100000"/>
        </a:lnSpc>
        <a:spcBef>
          <a:spcPct val="0"/>
        </a:spcBef>
        <a:buNone/>
        <a:defRPr sz="2933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012" indent="-330012" algn="l" defTabSz="838230" rtl="0" eaLnBrk="1" latinLnBrk="0" hangingPunct="1">
        <a:lnSpc>
          <a:spcPct val="150000"/>
        </a:lnSpc>
        <a:spcBef>
          <a:spcPts val="917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30012" indent="0" algn="l" defTabSz="838230" rtl="0" eaLnBrk="1" latinLnBrk="0" hangingPunct="1">
        <a:lnSpc>
          <a:spcPct val="150000"/>
        </a:lnSpc>
        <a:spcBef>
          <a:spcPts val="458"/>
        </a:spcBef>
        <a:buFontTx/>
        <a:buNone/>
        <a:defRPr sz="1833" b="0" i="1" kern="1200" spc="46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990036" indent="-330012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990036" indent="0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Tx/>
        <a:buNone/>
        <a:defRPr sz="1833" b="0" i="1" kern="1200" spc="46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650060" indent="-330012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305134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6pPr>
      <a:lvl7pPr marL="2724249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7pPr>
      <a:lvl8pPr marL="3143364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8pPr>
      <a:lvl9pPr marL="3562480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19115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38230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46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1676461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2095576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91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7pPr>
      <a:lvl8pPr marL="2933807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8pPr>
      <a:lvl9pPr marL="3352922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8800" y="285750"/>
            <a:ext cx="11176000" cy="6286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0807C8F-3ABE-486F-BBAF-F3F20C749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5325" y="1275292"/>
            <a:ext cx="3558762" cy="1960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The worship service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C6B06A7-EFE3-40DD-A716-FC9D576E0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5206" y="4056195"/>
            <a:ext cx="2739000" cy="1517782"/>
          </a:xfrm>
        </p:spPr>
        <p:txBody>
          <a:bodyPr>
            <a:noAutofit/>
          </a:bodyPr>
          <a:lstStyle/>
          <a:p>
            <a:r>
              <a:rPr lang="en-US" sz="4033" b="1" dirty="0">
                <a:solidFill>
                  <a:srgbClr val="C00000">
                    <a:alpha val="60000"/>
                  </a:srgbClr>
                </a:solidFill>
                <a:latin typeface="Arial Black" panose="020B0A04020102020204" pitchFamily="34" charset="0"/>
              </a:rPr>
              <a:t>Prayer</a:t>
            </a:r>
          </a:p>
        </p:txBody>
      </p:sp>
      <p:pic>
        <p:nvPicPr>
          <p:cNvPr id="5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A06E2568-0718-436B-9ABB-AA79DD3AE5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7" r="12582" b="-1"/>
          <a:stretch/>
        </p:blipFill>
        <p:spPr>
          <a:xfrm>
            <a:off x="-558781" y="285759"/>
            <a:ext cx="6610994" cy="6286491"/>
          </a:xfrm>
          <a:prstGeom prst="rect">
            <a:avLst/>
          </a:prstGeom>
        </p:spPr>
      </p:pic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87206" y="3669048"/>
            <a:ext cx="49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05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89ACA6-3563-4354-BEC6-2117E94E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Mathew Chapter 6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CD39-35DA-4D29-A6B4-52E4FA99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aseline="30000" dirty="0">
                <a:latin typeface="Arial Black" panose="020B0A04020102020204" pitchFamily="34" charset="0"/>
              </a:rPr>
              <a:t>13 </a:t>
            </a:r>
            <a:r>
              <a:rPr lang="en-US" sz="4000" dirty="0">
                <a:latin typeface="Arial Black" panose="020B0A04020102020204" pitchFamily="34" charset="0"/>
              </a:rPr>
              <a:t>And do not lead </a:t>
            </a:r>
            <a:r>
              <a:rPr lang="en-US" sz="4000" dirty="0">
                <a:highlight>
                  <a:srgbClr val="FFFF00"/>
                </a:highlight>
                <a:latin typeface="Arial Black" panose="020B0A04020102020204" pitchFamily="34" charset="0"/>
              </a:rPr>
              <a:t>us</a:t>
            </a:r>
            <a:r>
              <a:rPr lang="en-US" sz="4000" dirty="0">
                <a:latin typeface="Arial Black" panose="020B0A04020102020204" pitchFamily="34" charset="0"/>
              </a:rPr>
              <a:t> into temptation, But deliver </a:t>
            </a:r>
            <a:r>
              <a:rPr lang="en-US" sz="4000" dirty="0">
                <a:highlight>
                  <a:srgbClr val="FFFF00"/>
                </a:highlight>
                <a:latin typeface="Arial Black" panose="020B0A04020102020204" pitchFamily="34" charset="0"/>
              </a:rPr>
              <a:t>us</a:t>
            </a:r>
            <a:r>
              <a:rPr lang="en-US" sz="4000" dirty="0">
                <a:latin typeface="Arial Black" panose="020B0A04020102020204" pitchFamily="34" charset="0"/>
              </a:rPr>
              <a:t> from the evil one.</a:t>
            </a:r>
          </a:p>
        </p:txBody>
      </p:sp>
    </p:spTree>
    <p:extLst>
      <p:ext uri="{BB962C8B-B14F-4D97-AF65-F5344CB8AC3E}">
        <p14:creationId xmlns:p14="http://schemas.microsoft.com/office/powerpoint/2010/main" val="163552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6411B50D-31B9-4261-8643-0497DD53A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5" y="956602"/>
            <a:ext cx="8581293" cy="562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9677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1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3">
            <a:extLst>
              <a:ext uri="{FF2B5EF4-FFF2-40B4-BE49-F238E27FC236}">
                <a16:creationId xmlns:a16="http://schemas.microsoft.com/office/drawing/2014/main" id="{9B4757C4-228A-47E5-94C8-058312AB2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56647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8" name="Content Placeholder 2">
            <a:extLst>
              <a:ext uri="{FF2B5EF4-FFF2-40B4-BE49-F238E27FC236}">
                <a16:creationId xmlns:a16="http://schemas.microsoft.com/office/drawing/2014/main" id="{97A9034D-0FB6-411E-8825-95C69D81A2E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5101286"/>
              </p:ext>
            </p:extLst>
          </p:nvPr>
        </p:nvGraphicFramePr>
        <p:xfrm>
          <a:off x="998807" y="537330"/>
          <a:ext cx="8613274" cy="5371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9744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1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3">
            <a:extLst>
              <a:ext uri="{FF2B5EF4-FFF2-40B4-BE49-F238E27FC236}">
                <a16:creationId xmlns:a16="http://schemas.microsoft.com/office/drawing/2014/main" id="{9B4757C4-228A-47E5-94C8-058312AB2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56647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8" name="Content Placeholder 2">
            <a:extLst>
              <a:ext uri="{FF2B5EF4-FFF2-40B4-BE49-F238E27FC236}">
                <a16:creationId xmlns:a16="http://schemas.microsoft.com/office/drawing/2014/main" id="{97A9034D-0FB6-411E-8825-95C69D81A2E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3741348"/>
              </p:ext>
            </p:extLst>
          </p:nvPr>
        </p:nvGraphicFramePr>
        <p:xfrm>
          <a:off x="998807" y="537330"/>
          <a:ext cx="8613274" cy="5371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7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193773F-8E9F-4F3E-A7D2-0EBECA70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0AE72F08-341F-4DB6-934C-EEF76649A8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" r="13515" b="2"/>
          <a:stretch/>
        </p:blipFill>
        <p:spPr>
          <a:xfrm>
            <a:off x="445005" y="540000"/>
            <a:ext cx="9168390" cy="577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0419889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214C4-A640-45DD-AC58-D0A98AD8F0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294228"/>
            <a:ext cx="10058400" cy="443188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1 Tim 2:1-4 </a:t>
            </a:r>
            <a:r>
              <a:rPr lang="en-US" sz="2800" dirty="0">
                <a:latin typeface="Arial Black" panose="020B0A04020102020204" pitchFamily="34" charset="0"/>
              </a:rPr>
              <a:t>Therefore I exhort first of all that supplications, prayers, intercessions, </a:t>
            </a:r>
            <a:r>
              <a:rPr lang="en-US" sz="2800" i="1" dirty="0">
                <a:latin typeface="Arial Black" panose="020B0A04020102020204" pitchFamily="34" charset="0"/>
              </a:rPr>
              <a:t>and</a:t>
            </a:r>
            <a:r>
              <a:rPr lang="en-US" sz="2800" dirty="0">
                <a:latin typeface="Arial Black" panose="020B0A04020102020204" pitchFamily="34" charset="0"/>
              </a:rPr>
              <a:t> giving of thanks be made for all men, </a:t>
            </a:r>
            <a:r>
              <a:rPr lang="en-US" sz="2800" baseline="30000" dirty="0">
                <a:latin typeface="Arial Black" panose="020B0A04020102020204" pitchFamily="34" charset="0"/>
              </a:rPr>
              <a:t>2 </a:t>
            </a:r>
            <a:r>
              <a:rPr lang="en-US" sz="2800" dirty="0">
                <a:latin typeface="Arial Black" panose="020B0A04020102020204" pitchFamily="34" charset="0"/>
              </a:rPr>
              <a:t>for kings and all who are in authority, that we may lead a quiet and peaceable life in all godliness and reverence. </a:t>
            </a:r>
            <a:r>
              <a:rPr lang="en-US" sz="2800" baseline="30000" dirty="0">
                <a:latin typeface="Arial Black" panose="020B0A04020102020204" pitchFamily="34" charset="0"/>
              </a:rPr>
              <a:t>3 </a:t>
            </a:r>
            <a:r>
              <a:rPr lang="en-US" sz="2800" dirty="0">
                <a:latin typeface="Arial Black" panose="020B0A04020102020204" pitchFamily="34" charset="0"/>
              </a:rPr>
              <a:t>For this </a:t>
            </a:r>
            <a:r>
              <a:rPr lang="en-US" sz="2800" i="1" dirty="0">
                <a:latin typeface="Arial Black" panose="020B0A04020102020204" pitchFamily="34" charset="0"/>
              </a:rPr>
              <a:t>is</a:t>
            </a:r>
            <a:r>
              <a:rPr lang="en-US" sz="2800" dirty="0">
                <a:latin typeface="Arial Black" panose="020B0A04020102020204" pitchFamily="34" charset="0"/>
              </a:rPr>
              <a:t> good and acceptable in the sight of God our Savior, </a:t>
            </a:r>
            <a:r>
              <a:rPr lang="en-US" sz="2800" baseline="30000" dirty="0">
                <a:latin typeface="Arial Black" panose="020B0A04020102020204" pitchFamily="34" charset="0"/>
              </a:rPr>
              <a:t>4 </a:t>
            </a:r>
            <a:r>
              <a:rPr lang="en-US" sz="2800" dirty="0">
                <a:latin typeface="Arial Black" panose="020B0A04020102020204" pitchFamily="34" charset="0"/>
              </a:rPr>
              <a:t>who desires all men to be saved and to come to the knowledge of the truth.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4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65AA36A-D7CC-493C-A0EE-F8AC3564D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7E8B4-F8F6-4AA4-AFB1-9FB57160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991" y="536575"/>
            <a:ext cx="3206115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The Simple Answer</a:t>
            </a:r>
          </a:p>
        </p:txBody>
      </p:sp>
      <p:pic>
        <p:nvPicPr>
          <p:cNvPr id="9" name="Picture 8" descr="A close-up of hands shaking&#10;&#10;Description automatically generated with medium confidence">
            <a:extLst>
              <a:ext uri="{FF2B5EF4-FFF2-40B4-BE49-F238E27FC236}">
                <a16:creationId xmlns:a16="http://schemas.microsoft.com/office/drawing/2014/main" id="{C7E89B90-C01B-4AFC-BAA5-8A55723E32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5" r="4904" b="1"/>
          <a:stretch/>
        </p:blipFill>
        <p:spPr>
          <a:xfrm>
            <a:off x="20" y="10"/>
            <a:ext cx="5948890" cy="343079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CED233F-8914-4DE8-A8C1-FD7B2470C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87298" y="2428148"/>
            <a:ext cx="4455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96D61EB5-5AF4-4C55-B77A-87108D6FA3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6" r="25820"/>
          <a:stretch/>
        </p:blipFill>
        <p:spPr>
          <a:xfrm>
            <a:off x="20" y="3427200"/>
            <a:ext cx="5948889" cy="3430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F9530-2973-46B0-A87F-2F18F850A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904" y="2877018"/>
            <a:ext cx="2871202" cy="29385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Arial Black" panose="020B0A04020102020204" pitchFamily="34" charset="0"/>
                <a:cs typeface="Arial" panose="020B0604020202020204" pitchFamily="34" charset="0"/>
              </a:rPr>
              <a:t>Talking to God</a:t>
            </a:r>
          </a:p>
        </p:txBody>
      </p:sp>
    </p:spTree>
    <p:extLst>
      <p:ext uri="{BB962C8B-B14F-4D97-AF65-F5344CB8AC3E}">
        <p14:creationId xmlns:p14="http://schemas.microsoft.com/office/powerpoint/2010/main" val="2839207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65AA36A-D7CC-493C-A0EE-F8AC3564D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7E8B4-F8F6-4AA4-AFB1-9FB57160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991" y="536575"/>
            <a:ext cx="3206115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Our Focus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CED233F-8914-4DE8-A8C1-FD7B2470C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87298" y="2428148"/>
            <a:ext cx="4455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F9530-2973-46B0-A87F-2F18F850A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904" y="2877018"/>
            <a:ext cx="2871202" cy="29385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Talking to God “Together”</a:t>
            </a:r>
          </a:p>
        </p:txBody>
      </p:sp>
      <p:pic>
        <p:nvPicPr>
          <p:cNvPr id="6" name="Picture 5" descr="A person holding the hands to the face&#10;&#10;Description automatically generated with medium confidence">
            <a:extLst>
              <a:ext uri="{FF2B5EF4-FFF2-40B4-BE49-F238E27FC236}">
                <a16:creationId xmlns:a16="http://schemas.microsoft.com/office/drawing/2014/main" id="{2752F5EB-D03B-4DAE-83A8-7221F1C5F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279"/>
            <a:ext cx="5961696" cy="47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0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E59A-45B9-4243-9623-671A65B1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Examples of Prayer Together in </a:t>
            </a:r>
            <a:r>
              <a:rPr lang="en-US" sz="3200" u="sng" dirty="0"/>
              <a:t>Acts Chapter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2842-8C8A-4A40-BC94-A4F1D972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i="0" baseline="30000" dirty="0">
                <a:latin typeface="Arial Black" panose="020B0A04020102020204" pitchFamily="34" charset="0"/>
              </a:rPr>
              <a:t>13 </a:t>
            </a:r>
            <a:r>
              <a:rPr lang="en-US" sz="2000" i="0" dirty="0">
                <a:latin typeface="Arial Black" panose="020B0A04020102020204" pitchFamily="34" charset="0"/>
              </a:rPr>
              <a:t>And when </a:t>
            </a:r>
            <a:r>
              <a:rPr lang="en-US" sz="2000" i="0" dirty="0">
                <a:highlight>
                  <a:srgbClr val="FFFF00"/>
                </a:highlight>
                <a:latin typeface="Arial Black" panose="020B0A04020102020204" pitchFamily="34" charset="0"/>
              </a:rPr>
              <a:t>they</a:t>
            </a:r>
            <a:r>
              <a:rPr lang="en-US" sz="2000" i="0" dirty="0">
                <a:latin typeface="Arial Black" panose="020B0A04020102020204" pitchFamily="34" charset="0"/>
              </a:rPr>
              <a:t> had entered, </a:t>
            </a:r>
            <a:r>
              <a:rPr lang="en-US" sz="2000" i="0" dirty="0">
                <a:highlight>
                  <a:srgbClr val="FFFF00"/>
                </a:highlight>
                <a:latin typeface="Arial Black" panose="020B0A04020102020204" pitchFamily="34" charset="0"/>
              </a:rPr>
              <a:t>they</a:t>
            </a:r>
            <a:r>
              <a:rPr lang="en-US" sz="2000" i="0" dirty="0">
                <a:latin typeface="Arial Black" panose="020B0A04020102020204" pitchFamily="34" charset="0"/>
              </a:rPr>
              <a:t> went up into the upper room where they were staying: Peter, James, John, and Andrew; Philip and Thomas; Bartholomew and Matthew; James the son of Alphaeus and Simon the Zealot; and Judas the son of James.</a:t>
            </a:r>
          </a:p>
          <a:p>
            <a:pPr lvl="1"/>
            <a:r>
              <a:rPr lang="en-US" sz="2000" i="0" dirty="0">
                <a:latin typeface="Arial Black" panose="020B0A04020102020204" pitchFamily="34" charset="0"/>
              </a:rPr>
              <a:t> </a:t>
            </a:r>
            <a:r>
              <a:rPr lang="en-US" sz="2000" i="0" baseline="30000" dirty="0">
                <a:latin typeface="Arial Black" panose="020B0A04020102020204" pitchFamily="34" charset="0"/>
              </a:rPr>
              <a:t>14 </a:t>
            </a:r>
            <a:r>
              <a:rPr lang="en-US" sz="2000" i="0" dirty="0">
                <a:highlight>
                  <a:srgbClr val="FFFF00"/>
                </a:highlight>
                <a:latin typeface="Arial Black" panose="020B0A04020102020204" pitchFamily="34" charset="0"/>
              </a:rPr>
              <a:t>These all </a:t>
            </a:r>
            <a:r>
              <a:rPr lang="en-US" sz="2000" i="0" dirty="0">
                <a:latin typeface="Arial Black" panose="020B0A04020102020204" pitchFamily="34" charset="0"/>
              </a:rPr>
              <a:t>continued with one accord in prayer and supplication, with the women and Mary the mother of Jesus, and with His brothers.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40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E59A-45B9-4243-9623-671A65B1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Examples of Prayer Together in </a:t>
            </a:r>
            <a:r>
              <a:rPr lang="en-US" sz="3200" u="sng" dirty="0"/>
              <a:t>Acts Chapter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2842-8C8A-4A40-BC94-A4F1D972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aseline="30000" dirty="0">
                <a:latin typeface="Arial Black" panose="020B0A04020102020204" pitchFamily="34" charset="0"/>
              </a:rPr>
              <a:t>24 </a:t>
            </a:r>
            <a:r>
              <a:rPr lang="en-US" sz="2400" dirty="0">
                <a:latin typeface="Arial Black" panose="020B0A04020102020204" pitchFamily="34" charset="0"/>
              </a:rPr>
              <a:t>And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they</a:t>
            </a:r>
            <a:r>
              <a:rPr lang="en-US" sz="2400" dirty="0">
                <a:latin typeface="Arial Black" panose="020B0A04020102020204" pitchFamily="34" charset="0"/>
              </a:rPr>
              <a:t> prayed and said, “You, O Lord, who know the hearts of all, show which of these two You have chosen </a:t>
            </a:r>
            <a:r>
              <a:rPr lang="en-US" sz="2400" baseline="30000" dirty="0">
                <a:latin typeface="Arial Black" panose="020B0A04020102020204" pitchFamily="34" charset="0"/>
              </a:rPr>
              <a:t>25 </a:t>
            </a:r>
            <a:r>
              <a:rPr lang="en-US" sz="2400" dirty="0">
                <a:latin typeface="Arial Black" panose="020B0A04020102020204" pitchFamily="34" charset="0"/>
              </a:rPr>
              <a:t>to take part in this ministry and apostleship from which Judas by transgression fell, that he might go to his own place.”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2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E59A-45B9-4243-9623-671A65B1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Examples of Prayer Together in </a:t>
            </a:r>
            <a:r>
              <a:rPr lang="en-US" sz="3200" u="sng" dirty="0"/>
              <a:t>Acts Chapter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2842-8C8A-4A40-BC94-A4F1D972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>
                <a:latin typeface="Arial Black" panose="020B0A04020102020204" pitchFamily="34" charset="0"/>
              </a:rPr>
              <a:t>42 </a:t>
            </a:r>
            <a:r>
              <a:rPr lang="en-US" sz="3200" dirty="0">
                <a:latin typeface="Arial Black" panose="020B0A04020102020204" pitchFamily="34" charset="0"/>
              </a:rPr>
              <a:t>And </a:t>
            </a:r>
            <a:r>
              <a:rPr lang="en-US" sz="3200" dirty="0">
                <a:highlight>
                  <a:srgbClr val="FFFF00"/>
                </a:highlight>
                <a:latin typeface="Arial Black" panose="020B0A04020102020204" pitchFamily="34" charset="0"/>
              </a:rPr>
              <a:t>they</a:t>
            </a:r>
            <a:r>
              <a:rPr lang="en-US" sz="3200" dirty="0">
                <a:latin typeface="Arial Black" panose="020B0A04020102020204" pitchFamily="34" charset="0"/>
              </a:rPr>
              <a:t> continued steadfastly in the apostles’ doctrine and fellowship, in the breaking of bread, and in prayers.</a:t>
            </a:r>
          </a:p>
        </p:txBody>
      </p:sp>
    </p:spTree>
    <p:extLst>
      <p:ext uri="{BB962C8B-B14F-4D97-AF65-F5344CB8AC3E}">
        <p14:creationId xmlns:p14="http://schemas.microsoft.com/office/powerpoint/2010/main" val="2731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E59A-45B9-4243-9623-671A65B1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Examples of Prayer Together in </a:t>
            </a:r>
            <a:r>
              <a:rPr lang="en-US" sz="3200" u="sng" dirty="0"/>
              <a:t>Acts Chapter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2842-8C8A-4A40-BC94-A4F1D972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aseline="30000" dirty="0">
                <a:latin typeface="Arial Black" panose="020B0A04020102020204" pitchFamily="34" charset="0"/>
              </a:rPr>
              <a:t>5 </a:t>
            </a:r>
            <a:r>
              <a:rPr lang="en-US" sz="2400" dirty="0">
                <a:latin typeface="Arial Black" panose="020B0A04020102020204" pitchFamily="34" charset="0"/>
              </a:rPr>
              <a:t>Peter was therefore kept in prison, but constant prayer was offered to God for him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by the church</a:t>
            </a:r>
            <a:r>
              <a:rPr lang="en-US" sz="2400" dirty="0">
                <a:latin typeface="Arial Black" panose="020B0A04020102020204" pitchFamily="34" charset="0"/>
              </a:rPr>
              <a:t>. …</a:t>
            </a:r>
          </a:p>
          <a:p>
            <a:r>
              <a:rPr lang="en-US" sz="2400" baseline="30000" dirty="0">
                <a:latin typeface="Arial Black" panose="020B0A04020102020204" pitchFamily="34" charset="0"/>
              </a:rPr>
              <a:t>12 </a:t>
            </a:r>
            <a:r>
              <a:rPr lang="en-US" sz="2400" dirty="0">
                <a:latin typeface="Arial Black" panose="020B0A04020102020204" pitchFamily="34" charset="0"/>
              </a:rPr>
              <a:t>So, when he had considered </a:t>
            </a:r>
            <a:r>
              <a:rPr lang="en-US" sz="2400" i="1" dirty="0">
                <a:latin typeface="Arial Black" panose="020B0A04020102020204" pitchFamily="34" charset="0"/>
              </a:rPr>
              <a:t>this,</a:t>
            </a:r>
            <a:r>
              <a:rPr lang="en-US" sz="2400" dirty="0">
                <a:latin typeface="Arial Black" panose="020B0A04020102020204" pitchFamily="34" charset="0"/>
              </a:rPr>
              <a:t> he came to the house of Mary, the mother of John whose surname was Mark, where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many were gathered together praying</a:t>
            </a:r>
            <a:r>
              <a:rPr lang="en-US" sz="2400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66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89E4B0A6-2FF5-451B-95FE-5A5DC1455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B339D4F9-1652-4141-A34F-F195C9FF10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4" b="7275"/>
          <a:stretch/>
        </p:blipFill>
        <p:spPr>
          <a:xfrm>
            <a:off x="20" y="-1"/>
            <a:ext cx="10058380" cy="631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0748127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89ACA6-3563-4354-BEC6-2117E94E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Mathew Chapter 6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CD39-35DA-4D29-A6B4-52E4FA99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aseline="30000" dirty="0">
                <a:latin typeface="Arial Black" panose="020B0A04020102020204" pitchFamily="34" charset="0"/>
              </a:rPr>
              <a:t>11 </a:t>
            </a:r>
            <a:r>
              <a:rPr lang="en-US" sz="3600" dirty="0">
                <a:latin typeface="Arial Black" panose="020B0A04020102020204" pitchFamily="34" charset="0"/>
              </a:rPr>
              <a:t>Give </a:t>
            </a:r>
            <a:r>
              <a:rPr lang="en-US" sz="3600" dirty="0">
                <a:highlight>
                  <a:srgbClr val="FFFF00"/>
                </a:highlight>
                <a:latin typeface="Arial Black" panose="020B0A04020102020204" pitchFamily="34" charset="0"/>
              </a:rPr>
              <a:t>us</a:t>
            </a:r>
            <a:r>
              <a:rPr lang="en-US" sz="3600" dirty="0">
                <a:latin typeface="Arial Black" panose="020B0A04020102020204" pitchFamily="34" charset="0"/>
              </a:rPr>
              <a:t> this day </a:t>
            </a:r>
            <a:r>
              <a:rPr lang="en-US" sz="3600" dirty="0">
                <a:highlight>
                  <a:srgbClr val="FFFF00"/>
                </a:highlight>
                <a:latin typeface="Arial Black" panose="020B0A04020102020204" pitchFamily="34" charset="0"/>
              </a:rPr>
              <a:t>our</a:t>
            </a:r>
            <a:r>
              <a:rPr lang="en-US" sz="3600" dirty="0">
                <a:latin typeface="Arial Black" panose="020B0A04020102020204" pitchFamily="34" charset="0"/>
              </a:rPr>
              <a:t> daily bread.</a:t>
            </a:r>
            <a:br>
              <a:rPr lang="en-US" sz="3600" dirty="0">
                <a:latin typeface="Arial Black" panose="020B0A04020102020204" pitchFamily="34" charset="0"/>
              </a:rPr>
            </a:br>
            <a:endParaRPr lang="en-US" sz="3600" dirty="0">
              <a:latin typeface="Arial Black" panose="020B0A04020102020204" pitchFamily="34" charset="0"/>
            </a:endParaRPr>
          </a:p>
          <a:p>
            <a:r>
              <a:rPr lang="en-US" sz="3600" baseline="30000" dirty="0">
                <a:latin typeface="Arial Black" panose="020B0A04020102020204" pitchFamily="34" charset="0"/>
              </a:rPr>
              <a:t>12 </a:t>
            </a:r>
            <a:r>
              <a:rPr lang="en-US" sz="3600" dirty="0">
                <a:latin typeface="Arial Black" panose="020B0A04020102020204" pitchFamily="34" charset="0"/>
              </a:rPr>
              <a:t>And forgive </a:t>
            </a:r>
            <a:r>
              <a:rPr lang="en-US" sz="3600" dirty="0">
                <a:highlight>
                  <a:srgbClr val="FFFF00"/>
                </a:highlight>
                <a:latin typeface="Arial Black" panose="020B0A04020102020204" pitchFamily="34" charset="0"/>
              </a:rPr>
              <a:t>us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>
                <a:highlight>
                  <a:srgbClr val="FFFF00"/>
                </a:highlight>
                <a:latin typeface="Arial Black" panose="020B0A04020102020204" pitchFamily="34" charset="0"/>
              </a:rPr>
              <a:t>our</a:t>
            </a:r>
            <a:r>
              <a:rPr lang="en-US" sz="3600" dirty="0">
                <a:latin typeface="Arial Black" panose="020B0A04020102020204" pitchFamily="34" charset="0"/>
              </a:rPr>
              <a:t> debts, As </a:t>
            </a:r>
            <a:r>
              <a:rPr lang="en-US" sz="3600" dirty="0">
                <a:highlight>
                  <a:srgbClr val="FFFF00"/>
                </a:highlight>
                <a:latin typeface="Arial Black" panose="020B0A04020102020204" pitchFamily="34" charset="0"/>
              </a:rPr>
              <a:t>we</a:t>
            </a:r>
            <a:r>
              <a:rPr lang="en-US" sz="3600" dirty="0">
                <a:latin typeface="Arial Black" panose="020B0A04020102020204" pitchFamily="34" charset="0"/>
              </a:rPr>
              <a:t> forgive </a:t>
            </a:r>
            <a:r>
              <a:rPr lang="en-US" sz="3600" dirty="0">
                <a:highlight>
                  <a:srgbClr val="FFFF00"/>
                </a:highlight>
                <a:latin typeface="Arial Black" panose="020B0A04020102020204" pitchFamily="34" charset="0"/>
              </a:rPr>
              <a:t>our</a:t>
            </a:r>
            <a:r>
              <a:rPr lang="en-US" sz="3600" dirty="0">
                <a:latin typeface="Arial Black" panose="020B0A04020102020204" pitchFamily="34" charset="0"/>
              </a:rPr>
              <a:t> debtors. </a:t>
            </a:r>
          </a:p>
        </p:txBody>
      </p:sp>
    </p:spTree>
    <p:extLst>
      <p:ext uri="{BB962C8B-B14F-4D97-AF65-F5344CB8AC3E}">
        <p14:creationId xmlns:p14="http://schemas.microsoft.com/office/powerpoint/2010/main" val="300704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545</Words>
  <Application>Microsoft Office PowerPoint</Application>
  <PresentationFormat>Custom</PresentationFormat>
  <Paragraphs>43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Avenir Next LT Pro</vt:lpstr>
      <vt:lpstr>Calibri</vt:lpstr>
      <vt:lpstr>Goudy Old Style</vt:lpstr>
      <vt:lpstr>Wingdings</vt:lpstr>
      <vt:lpstr>FrostyVTI</vt:lpstr>
      <vt:lpstr>The worship service</vt:lpstr>
      <vt:lpstr>The Simple Answer</vt:lpstr>
      <vt:lpstr>Our Focus</vt:lpstr>
      <vt:lpstr>Examples of Prayer Together in Acts Chapter 1</vt:lpstr>
      <vt:lpstr>Examples of Prayer Together in Acts Chapter 1</vt:lpstr>
      <vt:lpstr>Examples of Prayer Together in Acts Chapter 2</vt:lpstr>
      <vt:lpstr>Examples of Prayer Together in Acts Chapter 12</vt:lpstr>
      <vt:lpstr>PowerPoint Presentation</vt:lpstr>
      <vt:lpstr>Mathew Chapter 6</vt:lpstr>
      <vt:lpstr>Mathew Chapter 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</dc:title>
  <dc:creator>Rob Miller</dc:creator>
  <cp:lastModifiedBy>christian miller</cp:lastModifiedBy>
  <cp:revision>33</cp:revision>
  <cp:lastPrinted>2021-08-13T16:16:40Z</cp:lastPrinted>
  <dcterms:created xsi:type="dcterms:W3CDTF">2021-07-24T04:45:28Z</dcterms:created>
  <dcterms:modified xsi:type="dcterms:W3CDTF">2021-08-13T16:16:49Z</dcterms:modified>
</cp:coreProperties>
</file>