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5" r:id="rId9"/>
    <p:sldId id="266" r:id="rId10"/>
    <p:sldId id="264" r:id="rId11"/>
    <p:sldId id="267" r:id="rId12"/>
    <p:sldId id="270" r:id="rId13"/>
    <p:sldId id="271" r:id="rId14"/>
    <p:sldId id="269" r:id="rId15"/>
  </p:sldIdLst>
  <p:sldSz cx="109728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8DF875-29CC-4396-9DFB-979B6D4DF0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7508-CC6B-45CE-A6EE-446515AE9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C56246-4C29-4D0D-9066-01A7E0AB6F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55677-3B35-41BE-B599-32A06ADA9F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DCB00-3E31-4F40-A2DE-123851A307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B6C5A5-DEE8-4673-ACC9-1D79B574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58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78022E-077D-42E9-989B-3CD8FCFB195E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C840DD-8AB1-4A7E-AA8C-B2E388F3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98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162050"/>
            <a:ext cx="50196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whole of the Gospel is based on the idea of giving</a:t>
            </a:r>
          </a:p>
          <a:p>
            <a:pPr lvl="1"/>
            <a:r>
              <a:rPr lang="en-US" dirty="0"/>
              <a:t>God gave His Son (</a:t>
            </a:r>
            <a:r>
              <a:rPr lang="en-US" b="1" dirty="0">
                <a:solidFill>
                  <a:srgbClr val="FFFF99"/>
                </a:solidFill>
              </a:rPr>
              <a:t>Jn 3:16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Christ </a:t>
            </a:r>
            <a:r>
              <a:rPr lang="en-US" dirty="0">
                <a:solidFill>
                  <a:srgbClr val="FFFF99"/>
                </a:solidFill>
              </a:rPr>
              <a:t>“Gave Himself for us” </a:t>
            </a:r>
            <a:r>
              <a:rPr lang="en-US" dirty="0"/>
              <a:t>(</a:t>
            </a:r>
            <a:r>
              <a:rPr lang="en-US" b="1" dirty="0">
                <a:solidFill>
                  <a:srgbClr val="FFFF99"/>
                </a:solidFill>
              </a:rPr>
              <a:t>Tit 2:14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are to give ourselves to the Lord</a:t>
            </a:r>
          </a:p>
          <a:p>
            <a:pPr lvl="2"/>
            <a:r>
              <a:rPr lang="en-US" sz="2400" b="1" dirty="0">
                <a:solidFill>
                  <a:srgbClr val="FFFF99"/>
                </a:solidFill>
              </a:rPr>
              <a:t>2 Cor 8:5 </a:t>
            </a:r>
            <a:r>
              <a:rPr lang="en-US" sz="2400" dirty="0">
                <a:solidFill>
                  <a:srgbClr val="FFFF99"/>
                </a:solidFill>
              </a:rPr>
              <a:t>“</a:t>
            </a:r>
            <a:r>
              <a:rPr lang="en-US" sz="2400" baseline="30000" dirty="0">
                <a:solidFill>
                  <a:srgbClr val="FFFF99"/>
                </a:solidFill>
              </a:rPr>
              <a:t>5 </a:t>
            </a:r>
            <a:r>
              <a:rPr lang="en-US" sz="2400" dirty="0">
                <a:solidFill>
                  <a:srgbClr val="FFFF99"/>
                </a:solidFill>
              </a:rPr>
              <a:t>And not </a:t>
            </a:r>
            <a:r>
              <a:rPr lang="en-US" sz="2400" i="1" dirty="0">
                <a:solidFill>
                  <a:srgbClr val="FFFF99"/>
                </a:solidFill>
              </a:rPr>
              <a:t>only</a:t>
            </a:r>
            <a:r>
              <a:rPr lang="en-US" sz="2400" dirty="0">
                <a:solidFill>
                  <a:srgbClr val="FFFF99"/>
                </a:solidFill>
              </a:rPr>
              <a:t> as we had hoped, but they first gave themselves to the Lord, and </a:t>
            </a:r>
            <a:r>
              <a:rPr lang="en-US" sz="2400" i="1" dirty="0">
                <a:solidFill>
                  <a:srgbClr val="FFFF99"/>
                </a:solidFill>
              </a:rPr>
              <a:t>then</a:t>
            </a:r>
            <a:r>
              <a:rPr lang="en-US" sz="2400" dirty="0">
                <a:solidFill>
                  <a:srgbClr val="FFFF99"/>
                </a:solidFill>
              </a:rPr>
              <a:t> to us by the will of God.”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40DD-8AB1-4A7E-AA8C-B2E388F35225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8539252-7057-48BF-A4D3-A9F7D5CC31C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0256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162050"/>
            <a:ext cx="50196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whole of the Gospel is based on the idea of giving</a:t>
            </a:r>
          </a:p>
          <a:p>
            <a:pPr lvl="1"/>
            <a:r>
              <a:rPr lang="en-US" dirty="0"/>
              <a:t>God gave His Son (</a:t>
            </a:r>
            <a:r>
              <a:rPr lang="en-US" b="1" dirty="0">
                <a:solidFill>
                  <a:srgbClr val="FFFF99"/>
                </a:solidFill>
              </a:rPr>
              <a:t>Jn 3:16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Christ </a:t>
            </a:r>
            <a:r>
              <a:rPr lang="en-US" dirty="0">
                <a:solidFill>
                  <a:srgbClr val="FFFF99"/>
                </a:solidFill>
              </a:rPr>
              <a:t>“Gave Himself for us” </a:t>
            </a:r>
            <a:r>
              <a:rPr lang="en-US" dirty="0"/>
              <a:t>(</a:t>
            </a:r>
            <a:r>
              <a:rPr lang="en-US" b="1" dirty="0">
                <a:solidFill>
                  <a:srgbClr val="FFFF99"/>
                </a:solidFill>
              </a:rPr>
              <a:t>Tit 2:14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are to give ourselves to the Lord</a:t>
            </a:r>
          </a:p>
          <a:p>
            <a:pPr lvl="2"/>
            <a:r>
              <a:rPr lang="en-US" sz="2400" b="1" dirty="0">
                <a:solidFill>
                  <a:srgbClr val="FFFF99"/>
                </a:solidFill>
              </a:rPr>
              <a:t>2 Cor 8:5 </a:t>
            </a:r>
            <a:r>
              <a:rPr lang="en-US" sz="2400" dirty="0">
                <a:solidFill>
                  <a:srgbClr val="FFFF99"/>
                </a:solidFill>
              </a:rPr>
              <a:t>“</a:t>
            </a:r>
            <a:r>
              <a:rPr lang="en-US" sz="2400" baseline="30000" dirty="0">
                <a:solidFill>
                  <a:srgbClr val="FFFF99"/>
                </a:solidFill>
              </a:rPr>
              <a:t>5 </a:t>
            </a:r>
            <a:r>
              <a:rPr lang="en-US" sz="2400" dirty="0">
                <a:solidFill>
                  <a:srgbClr val="FFFF99"/>
                </a:solidFill>
              </a:rPr>
              <a:t>And not </a:t>
            </a:r>
            <a:r>
              <a:rPr lang="en-US" sz="2400" i="1" dirty="0">
                <a:solidFill>
                  <a:srgbClr val="FFFF99"/>
                </a:solidFill>
              </a:rPr>
              <a:t>only</a:t>
            </a:r>
            <a:r>
              <a:rPr lang="en-US" sz="2400" dirty="0">
                <a:solidFill>
                  <a:srgbClr val="FFFF99"/>
                </a:solidFill>
              </a:rPr>
              <a:t> as we had hoped, but they first gave themselves to the Lord, and </a:t>
            </a:r>
            <a:r>
              <a:rPr lang="en-US" sz="2400" i="1" dirty="0">
                <a:solidFill>
                  <a:srgbClr val="FFFF99"/>
                </a:solidFill>
              </a:rPr>
              <a:t>then</a:t>
            </a:r>
            <a:r>
              <a:rPr lang="en-US" sz="2400" dirty="0">
                <a:solidFill>
                  <a:srgbClr val="FFFF99"/>
                </a:solidFill>
              </a:rPr>
              <a:t> to us by the will of God.”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40DD-8AB1-4A7E-AA8C-B2E388F35225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CDEE24D-7A78-43A1-B0F8-8305BB128E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30187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162050"/>
            <a:ext cx="50196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30000" dirty="0"/>
              <a:t>37 </a:t>
            </a:r>
            <a:r>
              <a:rPr lang="en-US" dirty="0"/>
              <a:t>Then He said to His disciples, “The harvest truly </a:t>
            </a:r>
            <a:r>
              <a:rPr lang="en-US" i="1" dirty="0"/>
              <a:t>is</a:t>
            </a:r>
            <a:r>
              <a:rPr lang="en-US" dirty="0"/>
              <a:t> plentiful, but the laborers </a:t>
            </a:r>
            <a:r>
              <a:rPr lang="en-US" i="1" dirty="0"/>
              <a:t>are</a:t>
            </a:r>
            <a:r>
              <a:rPr lang="en-US" dirty="0"/>
              <a:t> few.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40DD-8AB1-4A7E-AA8C-B2E388F35225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E3D8A26-C4C1-4542-A933-DE52EE8C7F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50652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Cor 15:58 “</a:t>
            </a:r>
            <a:r>
              <a:rPr lang="en-US" baseline="30000" dirty="0"/>
              <a:t>58 </a:t>
            </a:r>
            <a:r>
              <a:rPr lang="en-US" dirty="0"/>
              <a:t>Therefore, my beloved brethren, be steadfast, immovable, always abounding in the work of the Lord, knowing that your labor is not in vain in the Lord.”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40DD-8AB1-4A7E-AA8C-B2E388F35225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F22B84A-A715-4358-B4F3-B0137EECED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44894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 12:15 “</a:t>
            </a:r>
            <a:r>
              <a:rPr lang="en-US" baseline="30000" dirty="0"/>
              <a:t>15 </a:t>
            </a:r>
            <a:r>
              <a:rPr lang="en-US" dirty="0"/>
              <a:t>Rejoice with those who rejoice, and weep with those who weep.”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40DD-8AB1-4A7E-AA8C-B2E388F35225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4351BDF-6A5E-4F53-8836-B383B83D556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40976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50" y="448056"/>
            <a:ext cx="10163556" cy="3401568"/>
          </a:xfrm>
        </p:spPr>
        <p:txBody>
          <a:bodyPr anchor="b">
            <a:normAutofit/>
          </a:bodyPr>
          <a:lstStyle>
            <a:lvl1pPr algn="l">
              <a:defRPr sz="576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50" y="4471416"/>
            <a:ext cx="10163556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160">
                <a:solidFill>
                  <a:schemeClr val="tx2">
                    <a:alpha val="55000"/>
                  </a:schemeClr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04460" y="41220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August 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3250" y="1956816"/>
            <a:ext cx="10171786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Sunday, August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8922" y="448056"/>
            <a:ext cx="1423721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021" y="438912"/>
            <a:ext cx="8492947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Sunday, August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0" y="1735200"/>
            <a:ext cx="1016388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August 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448056"/>
            <a:ext cx="10180015" cy="3401568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0" y="4471416"/>
            <a:ext cx="10163556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160">
                <a:solidFill>
                  <a:schemeClr val="tx2">
                    <a:alpha val="5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Sunday, August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04460" y="41220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2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251" y="1735200"/>
            <a:ext cx="4888382" cy="4214750"/>
          </a:xfrm>
        </p:spPr>
        <p:txBody>
          <a:bodyPr/>
          <a:lstStyle>
            <a:lvl1pPr marL="405000">
              <a:defRPr/>
            </a:lvl1pPr>
            <a:lvl2pPr marL="810000">
              <a:defRPr/>
            </a:lvl2pPr>
            <a:lvl3pPr marL="1215000">
              <a:defRPr/>
            </a:lvl3pPr>
            <a:lvl4pPr marL="1620000">
              <a:defRPr/>
            </a:lvl4pPr>
            <a:lvl5pPr marL="2025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424" y="1735200"/>
            <a:ext cx="4888382" cy="4214750"/>
          </a:xfrm>
        </p:spPr>
        <p:txBody>
          <a:bodyPr/>
          <a:lstStyle>
            <a:lvl2pPr marL="810000">
              <a:defRPr/>
            </a:lvl2pPr>
            <a:lvl3pPr marL="1215000">
              <a:defRPr/>
            </a:lvl3pPr>
            <a:lvl4pPr marL="1620000">
              <a:defRPr/>
            </a:lvl4pPr>
            <a:lvl5pPr marL="2187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Sunday, August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9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10180015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1" y="1774952"/>
            <a:ext cx="4888382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>
                <a:latin typeface="+mj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251" y="2752344"/>
            <a:ext cx="4888382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78424" y="1774952"/>
            <a:ext cx="4888382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>
                <a:latin typeface="+mj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8424" y="2752344"/>
            <a:ext cx="4888382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Sunday, August 1,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5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10180015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Sunday, August 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8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Sunday, August 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3102559" cy="1069848"/>
          </a:xfrm>
        </p:spPr>
        <p:txBody>
          <a:bodyPr wrap="square" anchor="t"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749" y="393192"/>
            <a:ext cx="6641287" cy="5559552"/>
          </a:xfr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251" y="1733550"/>
            <a:ext cx="3102559" cy="4219194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Sunday, August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3102559" cy="1069848"/>
          </a:xfrm>
        </p:spPr>
        <p:txBody>
          <a:bodyPr wrap="square" anchor="t"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33749" y="441325"/>
            <a:ext cx="6635801" cy="5511419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251" y="1735200"/>
            <a:ext cx="3102559" cy="4214750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Sunday, August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1786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0" y="1733551"/>
            <a:ext cx="1016388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August 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0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252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5000" indent="-403250" algn="l" defTabSz="822960" rtl="0" eaLnBrk="1" latinLnBrk="0" hangingPunct="1">
        <a:lnSpc>
          <a:spcPct val="140000"/>
        </a:lnSpc>
        <a:spcBef>
          <a:spcPts val="90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810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215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620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025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D181-83FC-4410-877E-55C9D53B5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6871" y="746151"/>
            <a:ext cx="6619936" cy="3061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Now that I am a Christian…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E0682-3D61-4C19-B5E2-581E03C30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6871" y="4367175"/>
            <a:ext cx="6619936" cy="13331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CC"/>
                </a:solidFill>
              </a:rPr>
              <a:t>What can I do for the local congregation?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232E2CB-4A19-4121-928F-19EDAD1F2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" y="1306464"/>
            <a:ext cx="3104446" cy="387247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6871" y="4052700"/>
            <a:ext cx="664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5310" dirty="0">
                <a:solidFill>
                  <a:srgbClr val="FFFF00"/>
                </a:solidFill>
              </a:rPr>
              <a:t>I can Labor to Help Save the lost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9FF105-91ED-4FBE-B1DA-299ACFD1E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6568" b="-3"/>
          <a:stretch/>
        </p:blipFill>
        <p:spPr>
          <a:xfrm>
            <a:off x="405000" y="2196180"/>
            <a:ext cx="4887091" cy="3502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092500"/>
            <a:ext cx="4891410" cy="3606120"/>
          </a:xfrm>
        </p:spPr>
        <p:txBody>
          <a:bodyPr>
            <a:normAutofit fontScale="92500" lnSpcReduction="20000"/>
          </a:bodyPr>
          <a:lstStyle/>
          <a:p>
            <a:r>
              <a:rPr lang="en-US" sz="216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28:19-20 New King James Version</a:t>
            </a:r>
          </a:p>
          <a:p>
            <a:pPr marL="1750" indent="0">
              <a:buNone/>
            </a:pPr>
            <a:r>
              <a:rPr lang="en-US" sz="216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216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therefore and </a:t>
            </a:r>
            <a:r>
              <a:rPr lang="en-US" sz="216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make disciples </a:t>
            </a:r>
            <a:r>
              <a:rPr lang="en-US" sz="216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the nations, </a:t>
            </a:r>
            <a:r>
              <a:rPr lang="en-US" sz="216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baptizing </a:t>
            </a:r>
            <a:r>
              <a:rPr lang="en-US" sz="216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in the name of the Father and of the Son and of the Holy Spirit, </a:t>
            </a:r>
            <a:r>
              <a:rPr lang="en-US" sz="216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216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teaching them </a:t>
            </a:r>
            <a:r>
              <a:rPr lang="en-US" sz="216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observe all things that I have commanded you; and lo, I am with you always, </a:t>
            </a:r>
            <a:r>
              <a:rPr lang="en-US" sz="216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n-US" sz="216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end of the age.” Amen.</a:t>
            </a:r>
          </a:p>
          <a:p>
            <a:pPr marL="175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5310" dirty="0">
                <a:solidFill>
                  <a:srgbClr val="FFFF00"/>
                </a:solidFill>
              </a:rPr>
              <a:t>I can Labor to Help Save the lost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F6C68F5B-FDD5-49C9-9376-30F8EA3CD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r="-2" b="-2"/>
          <a:stretch/>
        </p:blipFill>
        <p:spPr>
          <a:xfrm>
            <a:off x="405000" y="2196180"/>
            <a:ext cx="4697353" cy="3502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352" y="2092500"/>
            <a:ext cx="5064769" cy="3833866"/>
          </a:xfrm>
        </p:spPr>
        <p:txBody>
          <a:bodyPr>
            <a:normAutofit lnSpcReduction="10000"/>
          </a:bodyPr>
          <a:lstStyle/>
          <a:p>
            <a:r>
              <a:rPr lang="en-US" sz="198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5:42 New King James Version </a:t>
            </a:r>
          </a:p>
          <a:p>
            <a:pPr marL="1750" indent="0">
              <a:buNone/>
            </a:pPr>
            <a:r>
              <a:rPr lang="en-US" sz="198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42 </a:t>
            </a:r>
            <a:r>
              <a:rPr lang="en-US" sz="198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daily in the temple, and in every house, they did not cease </a:t>
            </a:r>
            <a:r>
              <a:rPr lang="en-US" sz="198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teaching and preaching</a:t>
            </a:r>
            <a:r>
              <a:rPr lang="en-US" sz="198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</a:t>
            </a:r>
            <a:r>
              <a:rPr lang="en-US" sz="198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98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Christ.</a:t>
            </a:r>
          </a:p>
          <a:p>
            <a:pPr marL="1750" indent="0">
              <a:buNone/>
            </a:pPr>
            <a:endParaRPr lang="en-US" sz="198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8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8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8:4 New King James Version</a:t>
            </a:r>
          </a:p>
          <a:p>
            <a:pPr marL="1750" indent="0">
              <a:buNone/>
            </a:pPr>
            <a:r>
              <a:rPr lang="en-US" sz="198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198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198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those who were scattered</a:t>
            </a:r>
            <a:r>
              <a:rPr lang="en-US" sz="198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went everywhere </a:t>
            </a:r>
            <a:r>
              <a:rPr lang="en-US" sz="198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preaching the word</a:t>
            </a:r>
            <a:r>
              <a:rPr lang="en-US" sz="198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98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6100" dirty="0">
                <a:solidFill>
                  <a:srgbClr val="FFFF00"/>
                </a:solidFill>
              </a:rPr>
              <a:t>I can Practice Hospitality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D59CF67-0805-455D-B40E-8C86A9A84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1304" b="-1"/>
          <a:stretch/>
        </p:blipFill>
        <p:spPr>
          <a:xfrm>
            <a:off x="404999" y="2059200"/>
            <a:ext cx="4875031" cy="3891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944000"/>
            <a:ext cx="5085720" cy="434425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12:13 New King James Version</a:t>
            </a:r>
          </a:p>
          <a:p>
            <a:pPr marL="1750" indent="0">
              <a:buNone/>
            </a:pPr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distributing to the needs of the saints, given</a:t>
            </a:r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hospitality.</a:t>
            </a:r>
          </a:p>
          <a:p>
            <a:pPr marL="1750" indent="0">
              <a:buNone/>
            </a:pPr>
            <a:endParaRPr lang="en-US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4:9 New King James Version </a:t>
            </a:r>
          </a:p>
          <a:p>
            <a:pPr marL="1750" indent="0">
              <a:buNone/>
            </a:pPr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200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hospitable to one another without grumbling. </a:t>
            </a:r>
          </a:p>
          <a:p>
            <a:pPr marL="175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700" dirty="0">
                <a:solidFill>
                  <a:srgbClr val="FFFF00"/>
                </a:solidFill>
              </a:rPr>
              <a:t>I can Show My Love for the Saints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D7239CE-94B9-4A4E-8510-D36C2E851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372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13:34-35 New King James Version</a:t>
            </a:r>
          </a:p>
          <a:p>
            <a:pPr marL="1750" indent="0">
              <a:buNone/>
            </a:pPr>
            <a:r>
              <a:rPr lang="en-US" sz="24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34 </a:t>
            </a:r>
            <a:r>
              <a:rPr lang="en-US" sz="2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commandment I give to you, that you love one another; as I have loved you, that you also love one another. </a:t>
            </a:r>
            <a:r>
              <a:rPr lang="en-US" sz="24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35 </a:t>
            </a:r>
            <a:r>
              <a:rPr lang="en-US" sz="2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this all will know that you are My disciples, if you have love for one another.”</a:t>
            </a:r>
          </a:p>
          <a:p>
            <a:pPr marL="175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65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D181-83FC-4410-877E-55C9D53B5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6871" y="746151"/>
            <a:ext cx="6619936" cy="3061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Now that I am a Christian…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E0682-3D61-4C19-B5E2-581E03C30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6871" y="4367175"/>
            <a:ext cx="6619936" cy="13331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CC"/>
                </a:solidFill>
              </a:rPr>
              <a:t>There is Much I can do for the Local Congregation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232E2CB-4A19-4121-928F-19EDAD1F2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" y="1306464"/>
            <a:ext cx="3104446" cy="387247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6871" y="4052700"/>
            <a:ext cx="664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760" dirty="0">
                <a:solidFill>
                  <a:srgbClr val="FFFF00"/>
                </a:solidFill>
              </a:rPr>
              <a:t>I can Assemble with the Saints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2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10:24-25 New King James Version </a:t>
            </a:r>
          </a:p>
          <a:p>
            <a:pPr marL="1750" indent="0">
              <a:buNone/>
            </a:pPr>
            <a:r>
              <a:rPr lang="en-US" sz="252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let us consider one another </a:t>
            </a:r>
            <a:r>
              <a:rPr lang="en-US" sz="252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order to stir up love and good works, </a:t>
            </a:r>
            <a:r>
              <a:rPr lang="en-US" sz="252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forsaking the assembling of ourselves together, as </a:t>
            </a:r>
            <a:r>
              <a:rPr lang="en-US" sz="252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manner of some, but </a:t>
            </a:r>
            <a:r>
              <a:rPr lang="en-US" sz="252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exhorting </a:t>
            </a:r>
            <a:r>
              <a:rPr lang="en-US" sz="2520" i="1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one another,</a:t>
            </a:r>
            <a:r>
              <a:rPr lang="en-US" sz="252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 much the more as you see the Day approaching.</a:t>
            </a:r>
          </a:p>
        </p:txBody>
      </p:sp>
    </p:spTree>
    <p:extLst>
      <p:ext uri="{BB962C8B-B14F-4D97-AF65-F5344CB8AC3E}">
        <p14:creationId xmlns:p14="http://schemas.microsoft.com/office/powerpoint/2010/main" val="28329442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5760" dirty="0">
                <a:solidFill>
                  <a:srgbClr val="FFFF00"/>
                </a:solidFill>
              </a:rPr>
              <a:t>I can Sing with the Saints 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985D83E-B938-4AB4-BF24-57A6FF3C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19541"/>
          <a:stretch/>
        </p:blipFill>
        <p:spPr>
          <a:xfrm>
            <a:off x="405000" y="2196180"/>
            <a:ext cx="4887091" cy="3502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092500"/>
            <a:ext cx="4891410" cy="3606120"/>
          </a:xfrm>
        </p:spPr>
        <p:txBody>
          <a:bodyPr>
            <a:normAutofit fontScale="92500" lnSpcReduction="20000"/>
          </a:bodyPr>
          <a:lstStyle/>
          <a:p>
            <a:r>
              <a:rPr lang="en-US" sz="252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Colossians 3:16 New King James Version </a:t>
            </a:r>
          </a:p>
          <a:p>
            <a:pPr marL="1750" indent="0">
              <a:buNone/>
            </a:pPr>
            <a:r>
              <a:rPr lang="en-US" sz="252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word of Christ dwell in you richly in all wisdom, teaching and admonishing one another in psalms and hymns and spiritual songs, </a:t>
            </a:r>
            <a:r>
              <a:rPr lang="en-US" sz="252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singing with grace in your hearts to the Lord. </a:t>
            </a:r>
          </a:p>
          <a:p>
            <a:pPr marL="175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5760" dirty="0">
                <a:solidFill>
                  <a:srgbClr val="FFFF00"/>
                </a:solidFill>
              </a:rPr>
              <a:t>I can Sing with the Saints 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985D83E-B938-4AB4-BF24-57A6FF3C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19541"/>
          <a:stretch/>
        </p:blipFill>
        <p:spPr>
          <a:xfrm>
            <a:off x="405000" y="2196180"/>
            <a:ext cx="4887091" cy="3502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092500"/>
            <a:ext cx="4891410" cy="3606120"/>
          </a:xfrm>
        </p:spPr>
        <p:txBody>
          <a:bodyPr>
            <a:normAutofit/>
          </a:bodyPr>
          <a:lstStyle/>
          <a:p>
            <a:r>
              <a:rPr lang="en-US" sz="252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5:19 New King James Version </a:t>
            </a:r>
          </a:p>
          <a:p>
            <a:pPr marL="1750" indent="0">
              <a:buNone/>
            </a:pPr>
            <a:r>
              <a:rPr lang="en-US" sz="252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520" baseline="30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2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speaking to one another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psalms and hymns and spiritual songs, singing and making melody in your heart to the Lord, </a:t>
            </a:r>
          </a:p>
          <a:p>
            <a:pPr marL="175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I can Partake of the Lord’s Supper with the Saints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ctober 9th) The Lord's Supper – Guy church of Christ">
            <a:extLst>
              <a:ext uri="{FF2B5EF4-FFF2-40B4-BE49-F238E27FC236}">
                <a16:creationId xmlns:a16="http://schemas.microsoft.com/office/drawing/2014/main" id="{B0D82B2E-EE8A-4B94-80D9-5EAA11CE2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r="-1" b="-1"/>
          <a:stretch/>
        </p:blipFill>
        <p:spPr bwMode="auto">
          <a:xfrm>
            <a:off x="405000" y="2196180"/>
            <a:ext cx="4887091" cy="35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092500"/>
            <a:ext cx="4891410" cy="3606120"/>
          </a:xfrm>
        </p:spPr>
        <p:txBody>
          <a:bodyPr>
            <a:normAutofit/>
          </a:bodyPr>
          <a:lstStyle/>
          <a:p>
            <a:pPr marL="1750" indent="0">
              <a:buNone/>
            </a:pPr>
            <a:r>
              <a:rPr lang="en-US" sz="216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20:7 New King James Version</a:t>
            </a:r>
          </a:p>
          <a:p>
            <a:pPr marL="1750" indent="0">
              <a:buNone/>
            </a:pPr>
            <a:r>
              <a:rPr lang="en-US" sz="216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16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on the first </a:t>
            </a:r>
            <a:r>
              <a:rPr lang="en-US" sz="216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n-US" sz="216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week, when the disciples </a:t>
            </a:r>
            <a:r>
              <a:rPr lang="en-US" sz="216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came together to break bread</a:t>
            </a:r>
            <a:r>
              <a:rPr lang="en-US" sz="216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Paul, ready to depart the next day, spoke to them and continued his message until midnight.</a:t>
            </a:r>
            <a:endParaRPr lang="en-US" sz="216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 can set Aside Funds for the Work of the Church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A7B3D7A-CB44-4B8D-8577-523A5FA8D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1425"/>
          <a:stretch/>
        </p:blipFill>
        <p:spPr>
          <a:xfrm>
            <a:off x="405000" y="2196180"/>
            <a:ext cx="4887091" cy="3502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092500"/>
            <a:ext cx="4891410" cy="3606120"/>
          </a:xfrm>
        </p:spPr>
        <p:txBody>
          <a:bodyPr>
            <a:noAutofit/>
          </a:bodyPr>
          <a:lstStyle/>
          <a:p>
            <a:r>
              <a:rPr lang="en-US" sz="234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16:2 New King James Version </a:t>
            </a:r>
          </a:p>
          <a:p>
            <a:pPr marL="1750" indent="0">
              <a:buNone/>
            </a:pPr>
            <a:r>
              <a:rPr lang="en-US" sz="234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234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34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US" sz="2340" i="1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n-US" sz="234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the week let each one</a:t>
            </a:r>
            <a:r>
              <a:rPr lang="en-US" sz="234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you lay something aside, storing up </a:t>
            </a:r>
            <a:r>
              <a:rPr lang="en-US" sz="234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 he may prosper</a:t>
            </a:r>
            <a:r>
              <a:rPr lang="en-US" sz="234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there be no collections when I come. </a:t>
            </a:r>
            <a:endParaRPr lang="en-US" sz="234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50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 can set Aside Funds for the Work of the Church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A7B3D7A-CB44-4B8D-8577-523A5FA8D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1425"/>
          <a:stretch/>
        </p:blipFill>
        <p:spPr>
          <a:xfrm>
            <a:off x="405000" y="2196180"/>
            <a:ext cx="4887091" cy="3502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092500"/>
            <a:ext cx="4891410" cy="3606120"/>
          </a:xfrm>
        </p:spPr>
        <p:txBody>
          <a:bodyPr>
            <a:noAutofit/>
          </a:bodyPr>
          <a:lstStyle/>
          <a:p>
            <a:r>
              <a:rPr lang="en-US" sz="252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Corinthians 9:7 New King James Version </a:t>
            </a:r>
          </a:p>
          <a:p>
            <a:pPr marL="1750" indent="0">
              <a:buNone/>
            </a:pPr>
            <a:r>
              <a:rPr lang="en-US" sz="252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52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one </a:t>
            </a:r>
            <a:r>
              <a:rPr lang="en-US" sz="252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he purposes in his heart, not grudgingly or of necessity; for </a:t>
            </a:r>
            <a:r>
              <a:rPr lang="en-US" sz="252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 loves a cheerful giver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43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5310" dirty="0">
                <a:solidFill>
                  <a:srgbClr val="FFFF00"/>
                </a:solidFill>
              </a:rPr>
              <a:t>I can Labor to Help Save the lost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008445F-9493-4E6A-A70F-8CADFE7B6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442"/>
          <a:stretch/>
        </p:blipFill>
        <p:spPr>
          <a:xfrm>
            <a:off x="405000" y="2196180"/>
            <a:ext cx="4887091" cy="3502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092500"/>
            <a:ext cx="4891410" cy="3732578"/>
          </a:xfrm>
        </p:spPr>
        <p:txBody>
          <a:bodyPr>
            <a:normAutofit/>
          </a:bodyPr>
          <a:lstStyle/>
          <a:p>
            <a:r>
              <a:rPr lang="en-US" sz="252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19:10 New King James Version </a:t>
            </a:r>
          </a:p>
          <a:p>
            <a:pPr marL="1750" indent="0">
              <a:buNone/>
            </a:pPr>
            <a:r>
              <a:rPr lang="en-US" sz="252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Son of Man has come to seek and to save that which was lost.”</a:t>
            </a:r>
          </a:p>
          <a:p>
            <a:pPr marL="1750" indent="0">
              <a:buNone/>
            </a:pP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" indent="0">
              <a:buNone/>
            </a:pPr>
            <a:endParaRPr lang="en-US" dirty="0"/>
          </a:p>
          <a:p>
            <a:pPr marL="175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53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FD353-D1F3-45E1-BDAB-9F157CE4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692820"/>
            <a:ext cx="10170479" cy="887760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5310" dirty="0">
                <a:solidFill>
                  <a:srgbClr val="FFFF00"/>
                </a:solidFill>
              </a:rPr>
              <a:t>I can Labor to Help Save the lost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79118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008445F-9493-4E6A-A70F-8CADFE7B6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442"/>
          <a:stretch/>
        </p:blipFill>
        <p:spPr>
          <a:xfrm>
            <a:off x="405000" y="2196180"/>
            <a:ext cx="4887091" cy="3502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B15C-E7DE-4D53-8271-5038780A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092500"/>
            <a:ext cx="4891410" cy="3732578"/>
          </a:xfrm>
        </p:spPr>
        <p:txBody>
          <a:bodyPr>
            <a:normAutofit lnSpcReduction="10000"/>
          </a:bodyPr>
          <a:lstStyle/>
          <a:p>
            <a:r>
              <a:rPr lang="en-US" sz="252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Timothy 1:15 New King James Version</a:t>
            </a:r>
          </a:p>
          <a:p>
            <a:pPr marL="1750" indent="0">
              <a:buNone/>
            </a:pPr>
            <a:r>
              <a:rPr lang="en-US" sz="252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52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52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faithful saying and worthy of all acceptance, that Christ Jesus came into the world to save sinners, of whom I am chief. </a:t>
            </a:r>
          </a:p>
          <a:p>
            <a:pPr marL="1750" indent="0">
              <a:buNone/>
            </a:pP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" indent="0">
              <a:buNone/>
            </a:pPr>
            <a:endParaRPr lang="en-US" dirty="0"/>
          </a:p>
          <a:p>
            <a:pPr marL="175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870</Words>
  <Application>Microsoft Office PowerPoint</Application>
  <PresentationFormat>Custom</PresentationFormat>
  <Paragraphs>71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Sagona Book</vt:lpstr>
      <vt:lpstr>Univers</vt:lpstr>
      <vt:lpstr>ThinLineVTI</vt:lpstr>
      <vt:lpstr>Now that I am a Christian…</vt:lpstr>
      <vt:lpstr>I can Assemble with the Saints </vt:lpstr>
      <vt:lpstr>I can Sing with the Saints </vt:lpstr>
      <vt:lpstr>I can Sing with the Saints </vt:lpstr>
      <vt:lpstr>I can Partake of the Lord’s Supper with the Saints</vt:lpstr>
      <vt:lpstr>I can set Aside Funds for the Work of the Church</vt:lpstr>
      <vt:lpstr>I can set Aside Funds for the Work of the Church</vt:lpstr>
      <vt:lpstr>I can Labor to Help Save the lost</vt:lpstr>
      <vt:lpstr>I can Labor to Help Save the lost</vt:lpstr>
      <vt:lpstr>I can Labor to Help Save the lost</vt:lpstr>
      <vt:lpstr>I can Labor to Help Save the lost</vt:lpstr>
      <vt:lpstr>I can Practice Hospitality</vt:lpstr>
      <vt:lpstr>I can Show My Love for the Saints</vt:lpstr>
      <vt:lpstr>Now that I am a Christian…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that I am a Christian</dc:title>
  <dc:creator>Rob Miller</dc:creator>
  <cp:lastModifiedBy>christian miller</cp:lastModifiedBy>
  <cp:revision>17</cp:revision>
  <cp:lastPrinted>2021-08-01T19:11:18Z</cp:lastPrinted>
  <dcterms:created xsi:type="dcterms:W3CDTF">2021-07-28T05:47:26Z</dcterms:created>
  <dcterms:modified xsi:type="dcterms:W3CDTF">2021-08-01T19:11:28Z</dcterms:modified>
</cp:coreProperties>
</file>