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r>
            <a:rPr lang="en-US" dirty="0"/>
            <a:t>The people believed they were free because they were “Sons of Abraham”</a:t>
          </a:r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r>
            <a:rPr lang="en-US" dirty="0"/>
            <a:t>Verses 33-34 remind them that because they are sinners, they are slaves to sin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73484287-C9EC-43B4-B78A-DBCF27960D68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645B99D8-34FB-4CD5-95BB-1A86BE3CE2C4}" type="pres">
      <dgm:prSet presAssocID="{C6986A23-A9BE-4393-83FB-59818F84A5D0}" presName="thickLine" presStyleLbl="alignNode1" presStyleIdx="0" presStyleCnt="2"/>
      <dgm:spPr/>
    </dgm:pt>
    <dgm:pt modelId="{DBDE71F0-2B07-4EE7-9177-8FD163EDEF80}" type="pres">
      <dgm:prSet presAssocID="{C6986A23-A9BE-4393-83FB-59818F84A5D0}" presName="horz1" presStyleCnt="0"/>
      <dgm:spPr/>
    </dgm:pt>
    <dgm:pt modelId="{B04C2BEE-00E9-427D-8B8F-2CF8B7C2AE8D}" type="pres">
      <dgm:prSet presAssocID="{C6986A23-A9BE-4393-83FB-59818F84A5D0}" presName="tx1" presStyleLbl="revTx" presStyleIdx="0" presStyleCnt="2"/>
      <dgm:spPr/>
    </dgm:pt>
    <dgm:pt modelId="{1D9110DA-7D41-4D77-A326-539DAFC5ED48}" type="pres">
      <dgm:prSet presAssocID="{C6986A23-A9BE-4393-83FB-59818F84A5D0}" presName="vert1" presStyleCnt="0"/>
      <dgm:spPr/>
    </dgm:pt>
    <dgm:pt modelId="{894BFF97-5AC0-486F-AFCD-5673F8519E0D}" type="pres">
      <dgm:prSet presAssocID="{53D6DF52-C60E-486D-8410-F39F8A313571}" presName="thickLine" presStyleLbl="alignNode1" presStyleIdx="1" presStyleCnt="2"/>
      <dgm:spPr/>
    </dgm:pt>
    <dgm:pt modelId="{B580F572-06AE-4EE0-B3E7-C60429676E1A}" type="pres">
      <dgm:prSet presAssocID="{53D6DF52-C60E-486D-8410-F39F8A313571}" presName="horz1" presStyleCnt="0"/>
      <dgm:spPr/>
    </dgm:pt>
    <dgm:pt modelId="{A4CA128E-ACD3-4074-95F7-1CB68F2CA8CD}" type="pres">
      <dgm:prSet presAssocID="{53D6DF52-C60E-486D-8410-F39F8A313571}" presName="tx1" presStyleLbl="revTx" presStyleIdx="1" presStyleCnt="2"/>
      <dgm:spPr/>
    </dgm:pt>
    <dgm:pt modelId="{2D32CB35-DE03-4917-9280-BBE2A2C737B9}" type="pres">
      <dgm:prSet presAssocID="{53D6DF52-C60E-486D-8410-F39F8A313571}" presName="vert1" presStyleCnt="0"/>
      <dgm:spPr/>
    </dgm:pt>
  </dgm:ptLst>
  <dgm:cxnLst>
    <dgm:cxn modelId="{F0E71109-1F5A-49AC-93C0-73216F54FD90}" type="presOf" srcId="{53D6DF52-C60E-486D-8410-F39F8A313571}" destId="{A4CA128E-ACD3-4074-95F7-1CB68F2CA8CD}" srcOrd="0" destOrd="0" presId="urn:microsoft.com/office/officeart/2008/layout/LinedList"/>
    <dgm:cxn modelId="{44DB7577-EF6C-4B54-92BF-82397F08BD0C}" type="presOf" srcId="{383A04AC-5C2C-4B0C-BA09-641A4382B557}" destId="{73484287-C9EC-43B4-B78A-DBCF27960D68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5BBF76F3-8552-416D-BDBC-D31A71D90322}" type="presOf" srcId="{C6986A23-A9BE-4393-83FB-59818F84A5D0}" destId="{B04C2BEE-00E9-427D-8B8F-2CF8B7C2AE8D}" srcOrd="0" destOrd="0" presId="urn:microsoft.com/office/officeart/2008/layout/LinedList"/>
    <dgm:cxn modelId="{BD9E4ECF-B04D-447B-8C55-625D9C3EAD11}" type="presParOf" srcId="{73484287-C9EC-43B4-B78A-DBCF27960D68}" destId="{645B99D8-34FB-4CD5-95BB-1A86BE3CE2C4}" srcOrd="0" destOrd="0" presId="urn:microsoft.com/office/officeart/2008/layout/LinedList"/>
    <dgm:cxn modelId="{3B4CA057-1302-4310-8BD3-CEB3FAE030CB}" type="presParOf" srcId="{73484287-C9EC-43B4-B78A-DBCF27960D68}" destId="{DBDE71F0-2B07-4EE7-9177-8FD163EDEF80}" srcOrd="1" destOrd="0" presId="urn:microsoft.com/office/officeart/2008/layout/LinedList"/>
    <dgm:cxn modelId="{E3A895E2-F738-4D78-AABC-B0453F8C0C0A}" type="presParOf" srcId="{DBDE71F0-2B07-4EE7-9177-8FD163EDEF80}" destId="{B04C2BEE-00E9-427D-8B8F-2CF8B7C2AE8D}" srcOrd="0" destOrd="0" presId="urn:microsoft.com/office/officeart/2008/layout/LinedList"/>
    <dgm:cxn modelId="{B2C66DCD-4CAF-4DBF-AA34-3B61A070D488}" type="presParOf" srcId="{DBDE71F0-2B07-4EE7-9177-8FD163EDEF80}" destId="{1D9110DA-7D41-4D77-A326-539DAFC5ED48}" srcOrd="1" destOrd="0" presId="urn:microsoft.com/office/officeart/2008/layout/LinedList"/>
    <dgm:cxn modelId="{D920A638-7375-423E-8E42-623932C5727F}" type="presParOf" srcId="{73484287-C9EC-43B4-B78A-DBCF27960D68}" destId="{894BFF97-5AC0-486F-AFCD-5673F8519E0D}" srcOrd="2" destOrd="0" presId="urn:microsoft.com/office/officeart/2008/layout/LinedList"/>
    <dgm:cxn modelId="{D17B3E34-FF6B-4723-B7E0-1BF4BEF8B6EF}" type="presParOf" srcId="{73484287-C9EC-43B4-B78A-DBCF27960D68}" destId="{B580F572-06AE-4EE0-B3E7-C60429676E1A}" srcOrd="3" destOrd="0" presId="urn:microsoft.com/office/officeart/2008/layout/LinedList"/>
    <dgm:cxn modelId="{4F14D416-B931-4753-9C5E-AB8EAE59A0D0}" type="presParOf" srcId="{B580F572-06AE-4EE0-B3E7-C60429676E1A}" destId="{A4CA128E-ACD3-4074-95F7-1CB68F2CA8CD}" srcOrd="0" destOrd="0" presId="urn:microsoft.com/office/officeart/2008/layout/LinedList"/>
    <dgm:cxn modelId="{CF23AAD5-9CA0-4ACB-A212-BA744ACC879E}" type="presParOf" srcId="{B580F572-06AE-4EE0-B3E7-C60429676E1A}" destId="{2D32CB35-DE03-4917-9280-BBE2A2C73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D6DF52-C60E-486D-8410-F39F8A313571}">
      <dgm:prSet custT="1"/>
      <dgm:spPr/>
      <dgm:t>
        <a:bodyPr/>
        <a:lstStyle/>
        <a:p>
          <a:endParaRPr lang="en-US" sz="2200" dirty="0"/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 custT="1"/>
      <dgm:spPr/>
      <dgm:t>
        <a:bodyPr/>
        <a:lstStyle/>
        <a:p>
          <a:r>
            <a:rPr lang="en-US" sz="2200" dirty="0"/>
            <a:t>1 Tim 2:5-6 “</a:t>
          </a:r>
          <a:r>
            <a:rPr lang="en-US" sz="2200" baseline="30000" dirty="0"/>
            <a:t>5 </a:t>
          </a:r>
          <a:r>
            <a:rPr lang="en-US" sz="2200" dirty="0"/>
            <a:t>For </a:t>
          </a:r>
          <a:r>
            <a:rPr lang="en-US" sz="2200" i="1" dirty="0"/>
            <a:t>there is</a:t>
          </a:r>
          <a:r>
            <a:rPr lang="en-US" sz="2200" dirty="0"/>
            <a:t> one God and one Mediator between God and men, </a:t>
          </a:r>
          <a:r>
            <a:rPr lang="en-US" sz="2200" i="1" dirty="0"/>
            <a:t>the</a:t>
          </a:r>
          <a:r>
            <a:rPr lang="en-US" sz="2200" dirty="0"/>
            <a:t> Man Christ Jesus, </a:t>
          </a:r>
          <a:r>
            <a:rPr lang="en-US" sz="2200" baseline="30000" dirty="0"/>
            <a:t>6 </a:t>
          </a:r>
          <a:r>
            <a:rPr lang="en-US" sz="2200" dirty="0"/>
            <a:t>who gave Himself a ransom for all, to be testified in due time, “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9B7AE129-5458-458C-92B2-D7F86D5E5720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52CF98AF-D2CF-4BBC-8E25-F961237D4633}" type="pres">
      <dgm:prSet presAssocID="{C6986A23-A9BE-4393-83FB-59818F84A5D0}" presName="thickLine" presStyleLbl="alignNode1" presStyleIdx="0" presStyleCnt="2"/>
      <dgm:spPr/>
    </dgm:pt>
    <dgm:pt modelId="{98F509AB-5CCA-4FCF-A464-C4B6441725E1}" type="pres">
      <dgm:prSet presAssocID="{C6986A23-A9BE-4393-83FB-59818F84A5D0}" presName="horz1" presStyleCnt="0"/>
      <dgm:spPr/>
    </dgm:pt>
    <dgm:pt modelId="{94CE3891-1A0B-4244-AEC0-7916FC1F8433}" type="pres">
      <dgm:prSet presAssocID="{C6986A23-A9BE-4393-83FB-59818F84A5D0}" presName="tx1" presStyleLbl="revTx" presStyleIdx="0" presStyleCnt="2"/>
      <dgm:spPr/>
    </dgm:pt>
    <dgm:pt modelId="{85F80750-0D28-48B9-9A9C-3AB7AB7ADB57}" type="pres">
      <dgm:prSet presAssocID="{C6986A23-A9BE-4393-83FB-59818F84A5D0}" presName="vert1" presStyleCnt="0"/>
      <dgm:spPr/>
    </dgm:pt>
    <dgm:pt modelId="{816711A4-35D1-4F95-A0C4-27F8247BCAE9}" type="pres">
      <dgm:prSet presAssocID="{53D6DF52-C60E-486D-8410-F39F8A313571}" presName="thickLine" presStyleLbl="alignNode1" presStyleIdx="1" presStyleCnt="2"/>
      <dgm:spPr/>
    </dgm:pt>
    <dgm:pt modelId="{7C708E45-6F0E-448D-ACBA-4F684EDB4E92}" type="pres">
      <dgm:prSet presAssocID="{53D6DF52-C60E-486D-8410-F39F8A313571}" presName="horz1" presStyleCnt="0"/>
      <dgm:spPr/>
    </dgm:pt>
    <dgm:pt modelId="{31ECC27B-BA0C-43A1-AEDF-17AED5FB6D14}" type="pres">
      <dgm:prSet presAssocID="{53D6DF52-C60E-486D-8410-F39F8A313571}" presName="tx1" presStyleLbl="revTx" presStyleIdx="1" presStyleCnt="2"/>
      <dgm:spPr/>
    </dgm:pt>
    <dgm:pt modelId="{6DDA96DD-5B99-4AC3-9C52-BBABF8FC8709}" type="pres">
      <dgm:prSet presAssocID="{53D6DF52-C60E-486D-8410-F39F8A313571}" presName="vert1" presStyleCnt="0"/>
      <dgm:spPr/>
    </dgm:pt>
  </dgm:ptLst>
  <dgm:cxnLst>
    <dgm:cxn modelId="{53D5597F-13B4-4066-AEB5-34C22757F064}" type="presOf" srcId="{53D6DF52-C60E-486D-8410-F39F8A313571}" destId="{31ECC27B-BA0C-43A1-AEDF-17AED5FB6D14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74822F9B-DE51-4FC9-88D5-925091838992}" type="presOf" srcId="{383A04AC-5C2C-4B0C-BA09-641A4382B557}" destId="{9B7AE129-5458-458C-92B2-D7F86D5E5720}" srcOrd="0" destOrd="0" presId="urn:microsoft.com/office/officeart/2008/layout/LinedList"/>
    <dgm:cxn modelId="{BB5DCAB4-82B1-4D63-96B8-6AA65CC5D71A}" type="presOf" srcId="{C6986A23-A9BE-4393-83FB-59818F84A5D0}" destId="{94CE3891-1A0B-4244-AEC0-7916FC1F8433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15D453E-AAD8-4BE2-B727-1455564147A0}" type="presParOf" srcId="{9B7AE129-5458-458C-92B2-D7F86D5E5720}" destId="{52CF98AF-D2CF-4BBC-8E25-F961237D4633}" srcOrd="0" destOrd="0" presId="urn:microsoft.com/office/officeart/2008/layout/LinedList"/>
    <dgm:cxn modelId="{D1AB05EF-F45A-4E38-9C1D-5204A1B3DD23}" type="presParOf" srcId="{9B7AE129-5458-458C-92B2-D7F86D5E5720}" destId="{98F509AB-5CCA-4FCF-A464-C4B6441725E1}" srcOrd="1" destOrd="0" presId="urn:microsoft.com/office/officeart/2008/layout/LinedList"/>
    <dgm:cxn modelId="{7DBD9FA2-3121-4CDC-9CC8-6D0B06AE9D10}" type="presParOf" srcId="{98F509AB-5CCA-4FCF-A464-C4B6441725E1}" destId="{94CE3891-1A0B-4244-AEC0-7916FC1F8433}" srcOrd="0" destOrd="0" presId="urn:microsoft.com/office/officeart/2008/layout/LinedList"/>
    <dgm:cxn modelId="{7BB76CB0-91BB-4FF6-8D65-CE3A1BD5E762}" type="presParOf" srcId="{98F509AB-5CCA-4FCF-A464-C4B6441725E1}" destId="{85F80750-0D28-48B9-9A9C-3AB7AB7ADB57}" srcOrd="1" destOrd="0" presId="urn:microsoft.com/office/officeart/2008/layout/LinedList"/>
    <dgm:cxn modelId="{3E098D53-DD26-4F65-8E71-8CC540D5345C}" type="presParOf" srcId="{9B7AE129-5458-458C-92B2-D7F86D5E5720}" destId="{816711A4-35D1-4F95-A0C4-27F8247BCAE9}" srcOrd="2" destOrd="0" presId="urn:microsoft.com/office/officeart/2008/layout/LinedList"/>
    <dgm:cxn modelId="{CF4A2A58-7CD6-4343-923F-3FC7C923871D}" type="presParOf" srcId="{9B7AE129-5458-458C-92B2-D7F86D5E5720}" destId="{7C708E45-6F0E-448D-ACBA-4F684EDB4E92}" srcOrd="3" destOrd="0" presId="urn:microsoft.com/office/officeart/2008/layout/LinedList"/>
    <dgm:cxn modelId="{3C9A5244-6FA8-4D64-AF11-842715A1D5CF}" type="presParOf" srcId="{7C708E45-6F0E-448D-ACBA-4F684EDB4E92}" destId="{31ECC27B-BA0C-43A1-AEDF-17AED5FB6D14}" srcOrd="0" destOrd="0" presId="urn:microsoft.com/office/officeart/2008/layout/LinedList"/>
    <dgm:cxn modelId="{78A76684-D2A2-4084-B8A4-A1D3E6A7E94A}" type="presParOf" srcId="{7C708E45-6F0E-448D-ACBA-4F684EDB4E92}" destId="{6DDA96DD-5B99-4AC3-9C52-BBABF8FC8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r>
            <a:rPr lang="en-US" dirty="0"/>
            <a:t>A Slave is not a permanent part of the family, but a son is (vs 35)</a:t>
          </a:r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r>
            <a:rPr lang="en-US" dirty="0"/>
            <a:t>Jesus is the “Son” and He has the power to make one fully free          (vs 36)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03C619A2-490A-4480-B882-BDD26F015BCA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E7FCE68F-918C-439B-B791-DF6670983059}" type="pres">
      <dgm:prSet presAssocID="{C6986A23-A9BE-4393-83FB-59818F84A5D0}" presName="thickLine" presStyleLbl="alignNode1" presStyleIdx="0" presStyleCnt="2"/>
      <dgm:spPr/>
    </dgm:pt>
    <dgm:pt modelId="{3AA62C6C-3F8B-48F5-92C6-CA0B3CE5A221}" type="pres">
      <dgm:prSet presAssocID="{C6986A23-A9BE-4393-83FB-59818F84A5D0}" presName="horz1" presStyleCnt="0"/>
      <dgm:spPr/>
    </dgm:pt>
    <dgm:pt modelId="{C5269B60-FA7A-4143-8AC4-9A113E981BDF}" type="pres">
      <dgm:prSet presAssocID="{C6986A23-A9BE-4393-83FB-59818F84A5D0}" presName="tx1" presStyleLbl="revTx" presStyleIdx="0" presStyleCnt="2"/>
      <dgm:spPr/>
    </dgm:pt>
    <dgm:pt modelId="{A0E5A02E-9B06-40C5-9633-72C1A0EA9E8F}" type="pres">
      <dgm:prSet presAssocID="{C6986A23-A9BE-4393-83FB-59818F84A5D0}" presName="vert1" presStyleCnt="0"/>
      <dgm:spPr/>
    </dgm:pt>
    <dgm:pt modelId="{13203579-BDBD-4F66-BB74-E800D05EB1F1}" type="pres">
      <dgm:prSet presAssocID="{53D6DF52-C60E-486D-8410-F39F8A313571}" presName="thickLine" presStyleLbl="alignNode1" presStyleIdx="1" presStyleCnt="2"/>
      <dgm:spPr/>
    </dgm:pt>
    <dgm:pt modelId="{608446BB-BC48-4281-9067-C81F7124F40A}" type="pres">
      <dgm:prSet presAssocID="{53D6DF52-C60E-486D-8410-F39F8A313571}" presName="horz1" presStyleCnt="0"/>
      <dgm:spPr/>
    </dgm:pt>
    <dgm:pt modelId="{5B2A6BCF-86A6-4BAA-ABB6-741F2349F49C}" type="pres">
      <dgm:prSet presAssocID="{53D6DF52-C60E-486D-8410-F39F8A313571}" presName="tx1" presStyleLbl="revTx" presStyleIdx="1" presStyleCnt="2"/>
      <dgm:spPr/>
    </dgm:pt>
    <dgm:pt modelId="{16EB0961-817D-4823-97B5-05DD835B36DE}" type="pres">
      <dgm:prSet presAssocID="{53D6DF52-C60E-486D-8410-F39F8A313571}" presName="vert1" presStyleCnt="0"/>
      <dgm:spPr/>
    </dgm:pt>
  </dgm:ptLst>
  <dgm:cxnLst>
    <dgm:cxn modelId="{B0B65D2F-7564-46AD-89C6-CBE315361464}" type="presOf" srcId="{53D6DF52-C60E-486D-8410-F39F8A313571}" destId="{5B2A6BCF-86A6-4BAA-ABB6-741F2349F49C}" srcOrd="0" destOrd="0" presId="urn:microsoft.com/office/officeart/2008/layout/LinedList"/>
    <dgm:cxn modelId="{4915CE84-6A9E-407B-8DAE-68B655CF16EF}" type="presOf" srcId="{383A04AC-5C2C-4B0C-BA09-641A4382B557}" destId="{03C619A2-490A-4480-B882-BDD26F015BCA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19E276F8-8173-4A75-80BF-EE3FACE0FE90}" type="presOf" srcId="{C6986A23-A9BE-4393-83FB-59818F84A5D0}" destId="{C5269B60-FA7A-4143-8AC4-9A113E981BDF}" srcOrd="0" destOrd="0" presId="urn:microsoft.com/office/officeart/2008/layout/LinedList"/>
    <dgm:cxn modelId="{41640FC3-8609-4939-B939-7CF619404E60}" type="presParOf" srcId="{03C619A2-490A-4480-B882-BDD26F015BCA}" destId="{E7FCE68F-918C-439B-B791-DF6670983059}" srcOrd="0" destOrd="0" presId="urn:microsoft.com/office/officeart/2008/layout/LinedList"/>
    <dgm:cxn modelId="{10923C0B-83D6-4C48-9C7A-F782C86E05FA}" type="presParOf" srcId="{03C619A2-490A-4480-B882-BDD26F015BCA}" destId="{3AA62C6C-3F8B-48F5-92C6-CA0B3CE5A221}" srcOrd="1" destOrd="0" presId="urn:microsoft.com/office/officeart/2008/layout/LinedList"/>
    <dgm:cxn modelId="{6F446B1F-6267-4018-BA77-7305C8EFCF84}" type="presParOf" srcId="{3AA62C6C-3F8B-48F5-92C6-CA0B3CE5A221}" destId="{C5269B60-FA7A-4143-8AC4-9A113E981BDF}" srcOrd="0" destOrd="0" presId="urn:microsoft.com/office/officeart/2008/layout/LinedList"/>
    <dgm:cxn modelId="{D5D35679-AD73-45C9-B856-8A3E041B8D08}" type="presParOf" srcId="{3AA62C6C-3F8B-48F5-92C6-CA0B3CE5A221}" destId="{A0E5A02E-9B06-40C5-9633-72C1A0EA9E8F}" srcOrd="1" destOrd="0" presId="urn:microsoft.com/office/officeart/2008/layout/LinedList"/>
    <dgm:cxn modelId="{410D4498-1D74-4F4C-99C8-19689400C124}" type="presParOf" srcId="{03C619A2-490A-4480-B882-BDD26F015BCA}" destId="{13203579-BDBD-4F66-BB74-E800D05EB1F1}" srcOrd="2" destOrd="0" presId="urn:microsoft.com/office/officeart/2008/layout/LinedList"/>
    <dgm:cxn modelId="{419F53C8-0A4E-4712-95AC-CC65A5412126}" type="presParOf" srcId="{03C619A2-490A-4480-B882-BDD26F015BCA}" destId="{608446BB-BC48-4281-9067-C81F7124F40A}" srcOrd="3" destOrd="0" presId="urn:microsoft.com/office/officeart/2008/layout/LinedList"/>
    <dgm:cxn modelId="{7B1AF42C-8BD3-429A-8A17-1EE6710FF8DC}" type="presParOf" srcId="{608446BB-BC48-4281-9067-C81F7124F40A}" destId="{5B2A6BCF-86A6-4BAA-ABB6-741F2349F49C}" srcOrd="0" destOrd="0" presId="urn:microsoft.com/office/officeart/2008/layout/LinedList"/>
    <dgm:cxn modelId="{28E62F8D-1B8E-4759-A0E1-E91F31CAD203}" type="presParOf" srcId="{608446BB-BC48-4281-9067-C81F7124F40A}" destId="{16EB0961-817D-4823-97B5-05DD835B36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D6DF52-C60E-486D-8410-F39F8A313571}">
      <dgm:prSet custT="1"/>
      <dgm:spPr/>
      <dgm:t>
        <a:bodyPr/>
        <a:lstStyle/>
        <a:p>
          <a:r>
            <a:rPr lang="en-US" sz="2600" dirty="0"/>
            <a:t>Jn 17:17 “</a:t>
          </a:r>
          <a:r>
            <a:rPr lang="en-US" sz="2600" baseline="30000" dirty="0"/>
            <a:t>17 </a:t>
          </a:r>
          <a:r>
            <a:rPr lang="en-US" sz="2600" dirty="0"/>
            <a:t>Sanctify</a:t>
          </a:r>
          <a:r>
            <a:rPr lang="en-US" sz="2600" baseline="30000" dirty="0"/>
            <a:t> </a:t>
          </a:r>
          <a:r>
            <a:rPr lang="en-US" sz="2600" dirty="0"/>
            <a:t>them by Your truth. Your word is truth.”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 custT="1"/>
      <dgm:spPr/>
      <dgm:t>
        <a:bodyPr/>
        <a:lstStyle/>
        <a:p>
          <a:r>
            <a:rPr lang="en-US" sz="2600" dirty="0"/>
            <a:t>Ps 119:60 “The entirety of Your word </a:t>
          </a:r>
          <a:r>
            <a:rPr lang="en-US" sz="2600" i="1" dirty="0"/>
            <a:t>is</a:t>
          </a:r>
          <a:r>
            <a:rPr lang="en-US" sz="2600" dirty="0"/>
            <a:t> truth, And every one of Your righteous judgments </a:t>
          </a:r>
          <a:r>
            <a:rPr lang="en-US" sz="2600" i="1" dirty="0"/>
            <a:t>endures</a:t>
          </a:r>
          <a:r>
            <a:rPr lang="en-US" sz="2600" dirty="0"/>
            <a:t> forever.”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B47BC89B-3F3C-4846-93C2-69AB154E4FCD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CEE71B0C-0C5E-4B51-A422-E1C1A940A109}" type="pres">
      <dgm:prSet presAssocID="{C6986A23-A9BE-4393-83FB-59818F84A5D0}" presName="thickLine" presStyleLbl="alignNode1" presStyleIdx="0" presStyleCnt="2"/>
      <dgm:spPr/>
    </dgm:pt>
    <dgm:pt modelId="{73F93E36-5E22-49AF-859B-0B0AC5A143A3}" type="pres">
      <dgm:prSet presAssocID="{C6986A23-A9BE-4393-83FB-59818F84A5D0}" presName="horz1" presStyleCnt="0"/>
      <dgm:spPr/>
    </dgm:pt>
    <dgm:pt modelId="{853C9873-E963-4DAE-A491-F66B18133931}" type="pres">
      <dgm:prSet presAssocID="{C6986A23-A9BE-4393-83FB-59818F84A5D0}" presName="tx1" presStyleLbl="revTx" presStyleIdx="0" presStyleCnt="2"/>
      <dgm:spPr/>
    </dgm:pt>
    <dgm:pt modelId="{F0373946-EE92-4C2B-BC4B-5A73BC1411DB}" type="pres">
      <dgm:prSet presAssocID="{C6986A23-A9BE-4393-83FB-59818F84A5D0}" presName="vert1" presStyleCnt="0"/>
      <dgm:spPr/>
    </dgm:pt>
    <dgm:pt modelId="{6B75AE3E-EBE7-4AF1-BDC5-525FF02B51EA}" type="pres">
      <dgm:prSet presAssocID="{53D6DF52-C60E-486D-8410-F39F8A313571}" presName="thickLine" presStyleLbl="alignNode1" presStyleIdx="1" presStyleCnt="2"/>
      <dgm:spPr/>
    </dgm:pt>
    <dgm:pt modelId="{87E29B91-8F82-4D8F-A4E1-20CB50584940}" type="pres">
      <dgm:prSet presAssocID="{53D6DF52-C60E-486D-8410-F39F8A313571}" presName="horz1" presStyleCnt="0"/>
      <dgm:spPr/>
    </dgm:pt>
    <dgm:pt modelId="{D53DFDA9-6A13-4007-9AED-9A2C8E1D3129}" type="pres">
      <dgm:prSet presAssocID="{53D6DF52-C60E-486D-8410-F39F8A313571}" presName="tx1" presStyleLbl="revTx" presStyleIdx="1" presStyleCnt="2"/>
      <dgm:spPr/>
    </dgm:pt>
    <dgm:pt modelId="{E641AD5C-6301-436D-AF84-532B17475222}" type="pres">
      <dgm:prSet presAssocID="{53D6DF52-C60E-486D-8410-F39F8A313571}" presName="vert1" presStyleCnt="0"/>
      <dgm:spPr/>
    </dgm:pt>
  </dgm:ptLst>
  <dgm:cxnLst>
    <dgm:cxn modelId="{F365BE4F-909D-4665-8068-6A8E695811DB}" type="presOf" srcId="{C6986A23-A9BE-4393-83FB-59818F84A5D0}" destId="{853C9873-E963-4DAE-A491-F66B18133931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F700B693-BE98-424E-B7F8-3BA4957F7255}" type="presOf" srcId="{53D6DF52-C60E-486D-8410-F39F8A313571}" destId="{D53DFDA9-6A13-4007-9AED-9A2C8E1D3129}" srcOrd="0" destOrd="0" presId="urn:microsoft.com/office/officeart/2008/layout/LinedList"/>
    <dgm:cxn modelId="{882400C4-A399-48C8-8938-725664C69B19}" type="presOf" srcId="{383A04AC-5C2C-4B0C-BA09-641A4382B557}" destId="{B47BC89B-3F3C-4846-93C2-69AB154E4FCD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ABBC8843-93C9-4CB4-A42C-1F2FF7D3EC1A}" type="presParOf" srcId="{B47BC89B-3F3C-4846-93C2-69AB154E4FCD}" destId="{CEE71B0C-0C5E-4B51-A422-E1C1A940A109}" srcOrd="0" destOrd="0" presId="urn:microsoft.com/office/officeart/2008/layout/LinedList"/>
    <dgm:cxn modelId="{C8E8D0FE-3A8A-4EA4-AFE9-8FD315812586}" type="presParOf" srcId="{B47BC89B-3F3C-4846-93C2-69AB154E4FCD}" destId="{73F93E36-5E22-49AF-859B-0B0AC5A143A3}" srcOrd="1" destOrd="0" presId="urn:microsoft.com/office/officeart/2008/layout/LinedList"/>
    <dgm:cxn modelId="{93CFD25A-8E0F-41E5-84BF-C79A4711137B}" type="presParOf" srcId="{73F93E36-5E22-49AF-859B-0B0AC5A143A3}" destId="{853C9873-E963-4DAE-A491-F66B18133931}" srcOrd="0" destOrd="0" presId="urn:microsoft.com/office/officeart/2008/layout/LinedList"/>
    <dgm:cxn modelId="{AE8DB6A3-46B6-4CDC-855F-94FC0B4741D2}" type="presParOf" srcId="{73F93E36-5E22-49AF-859B-0B0AC5A143A3}" destId="{F0373946-EE92-4C2B-BC4B-5A73BC1411DB}" srcOrd="1" destOrd="0" presId="urn:microsoft.com/office/officeart/2008/layout/LinedList"/>
    <dgm:cxn modelId="{200428E0-8F76-47B5-8E1A-95A61718941B}" type="presParOf" srcId="{B47BC89B-3F3C-4846-93C2-69AB154E4FCD}" destId="{6B75AE3E-EBE7-4AF1-BDC5-525FF02B51EA}" srcOrd="2" destOrd="0" presId="urn:microsoft.com/office/officeart/2008/layout/LinedList"/>
    <dgm:cxn modelId="{3A58992A-3FDF-4B6B-A724-DC44AA3985C5}" type="presParOf" srcId="{B47BC89B-3F3C-4846-93C2-69AB154E4FCD}" destId="{87E29B91-8F82-4D8F-A4E1-20CB50584940}" srcOrd="3" destOrd="0" presId="urn:microsoft.com/office/officeart/2008/layout/LinedList"/>
    <dgm:cxn modelId="{82985DF1-B9E1-439C-B8AE-E6AE347AE094}" type="presParOf" srcId="{87E29B91-8F82-4D8F-A4E1-20CB50584940}" destId="{D53DFDA9-6A13-4007-9AED-9A2C8E1D3129}" srcOrd="0" destOrd="0" presId="urn:microsoft.com/office/officeart/2008/layout/LinedList"/>
    <dgm:cxn modelId="{32C7F18C-CDBE-4F9E-9C16-A3824D65E4F9}" type="presParOf" srcId="{87E29B91-8F82-4D8F-A4E1-20CB50584940}" destId="{E641AD5C-6301-436D-AF84-532B174752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endParaRPr lang="en-US"/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r>
            <a:rPr lang="en-US" dirty="0"/>
            <a:t>Jn 14:16 “</a:t>
          </a:r>
          <a:r>
            <a:rPr lang="en-US" baseline="30000" dirty="0"/>
            <a:t>6 </a:t>
          </a:r>
          <a:r>
            <a:rPr lang="en-US" dirty="0"/>
            <a:t>Jesus said to him, “I am the way, the truth, and the life. No one comes to the Father except through Me.”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E668C72F-0908-4FB6-A6E7-84BECC2DD291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453151CD-E84F-4D15-A9B8-865CE0AF09E5}" type="pres">
      <dgm:prSet presAssocID="{C6986A23-A9BE-4393-83FB-59818F84A5D0}" presName="thickLine" presStyleLbl="alignNode1" presStyleIdx="0" presStyleCnt="2"/>
      <dgm:spPr/>
    </dgm:pt>
    <dgm:pt modelId="{DB4E8375-7823-433C-8793-2BD98FD4174C}" type="pres">
      <dgm:prSet presAssocID="{C6986A23-A9BE-4393-83FB-59818F84A5D0}" presName="horz1" presStyleCnt="0"/>
      <dgm:spPr/>
    </dgm:pt>
    <dgm:pt modelId="{6DD951AC-9756-4C13-966C-AB1CCE4BC06F}" type="pres">
      <dgm:prSet presAssocID="{C6986A23-A9BE-4393-83FB-59818F84A5D0}" presName="tx1" presStyleLbl="revTx" presStyleIdx="0" presStyleCnt="2"/>
      <dgm:spPr/>
    </dgm:pt>
    <dgm:pt modelId="{6C57813B-466E-4F9F-B9EC-DB8C74FD0B9F}" type="pres">
      <dgm:prSet presAssocID="{C6986A23-A9BE-4393-83FB-59818F84A5D0}" presName="vert1" presStyleCnt="0"/>
      <dgm:spPr/>
    </dgm:pt>
    <dgm:pt modelId="{F4A4E4FA-3AD1-41D0-82E6-DBD0DB489CD6}" type="pres">
      <dgm:prSet presAssocID="{53D6DF52-C60E-486D-8410-F39F8A313571}" presName="thickLine" presStyleLbl="alignNode1" presStyleIdx="1" presStyleCnt="2"/>
      <dgm:spPr/>
    </dgm:pt>
    <dgm:pt modelId="{F5BC0EDE-2ED9-472D-A82B-CCF844338D46}" type="pres">
      <dgm:prSet presAssocID="{53D6DF52-C60E-486D-8410-F39F8A313571}" presName="horz1" presStyleCnt="0"/>
      <dgm:spPr/>
    </dgm:pt>
    <dgm:pt modelId="{FB90C6CF-004C-4AF9-85FA-E37EC7D3F2FF}" type="pres">
      <dgm:prSet presAssocID="{53D6DF52-C60E-486D-8410-F39F8A313571}" presName="tx1" presStyleLbl="revTx" presStyleIdx="1" presStyleCnt="2"/>
      <dgm:spPr/>
    </dgm:pt>
    <dgm:pt modelId="{7B33356F-EA4D-492C-97FA-4628D5C15356}" type="pres">
      <dgm:prSet presAssocID="{53D6DF52-C60E-486D-8410-F39F8A313571}" presName="vert1" presStyleCnt="0"/>
      <dgm:spPr/>
    </dgm:pt>
  </dgm:ptLst>
  <dgm:cxnLst>
    <dgm:cxn modelId="{7AC23655-7D03-4B6D-94FA-7BD7583DA9AB}" type="presOf" srcId="{383A04AC-5C2C-4B0C-BA09-641A4382B557}" destId="{E668C72F-0908-4FB6-A6E7-84BECC2DD291}" srcOrd="0" destOrd="0" presId="urn:microsoft.com/office/officeart/2008/layout/LinedList"/>
    <dgm:cxn modelId="{901B0985-3738-44BC-A244-4083DD671F06}" type="presOf" srcId="{53D6DF52-C60E-486D-8410-F39F8A313571}" destId="{FB90C6CF-004C-4AF9-85FA-E37EC7D3F2FF}" srcOrd="0" destOrd="0" presId="urn:microsoft.com/office/officeart/2008/layout/LinedList"/>
    <dgm:cxn modelId="{D49DCF8B-9256-4DC6-BC92-62738FDB9ED5}" type="presOf" srcId="{C6986A23-A9BE-4393-83FB-59818F84A5D0}" destId="{6DD951AC-9756-4C13-966C-AB1CCE4BC06F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7D417F1-4637-45BB-8A6C-1C8115A712B1}" type="presParOf" srcId="{E668C72F-0908-4FB6-A6E7-84BECC2DD291}" destId="{453151CD-E84F-4D15-A9B8-865CE0AF09E5}" srcOrd="0" destOrd="0" presId="urn:microsoft.com/office/officeart/2008/layout/LinedList"/>
    <dgm:cxn modelId="{DFF5E41B-54D8-4528-82F7-EAA73CC69A6D}" type="presParOf" srcId="{E668C72F-0908-4FB6-A6E7-84BECC2DD291}" destId="{DB4E8375-7823-433C-8793-2BD98FD4174C}" srcOrd="1" destOrd="0" presId="urn:microsoft.com/office/officeart/2008/layout/LinedList"/>
    <dgm:cxn modelId="{C5A0D712-ECC3-48A0-9D05-93AE2DFE94CA}" type="presParOf" srcId="{DB4E8375-7823-433C-8793-2BD98FD4174C}" destId="{6DD951AC-9756-4C13-966C-AB1CCE4BC06F}" srcOrd="0" destOrd="0" presId="urn:microsoft.com/office/officeart/2008/layout/LinedList"/>
    <dgm:cxn modelId="{045C0E19-CD73-4DE4-9108-8240C8824D43}" type="presParOf" srcId="{DB4E8375-7823-433C-8793-2BD98FD4174C}" destId="{6C57813B-466E-4F9F-B9EC-DB8C74FD0B9F}" srcOrd="1" destOrd="0" presId="urn:microsoft.com/office/officeart/2008/layout/LinedList"/>
    <dgm:cxn modelId="{C5EEE82F-81B8-4EF9-9675-1E241E49A856}" type="presParOf" srcId="{E668C72F-0908-4FB6-A6E7-84BECC2DD291}" destId="{F4A4E4FA-3AD1-41D0-82E6-DBD0DB489CD6}" srcOrd="2" destOrd="0" presId="urn:microsoft.com/office/officeart/2008/layout/LinedList"/>
    <dgm:cxn modelId="{051700F2-406F-4A62-9975-7A01DFE6509E}" type="presParOf" srcId="{E668C72F-0908-4FB6-A6E7-84BECC2DD291}" destId="{F5BC0EDE-2ED9-472D-A82B-CCF844338D46}" srcOrd="3" destOrd="0" presId="urn:microsoft.com/office/officeart/2008/layout/LinedList"/>
    <dgm:cxn modelId="{7C2A9A39-139A-4E2C-9F49-A75BD3E9D3B4}" type="presParOf" srcId="{F5BC0EDE-2ED9-472D-A82B-CCF844338D46}" destId="{FB90C6CF-004C-4AF9-85FA-E37EC7D3F2FF}" srcOrd="0" destOrd="0" presId="urn:microsoft.com/office/officeart/2008/layout/LinedList"/>
    <dgm:cxn modelId="{F9BF2AE0-A153-453C-AF85-1412D4B77F2C}" type="presParOf" srcId="{F5BC0EDE-2ED9-472D-A82B-CCF844338D46}" destId="{7B33356F-EA4D-492C-97FA-4628D5C153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D6DF52-C60E-486D-8410-F39F8A313571}">
      <dgm:prSet custT="1"/>
      <dgm:spPr/>
      <dgm:t>
        <a:bodyPr/>
        <a:lstStyle/>
        <a:p>
          <a:r>
            <a:rPr lang="en-US" sz="2600" dirty="0"/>
            <a:t>Gal 5:1 “5 Stand fast therefore in the liberty by which Christ has made us free, and do not be entangled again with a yoke of bondage.”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 custT="1"/>
      <dgm:spPr/>
      <dgm:t>
        <a:bodyPr/>
        <a:lstStyle/>
        <a:p>
          <a:r>
            <a:rPr lang="en-US" sz="2600" dirty="0"/>
            <a:t>Jn 8:36 “</a:t>
          </a:r>
          <a:r>
            <a:rPr lang="en-US" sz="2600" baseline="30000" dirty="0"/>
            <a:t>36 </a:t>
          </a:r>
          <a:r>
            <a:rPr lang="en-US" sz="2600" dirty="0"/>
            <a:t>Therefore if the Son makes you free, you shall be free indeed.”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B47BC89B-3F3C-4846-93C2-69AB154E4FCD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CEE71B0C-0C5E-4B51-A422-E1C1A940A109}" type="pres">
      <dgm:prSet presAssocID="{C6986A23-A9BE-4393-83FB-59818F84A5D0}" presName="thickLine" presStyleLbl="alignNode1" presStyleIdx="0" presStyleCnt="2"/>
      <dgm:spPr/>
    </dgm:pt>
    <dgm:pt modelId="{73F93E36-5E22-49AF-859B-0B0AC5A143A3}" type="pres">
      <dgm:prSet presAssocID="{C6986A23-A9BE-4393-83FB-59818F84A5D0}" presName="horz1" presStyleCnt="0"/>
      <dgm:spPr/>
    </dgm:pt>
    <dgm:pt modelId="{853C9873-E963-4DAE-A491-F66B18133931}" type="pres">
      <dgm:prSet presAssocID="{C6986A23-A9BE-4393-83FB-59818F84A5D0}" presName="tx1" presStyleLbl="revTx" presStyleIdx="0" presStyleCnt="2"/>
      <dgm:spPr/>
    </dgm:pt>
    <dgm:pt modelId="{F0373946-EE92-4C2B-BC4B-5A73BC1411DB}" type="pres">
      <dgm:prSet presAssocID="{C6986A23-A9BE-4393-83FB-59818F84A5D0}" presName="vert1" presStyleCnt="0"/>
      <dgm:spPr/>
    </dgm:pt>
    <dgm:pt modelId="{6B75AE3E-EBE7-4AF1-BDC5-525FF02B51EA}" type="pres">
      <dgm:prSet presAssocID="{53D6DF52-C60E-486D-8410-F39F8A313571}" presName="thickLine" presStyleLbl="alignNode1" presStyleIdx="1" presStyleCnt="2"/>
      <dgm:spPr/>
    </dgm:pt>
    <dgm:pt modelId="{87E29B91-8F82-4D8F-A4E1-20CB50584940}" type="pres">
      <dgm:prSet presAssocID="{53D6DF52-C60E-486D-8410-F39F8A313571}" presName="horz1" presStyleCnt="0"/>
      <dgm:spPr/>
    </dgm:pt>
    <dgm:pt modelId="{D53DFDA9-6A13-4007-9AED-9A2C8E1D3129}" type="pres">
      <dgm:prSet presAssocID="{53D6DF52-C60E-486D-8410-F39F8A313571}" presName="tx1" presStyleLbl="revTx" presStyleIdx="1" presStyleCnt="2"/>
      <dgm:spPr/>
    </dgm:pt>
    <dgm:pt modelId="{E641AD5C-6301-436D-AF84-532B17475222}" type="pres">
      <dgm:prSet presAssocID="{53D6DF52-C60E-486D-8410-F39F8A313571}" presName="vert1" presStyleCnt="0"/>
      <dgm:spPr/>
    </dgm:pt>
  </dgm:ptLst>
  <dgm:cxnLst>
    <dgm:cxn modelId="{F365BE4F-909D-4665-8068-6A8E695811DB}" type="presOf" srcId="{C6986A23-A9BE-4393-83FB-59818F84A5D0}" destId="{853C9873-E963-4DAE-A491-F66B18133931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F700B693-BE98-424E-B7F8-3BA4957F7255}" type="presOf" srcId="{53D6DF52-C60E-486D-8410-F39F8A313571}" destId="{D53DFDA9-6A13-4007-9AED-9A2C8E1D3129}" srcOrd="0" destOrd="0" presId="urn:microsoft.com/office/officeart/2008/layout/LinedList"/>
    <dgm:cxn modelId="{882400C4-A399-48C8-8938-725664C69B19}" type="presOf" srcId="{383A04AC-5C2C-4B0C-BA09-641A4382B557}" destId="{B47BC89B-3F3C-4846-93C2-69AB154E4FCD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ABBC8843-93C9-4CB4-A42C-1F2FF7D3EC1A}" type="presParOf" srcId="{B47BC89B-3F3C-4846-93C2-69AB154E4FCD}" destId="{CEE71B0C-0C5E-4B51-A422-E1C1A940A109}" srcOrd="0" destOrd="0" presId="urn:microsoft.com/office/officeart/2008/layout/LinedList"/>
    <dgm:cxn modelId="{C8E8D0FE-3A8A-4EA4-AFE9-8FD315812586}" type="presParOf" srcId="{B47BC89B-3F3C-4846-93C2-69AB154E4FCD}" destId="{73F93E36-5E22-49AF-859B-0B0AC5A143A3}" srcOrd="1" destOrd="0" presId="urn:microsoft.com/office/officeart/2008/layout/LinedList"/>
    <dgm:cxn modelId="{93CFD25A-8E0F-41E5-84BF-C79A4711137B}" type="presParOf" srcId="{73F93E36-5E22-49AF-859B-0B0AC5A143A3}" destId="{853C9873-E963-4DAE-A491-F66B18133931}" srcOrd="0" destOrd="0" presId="urn:microsoft.com/office/officeart/2008/layout/LinedList"/>
    <dgm:cxn modelId="{AE8DB6A3-46B6-4CDC-855F-94FC0B4741D2}" type="presParOf" srcId="{73F93E36-5E22-49AF-859B-0B0AC5A143A3}" destId="{F0373946-EE92-4C2B-BC4B-5A73BC1411DB}" srcOrd="1" destOrd="0" presId="urn:microsoft.com/office/officeart/2008/layout/LinedList"/>
    <dgm:cxn modelId="{200428E0-8F76-47B5-8E1A-95A61718941B}" type="presParOf" srcId="{B47BC89B-3F3C-4846-93C2-69AB154E4FCD}" destId="{6B75AE3E-EBE7-4AF1-BDC5-525FF02B51EA}" srcOrd="2" destOrd="0" presId="urn:microsoft.com/office/officeart/2008/layout/LinedList"/>
    <dgm:cxn modelId="{3A58992A-3FDF-4B6B-A724-DC44AA3985C5}" type="presParOf" srcId="{B47BC89B-3F3C-4846-93C2-69AB154E4FCD}" destId="{87E29B91-8F82-4D8F-A4E1-20CB50584940}" srcOrd="3" destOrd="0" presId="urn:microsoft.com/office/officeart/2008/layout/LinedList"/>
    <dgm:cxn modelId="{82985DF1-B9E1-439C-B8AE-E6AE347AE094}" type="presParOf" srcId="{87E29B91-8F82-4D8F-A4E1-20CB50584940}" destId="{D53DFDA9-6A13-4007-9AED-9A2C8E1D3129}" srcOrd="0" destOrd="0" presId="urn:microsoft.com/office/officeart/2008/layout/LinedList"/>
    <dgm:cxn modelId="{32C7F18C-CDBE-4F9E-9C16-A3824D65E4F9}" type="presParOf" srcId="{87E29B91-8F82-4D8F-A4E1-20CB50584940}" destId="{E641AD5C-6301-436D-AF84-532B174752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r>
            <a:rPr lang="en-US" dirty="0"/>
            <a:t>Rom 6:23 “</a:t>
          </a:r>
          <a:r>
            <a:rPr lang="en-US" baseline="30000" dirty="0"/>
            <a:t>23 </a:t>
          </a:r>
          <a:r>
            <a:rPr lang="en-US" dirty="0"/>
            <a:t>For the wages of sin </a:t>
          </a:r>
          <a:r>
            <a:rPr lang="en-US" i="1" dirty="0"/>
            <a:t>is</a:t>
          </a:r>
          <a:r>
            <a:rPr lang="en-US" dirty="0"/>
            <a:t> death, but the gift of God </a:t>
          </a:r>
          <a:r>
            <a:rPr lang="en-US" i="1" dirty="0"/>
            <a:t>is</a:t>
          </a:r>
          <a:r>
            <a:rPr lang="en-US" dirty="0"/>
            <a:t> eternal life in Christ Jesus our Lord.”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r>
            <a:rPr lang="en-US" dirty="0"/>
            <a:t>Rom 3:23 “</a:t>
          </a:r>
          <a:r>
            <a:rPr lang="en-US" baseline="30000" dirty="0"/>
            <a:t>23 </a:t>
          </a:r>
          <a:r>
            <a:rPr lang="en-US" dirty="0"/>
            <a:t>for all have sinned and fall short of the glory of God,”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9B7AE129-5458-458C-92B2-D7F86D5E5720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52CF98AF-D2CF-4BBC-8E25-F961237D4633}" type="pres">
      <dgm:prSet presAssocID="{C6986A23-A9BE-4393-83FB-59818F84A5D0}" presName="thickLine" presStyleLbl="alignNode1" presStyleIdx="0" presStyleCnt="2"/>
      <dgm:spPr/>
    </dgm:pt>
    <dgm:pt modelId="{98F509AB-5CCA-4FCF-A464-C4B6441725E1}" type="pres">
      <dgm:prSet presAssocID="{C6986A23-A9BE-4393-83FB-59818F84A5D0}" presName="horz1" presStyleCnt="0"/>
      <dgm:spPr/>
    </dgm:pt>
    <dgm:pt modelId="{94CE3891-1A0B-4244-AEC0-7916FC1F8433}" type="pres">
      <dgm:prSet presAssocID="{C6986A23-A9BE-4393-83FB-59818F84A5D0}" presName="tx1" presStyleLbl="revTx" presStyleIdx="0" presStyleCnt="2"/>
      <dgm:spPr/>
    </dgm:pt>
    <dgm:pt modelId="{85F80750-0D28-48B9-9A9C-3AB7AB7ADB57}" type="pres">
      <dgm:prSet presAssocID="{C6986A23-A9BE-4393-83FB-59818F84A5D0}" presName="vert1" presStyleCnt="0"/>
      <dgm:spPr/>
    </dgm:pt>
    <dgm:pt modelId="{816711A4-35D1-4F95-A0C4-27F8247BCAE9}" type="pres">
      <dgm:prSet presAssocID="{53D6DF52-C60E-486D-8410-F39F8A313571}" presName="thickLine" presStyleLbl="alignNode1" presStyleIdx="1" presStyleCnt="2"/>
      <dgm:spPr/>
    </dgm:pt>
    <dgm:pt modelId="{7C708E45-6F0E-448D-ACBA-4F684EDB4E92}" type="pres">
      <dgm:prSet presAssocID="{53D6DF52-C60E-486D-8410-F39F8A313571}" presName="horz1" presStyleCnt="0"/>
      <dgm:spPr/>
    </dgm:pt>
    <dgm:pt modelId="{31ECC27B-BA0C-43A1-AEDF-17AED5FB6D14}" type="pres">
      <dgm:prSet presAssocID="{53D6DF52-C60E-486D-8410-F39F8A313571}" presName="tx1" presStyleLbl="revTx" presStyleIdx="1" presStyleCnt="2"/>
      <dgm:spPr/>
    </dgm:pt>
    <dgm:pt modelId="{6DDA96DD-5B99-4AC3-9C52-BBABF8FC8709}" type="pres">
      <dgm:prSet presAssocID="{53D6DF52-C60E-486D-8410-F39F8A313571}" presName="vert1" presStyleCnt="0"/>
      <dgm:spPr/>
    </dgm:pt>
  </dgm:ptLst>
  <dgm:cxnLst>
    <dgm:cxn modelId="{53D5597F-13B4-4066-AEB5-34C22757F064}" type="presOf" srcId="{53D6DF52-C60E-486D-8410-F39F8A313571}" destId="{31ECC27B-BA0C-43A1-AEDF-17AED5FB6D14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74822F9B-DE51-4FC9-88D5-925091838992}" type="presOf" srcId="{383A04AC-5C2C-4B0C-BA09-641A4382B557}" destId="{9B7AE129-5458-458C-92B2-D7F86D5E5720}" srcOrd="0" destOrd="0" presId="urn:microsoft.com/office/officeart/2008/layout/LinedList"/>
    <dgm:cxn modelId="{BB5DCAB4-82B1-4D63-96B8-6AA65CC5D71A}" type="presOf" srcId="{C6986A23-A9BE-4393-83FB-59818F84A5D0}" destId="{94CE3891-1A0B-4244-AEC0-7916FC1F8433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15D453E-AAD8-4BE2-B727-1455564147A0}" type="presParOf" srcId="{9B7AE129-5458-458C-92B2-D7F86D5E5720}" destId="{52CF98AF-D2CF-4BBC-8E25-F961237D4633}" srcOrd="0" destOrd="0" presId="urn:microsoft.com/office/officeart/2008/layout/LinedList"/>
    <dgm:cxn modelId="{D1AB05EF-F45A-4E38-9C1D-5204A1B3DD23}" type="presParOf" srcId="{9B7AE129-5458-458C-92B2-D7F86D5E5720}" destId="{98F509AB-5CCA-4FCF-A464-C4B6441725E1}" srcOrd="1" destOrd="0" presId="urn:microsoft.com/office/officeart/2008/layout/LinedList"/>
    <dgm:cxn modelId="{7DBD9FA2-3121-4CDC-9CC8-6D0B06AE9D10}" type="presParOf" srcId="{98F509AB-5CCA-4FCF-A464-C4B6441725E1}" destId="{94CE3891-1A0B-4244-AEC0-7916FC1F8433}" srcOrd="0" destOrd="0" presId="urn:microsoft.com/office/officeart/2008/layout/LinedList"/>
    <dgm:cxn modelId="{7BB76CB0-91BB-4FF6-8D65-CE3A1BD5E762}" type="presParOf" srcId="{98F509AB-5CCA-4FCF-A464-C4B6441725E1}" destId="{85F80750-0D28-48B9-9A9C-3AB7AB7ADB57}" srcOrd="1" destOrd="0" presId="urn:microsoft.com/office/officeart/2008/layout/LinedList"/>
    <dgm:cxn modelId="{3E098D53-DD26-4F65-8E71-8CC540D5345C}" type="presParOf" srcId="{9B7AE129-5458-458C-92B2-D7F86D5E5720}" destId="{816711A4-35D1-4F95-A0C4-27F8247BCAE9}" srcOrd="2" destOrd="0" presId="urn:microsoft.com/office/officeart/2008/layout/LinedList"/>
    <dgm:cxn modelId="{CF4A2A58-7CD6-4343-923F-3FC7C923871D}" type="presParOf" srcId="{9B7AE129-5458-458C-92B2-D7F86D5E5720}" destId="{7C708E45-6F0E-448D-ACBA-4F684EDB4E92}" srcOrd="3" destOrd="0" presId="urn:microsoft.com/office/officeart/2008/layout/LinedList"/>
    <dgm:cxn modelId="{3C9A5244-6FA8-4D64-AF11-842715A1D5CF}" type="presParOf" srcId="{7C708E45-6F0E-448D-ACBA-4F684EDB4E92}" destId="{31ECC27B-BA0C-43A1-AEDF-17AED5FB6D14}" srcOrd="0" destOrd="0" presId="urn:microsoft.com/office/officeart/2008/layout/LinedList"/>
    <dgm:cxn modelId="{78A76684-D2A2-4084-B8A4-A1D3E6A7E94A}" type="presParOf" srcId="{7C708E45-6F0E-448D-ACBA-4F684EDB4E92}" destId="{6DDA96DD-5B99-4AC3-9C52-BBABF8FC8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r>
            <a:rPr lang="en-US" dirty="0"/>
            <a:t>Rom 8:1 “8 </a:t>
          </a:r>
          <a:r>
            <a:rPr lang="en-US" i="1" dirty="0"/>
            <a:t>There is</a:t>
          </a:r>
          <a:r>
            <a:rPr lang="en-US" dirty="0"/>
            <a:t> therefore now no condemnation to those who are in Christ Jesus, who do not walk according to the flesh, but according to the Spirit.”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r>
            <a:rPr lang="en-US" dirty="0"/>
            <a:t>Jn 3:17 “</a:t>
          </a:r>
          <a:r>
            <a:rPr lang="en-US" baseline="30000" dirty="0"/>
            <a:t>17 </a:t>
          </a:r>
          <a:r>
            <a:rPr lang="en-US" dirty="0"/>
            <a:t>For God did not send His Son into the world to condemn the world, but that the world through Him might be saved.”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9B7AE129-5458-458C-92B2-D7F86D5E5720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52CF98AF-D2CF-4BBC-8E25-F961237D4633}" type="pres">
      <dgm:prSet presAssocID="{C6986A23-A9BE-4393-83FB-59818F84A5D0}" presName="thickLine" presStyleLbl="alignNode1" presStyleIdx="0" presStyleCnt="2"/>
      <dgm:spPr/>
    </dgm:pt>
    <dgm:pt modelId="{98F509AB-5CCA-4FCF-A464-C4B6441725E1}" type="pres">
      <dgm:prSet presAssocID="{C6986A23-A9BE-4393-83FB-59818F84A5D0}" presName="horz1" presStyleCnt="0"/>
      <dgm:spPr/>
    </dgm:pt>
    <dgm:pt modelId="{94CE3891-1A0B-4244-AEC0-7916FC1F8433}" type="pres">
      <dgm:prSet presAssocID="{C6986A23-A9BE-4393-83FB-59818F84A5D0}" presName="tx1" presStyleLbl="revTx" presStyleIdx="0" presStyleCnt="2"/>
      <dgm:spPr/>
    </dgm:pt>
    <dgm:pt modelId="{85F80750-0D28-48B9-9A9C-3AB7AB7ADB57}" type="pres">
      <dgm:prSet presAssocID="{C6986A23-A9BE-4393-83FB-59818F84A5D0}" presName="vert1" presStyleCnt="0"/>
      <dgm:spPr/>
    </dgm:pt>
    <dgm:pt modelId="{816711A4-35D1-4F95-A0C4-27F8247BCAE9}" type="pres">
      <dgm:prSet presAssocID="{53D6DF52-C60E-486D-8410-F39F8A313571}" presName="thickLine" presStyleLbl="alignNode1" presStyleIdx="1" presStyleCnt="2"/>
      <dgm:spPr/>
    </dgm:pt>
    <dgm:pt modelId="{7C708E45-6F0E-448D-ACBA-4F684EDB4E92}" type="pres">
      <dgm:prSet presAssocID="{53D6DF52-C60E-486D-8410-F39F8A313571}" presName="horz1" presStyleCnt="0"/>
      <dgm:spPr/>
    </dgm:pt>
    <dgm:pt modelId="{31ECC27B-BA0C-43A1-AEDF-17AED5FB6D14}" type="pres">
      <dgm:prSet presAssocID="{53D6DF52-C60E-486D-8410-F39F8A313571}" presName="tx1" presStyleLbl="revTx" presStyleIdx="1" presStyleCnt="2"/>
      <dgm:spPr/>
    </dgm:pt>
    <dgm:pt modelId="{6DDA96DD-5B99-4AC3-9C52-BBABF8FC8709}" type="pres">
      <dgm:prSet presAssocID="{53D6DF52-C60E-486D-8410-F39F8A313571}" presName="vert1" presStyleCnt="0"/>
      <dgm:spPr/>
    </dgm:pt>
  </dgm:ptLst>
  <dgm:cxnLst>
    <dgm:cxn modelId="{53D5597F-13B4-4066-AEB5-34C22757F064}" type="presOf" srcId="{53D6DF52-C60E-486D-8410-F39F8A313571}" destId="{31ECC27B-BA0C-43A1-AEDF-17AED5FB6D14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74822F9B-DE51-4FC9-88D5-925091838992}" type="presOf" srcId="{383A04AC-5C2C-4B0C-BA09-641A4382B557}" destId="{9B7AE129-5458-458C-92B2-D7F86D5E5720}" srcOrd="0" destOrd="0" presId="urn:microsoft.com/office/officeart/2008/layout/LinedList"/>
    <dgm:cxn modelId="{BB5DCAB4-82B1-4D63-96B8-6AA65CC5D71A}" type="presOf" srcId="{C6986A23-A9BE-4393-83FB-59818F84A5D0}" destId="{94CE3891-1A0B-4244-AEC0-7916FC1F8433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15D453E-AAD8-4BE2-B727-1455564147A0}" type="presParOf" srcId="{9B7AE129-5458-458C-92B2-D7F86D5E5720}" destId="{52CF98AF-D2CF-4BBC-8E25-F961237D4633}" srcOrd="0" destOrd="0" presId="urn:microsoft.com/office/officeart/2008/layout/LinedList"/>
    <dgm:cxn modelId="{D1AB05EF-F45A-4E38-9C1D-5204A1B3DD23}" type="presParOf" srcId="{9B7AE129-5458-458C-92B2-D7F86D5E5720}" destId="{98F509AB-5CCA-4FCF-A464-C4B6441725E1}" srcOrd="1" destOrd="0" presId="urn:microsoft.com/office/officeart/2008/layout/LinedList"/>
    <dgm:cxn modelId="{7DBD9FA2-3121-4CDC-9CC8-6D0B06AE9D10}" type="presParOf" srcId="{98F509AB-5CCA-4FCF-A464-C4B6441725E1}" destId="{94CE3891-1A0B-4244-AEC0-7916FC1F8433}" srcOrd="0" destOrd="0" presId="urn:microsoft.com/office/officeart/2008/layout/LinedList"/>
    <dgm:cxn modelId="{7BB76CB0-91BB-4FF6-8D65-CE3A1BD5E762}" type="presParOf" srcId="{98F509AB-5CCA-4FCF-A464-C4B6441725E1}" destId="{85F80750-0D28-48B9-9A9C-3AB7AB7ADB57}" srcOrd="1" destOrd="0" presId="urn:microsoft.com/office/officeart/2008/layout/LinedList"/>
    <dgm:cxn modelId="{3E098D53-DD26-4F65-8E71-8CC540D5345C}" type="presParOf" srcId="{9B7AE129-5458-458C-92B2-D7F86D5E5720}" destId="{816711A4-35D1-4F95-A0C4-27F8247BCAE9}" srcOrd="2" destOrd="0" presId="urn:microsoft.com/office/officeart/2008/layout/LinedList"/>
    <dgm:cxn modelId="{CF4A2A58-7CD6-4343-923F-3FC7C923871D}" type="presParOf" srcId="{9B7AE129-5458-458C-92B2-D7F86D5E5720}" destId="{7C708E45-6F0E-448D-ACBA-4F684EDB4E92}" srcOrd="3" destOrd="0" presId="urn:microsoft.com/office/officeart/2008/layout/LinedList"/>
    <dgm:cxn modelId="{3C9A5244-6FA8-4D64-AF11-842715A1D5CF}" type="presParOf" srcId="{7C708E45-6F0E-448D-ACBA-4F684EDB4E92}" destId="{31ECC27B-BA0C-43A1-AEDF-17AED5FB6D14}" srcOrd="0" destOrd="0" presId="urn:microsoft.com/office/officeart/2008/layout/LinedList"/>
    <dgm:cxn modelId="{78A76684-D2A2-4084-B8A4-A1D3E6A7E94A}" type="presParOf" srcId="{7C708E45-6F0E-448D-ACBA-4F684EDB4E92}" destId="{6DDA96DD-5B99-4AC3-9C52-BBABF8FC8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D6DF52-C60E-486D-8410-F39F8A313571}">
      <dgm:prSet/>
      <dgm:spPr/>
      <dgm:t>
        <a:bodyPr/>
        <a:lstStyle/>
        <a:p>
          <a:endParaRPr lang="en-US" dirty="0"/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/>
      <dgm:spPr/>
      <dgm:t>
        <a:bodyPr/>
        <a:lstStyle/>
        <a:p>
          <a:endParaRPr lang="en-US" dirty="0"/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9B7AE129-5458-458C-92B2-D7F86D5E5720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52CF98AF-D2CF-4BBC-8E25-F961237D4633}" type="pres">
      <dgm:prSet presAssocID="{C6986A23-A9BE-4393-83FB-59818F84A5D0}" presName="thickLine" presStyleLbl="alignNode1" presStyleIdx="0" presStyleCnt="2"/>
      <dgm:spPr/>
    </dgm:pt>
    <dgm:pt modelId="{98F509AB-5CCA-4FCF-A464-C4B6441725E1}" type="pres">
      <dgm:prSet presAssocID="{C6986A23-A9BE-4393-83FB-59818F84A5D0}" presName="horz1" presStyleCnt="0"/>
      <dgm:spPr/>
    </dgm:pt>
    <dgm:pt modelId="{94CE3891-1A0B-4244-AEC0-7916FC1F8433}" type="pres">
      <dgm:prSet presAssocID="{C6986A23-A9BE-4393-83FB-59818F84A5D0}" presName="tx1" presStyleLbl="revTx" presStyleIdx="0" presStyleCnt="2"/>
      <dgm:spPr/>
    </dgm:pt>
    <dgm:pt modelId="{85F80750-0D28-48B9-9A9C-3AB7AB7ADB57}" type="pres">
      <dgm:prSet presAssocID="{C6986A23-A9BE-4393-83FB-59818F84A5D0}" presName="vert1" presStyleCnt="0"/>
      <dgm:spPr/>
    </dgm:pt>
    <dgm:pt modelId="{816711A4-35D1-4F95-A0C4-27F8247BCAE9}" type="pres">
      <dgm:prSet presAssocID="{53D6DF52-C60E-486D-8410-F39F8A313571}" presName="thickLine" presStyleLbl="alignNode1" presStyleIdx="1" presStyleCnt="2"/>
      <dgm:spPr/>
    </dgm:pt>
    <dgm:pt modelId="{7C708E45-6F0E-448D-ACBA-4F684EDB4E92}" type="pres">
      <dgm:prSet presAssocID="{53D6DF52-C60E-486D-8410-F39F8A313571}" presName="horz1" presStyleCnt="0"/>
      <dgm:spPr/>
    </dgm:pt>
    <dgm:pt modelId="{31ECC27B-BA0C-43A1-AEDF-17AED5FB6D14}" type="pres">
      <dgm:prSet presAssocID="{53D6DF52-C60E-486D-8410-F39F8A313571}" presName="tx1" presStyleLbl="revTx" presStyleIdx="1" presStyleCnt="2"/>
      <dgm:spPr/>
    </dgm:pt>
    <dgm:pt modelId="{6DDA96DD-5B99-4AC3-9C52-BBABF8FC8709}" type="pres">
      <dgm:prSet presAssocID="{53D6DF52-C60E-486D-8410-F39F8A313571}" presName="vert1" presStyleCnt="0"/>
      <dgm:spPr/>
    </dgm:pt>
  </dgm:ptLst>
  <dgm:cxnLst>
    <dgm:cxn modelId="{53D5597F-13B4-4066-AEB5-34C22757F064}" type="presOf" srcId="{53D6DF52-C60E-486D-8410-F39F8A313571}" destId="{31ECC27B-BA0C-43A1-AEDF-17AED5FB6D14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74822F9B-DE51-4FC9-88D5-925091838992}" type="presOf" srcId="{383A04AC-5C2C-4B0C-BA09-641A4382B557}" destId="{9B7AE129-5458-458C-92B2-D7F86D5E5720}" srcOrd="0" destOrd="0" presId="urn:microsoft.com/office/officeart/2008/layout/LinedList"/>
    <dgm:cxn modelId="{BB5DCAB4-82B1-4D63-96B8-6AA65CC5D71A}" type="presOf" srcId="{C6986A23-A9BE-4393-83FB-59818F84A5D0}" destId="{94CE3891-1A0B-4244-AEC0-7916FC1F8433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15D453E-AAD8-4BE2-B727-1455564147A0}" type="presParOf" srcId="{9B7AE129-5458-458C-92B2-D7F86D5E5720}" destId="{52CF98AF-D2CF-4BBC-8E25-F961237D4633}" srcOrd="0" destOrd="0" presId="urn:microsoft.com/office/officeart/2008/layout/LinedList"/>
    <dgm:cxn modelId="{D1AB05EF-F45A-4E38-9C1D-5204A1B3DD23}" type="presParOf" srcId="{9B7AE129-5458-458C-92B2-D7F86D5E5720}" destId="{98F509AB-5CCA-4FCF-A464-C4B6441725E1}" srcOrd="1" destOrd="0" presId="urn:microsoft.com/office/officeart/2008/layout/LinedList"/>
    <dgm:cxn modelId="{7DBD9FA2-3121-4CDC-9CC8-6D0B06AE9D10}" type="presParOf" srcId="{98F509AB-5CCA-4FCF-A464-C4B6441725E1}" destId="{94CE3891-1A0B-4244-AEC0-7916FC1F8433}" srcOrd="0" destOrd="0" presId="urn:microsoft.com/office/officeart/2008/layout/LinedList"/>
    <dgm:cxn modelId="{7BB76CB0-91BB-4FF6-8D65-CE3A1BD5E762}" type="presParOf" srcId="{98F509AB-5CCA-4FCF-A464-C4B6441725E1}" destId="{85F80750-0D28-48B9-9A9C-3AB7AB7ADB57}" srcOrd="1" destOrd="0" presId="urn:microsoft.com/office/officeart/2008/layout/LinedList"/>
    <dgm:cxn modelId="{3E098D53-DD26-4F65-8E71-8CC540D5345C}" type="presParOf" srcId="{9B7AE129-5458-458C-92B2-D7F86D5E5720}" destId="{816711A4-35D1-4F95-A0C4-27F8247BCAE9}" srcOrd="2" destOrd="0" presId="urn:microsoft.com/office/officeart/2008/layout/LinedList"/>
    <dgm:cxn modelId="{CF4A2A58-7CD6-4343-923F-3FC7C923871D}" type="presParOf" srcId="{9B7AE129-5458-458C-92B2-D7F86D5E5720}" destId="{7C708E45-6F0E-448D-ACBA-4F684EDB4E92}" srcOrd="3" destOrd="0" presId="urn:microsoft.com/office/officeart/2008/layout/LinedList"/>
    <dgm:cxn modelId="{3C9A5244-6FA8-4D64-AF11-842715A1D5CF}" type="presParOf" srcId="{7C708E45-6F0E-448D-ACBA-4F684EDB4E92}" destId="{31ECC27B-BA0C-43A1-AEDF-17AED5FB6D14}" srcOrd="0" destOrd="0" presId="urn:microsoft.com/office/officeart/2008/layout/LinedList"/>
    <dgm:cxn modelId="{78A76684-D2A2-4084-B8A4-A1D3E6A7E94A}" type="presParOf" srcId="{7C708E45-6F0E-448D-ACBA-4F684EDB4E92}" destId="{6DDA96DD-5B99-4AC3-9C52-BBABF8FC8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3A04AC-5C2C-4B0C-BA09-641A4382B5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D6DF52-C60E-486D-8410-F39F8A313571}">
      <dgm:prSet custT="1"/>
      <dgm:spPr/>
      <dgm:t>
        <a:bodyPr/>
        <a:lstStyle/>
        <a:p>
          <a:r>
            <a:rPr lang="en-US" sz="2200" dirty="0"/>
            <a:t>Is 53:6 “</a:t>
          </a:r>
          <a:r>
            <a:rPr lang="en-US" sz="2200" baseline="30000" dirty="0"/>
            <a:t>6 </a:t>
          </a:r>
          <a:r>
            <a:rPr lang="en-US" sz="2200" dirty="0"/>
            <a:t>All we like sheep have gone astray;</a:t>
          </a:r>
          <a:br>
            <a:rPr lang="en-US" sz="2200" dirty="0"/>
          </a:br>
          <a:r>
            <a:rPr lang="en-US" sz="2200" dirty="0"/>
            <a:t>We have turned, every one, to his own way;</a:t>
          </a:r>
          <a:br>
            <a:rPr lang="en-US" sz="2200" dirty="0"/>
          </a:br>
          <a:r>
            <a:rPr lang="en-US" sz="2200" dirty="0"/>
            <a:t>And the Lord as laid on Him the iniquity of us all.”</a:t>
          </a:r>
        </a:p>
      </dgm:t>
    </dgm:pt>
    <dgm:pt modelId="{54A5442A-5098-4B2F-A6D0-EA535383C348}" type="parTrans" cxnId="{769F6392-54F6-4449-A9CB-299D04F45858}">
      <dgm:prSet/>
      <dgm:spPr/>
      <dgm:t>
        <a:bodyPr/>
        <a:lstStyle/>
        <a:p>
          <a:endParaRPr lang="en-US"/>
        </a:p>
      </dgm:t>
    </dgm:pt>
    <dgm:pt modelId="{F92482B2-AC6E-4D03-80D2-33C846F8F17C}" type="sibTrans" cxnId="{769F6392-54F6-4449-A9CB-299D04F45858}">
      <dgm:prSet/>
      <dgm:spPr/>
      <dgm:t>
        <a:bodyPr/>
        <a:lstStyle/>
        <a:p>
          <a:endParaRPr lang="en-US"/>
        </a:p>
      </dgm:t>
    </dgm:pt>
    <dgm:pt modelId="{C6986A23-A9BE-4393-83FB-59818F84A5D0}">
      <dgm:prSet custT="1"/>
      <dgm:spPr/>
      <dgm:t>
        <a:bodyPr/>
        <a:lstStyle/>
        <a:p>
          <a:r>
            <a:rPr lang="en-US" sz="2200" dirty="0"/>
            <a:t>Is 53:5 “</a:t>
          </a:r>
          <a:r>
            <a:rPr lang="en-US" sz="2200" baseline="30000" dirty="0"/>
            <a:t>5 </a:t>
          </a:r>
          <a:r>
            <a:rPr lang="en-US" sz="2200" dirty="0"/>
            <a:t>But He </a:t>
          </a:r>
          <a:r>
            <a:rPr lang="en-US" sz="2200" i="1" dirty="0"/>
            <a:t>was</a:t>
          </a:r>
          <a:r>
            <a:rPr lang="en-US" sz="2200" dirty="0"/>
            <a:t> wounded for our transgressions, </a:t>
          </a:r>
          <a:r>
            <a:rPr lang="en-US" sz="2200" i="1" dirty="0"/>
            <a:t>He was</a:t>
          </a:r>
          <a:r>
            <a:rPr lang="en-US" sz="2200" dirty="0"/>
            <a:t> bruised for our iniquities; The chastisement for our peace </a:t>
          </a:r>
          <a:r>
            <a:rPr lang="en-US" sz="2200" i="1" dirty="0"/>
            <a:t>was</a:t>
          </a:r>
          <a:r>
            <a:rPr lang="en-US" sz="2200" dirty="0"/>
            <a:t> upon Him, And by His stripes we are healed.”</a:t>
          </a:r>
        </a:p>
      </dgm:t>
    </dgm:pt>
    <dgm:pt modelId="{D4BBCB9A-2121-4538-B845-C4646C9EBFE7}" type="sibTrans" cxnId="{F307A2DE-4D16-4188-BD52-D7458AF54C60}">
      <dgm:prSet/>
      <dgm:spPr/>
      <dgm:t>
        <a:bodyPr/>
        <a:lstStyle/>
        <a:p>
          <a:endParaRPr lang="en-US"/>
        </a:p>
      </dgm:t>
    </dgm:pt>
    <dgm:pt modelId="{000401C1-FF09-48FF-9DAF-621C63A67594}" type="parTrans" cxnId="{F307A2DE-4D16-4188-BD52-D7458AF54C60}">
      <dgm:prSet/>
      <dgm:spPr/>
      <dgm:t>
        <a:bodyPr/>
        <a:lstStyle/>
        <a:p>
          <a:endParaRPr lang="en-US"/>
        </a:p>
      </dgm:t>
    </dgm:pt>
    <dgm:pt modelId="{9B7AE129-5458-458C-92B2-D7F86D5E5720}" type="pres">
      <dgm:prSet presAssocID="{383A04AC-5C2C-4B0C-BA09-641A4382B557}" presName="vert0" presStyleCnt="0">
        <dgm:presLayoutVars>
          <dgm:dir/>
          <dgm:animOne val="branch"/>
          <dgm:animLvl val="lvl"/>
        </dgm:presLayoutVars>
      </dgm:prSet>
      <dgm:spPr/>
    </dgm:pt>
    <dgm:pt modelId="{52CF98AF-D2CF-4BBC-8E25-F961237D4633}" type="pres">
      <dgm:prSet presAssocID="{C6986A23-A9BE-4393-83FB-59818F84A5D0}" presName="thickLine" presStyleLbl="alignNode1" presStyleIdx="0" presStyleCnt="2"/>
      <dgm:spPr/>
    </dgm:pt>
    <dgm:pt modelId="{98F509AB-5CCA-4FCF-A464-C4B6441725E1}" type="pres">
      <dgm:prSet presAssocID="{C6986A23-A9BE-4393-83FB-59818F84A5D0}" presName="horz1" presStyleCnt="0"/>
      <dgm:spPr/>
    </dgm:pt>
    <dgm:pt modelId="{94CE3891-1A0B-4244-AEC0-7916FC1F8433}" type="pres">
      <dgm:prSet presAssocID="{C6986A23-A9BE-4393-83FB-59818F84A5D0}" presName="tx1" presStyleLbl="revTx" presStyleIdx="0" presStyleCnt="2"/>
      <dgm:spPr/>
    </dgm:pt>
    <dgm:pt modelId="{85F80750-0D28-48B9-9A9C-3AB7AB7ADB57}" type="pres">
      <dgm:prSet presAssocID="{C6986A23-A9BE-4393-83FB-59818F84A5D0}" presName="vert1" presStyleCnt="0"/>
      <dgm:spPr/>
    </dgm:pt>
    <dgm:pt modelId="{816711A4-35D1-4F95-A0C4-27F8247BCAE9}" type="pres">
      <dgm:prSet presAssocID="{53D6DF52-C60E-486D-8410-F39F8A313571}" presName="thickLine" presStyleLbl="alignNode1" presStyleIdx="1" presStyleCnt="2"/>
      <dgm:spPr/>
    </dgm:pt>
    <dgm:pt modelId="{7C708E45-6F0E-448D-ACBA-4F684EDB4E92}" type="pres">
      <dgm:prSet presAssocID="{53D6DF52-C60E-486D-8410-F39F8A313571}" presName="horz1" presStyleCnt="0"/>
      <dgm:spPr/>
    </dgm:pt>
    <dgm:pt modelId="{31ECC27B-BA0C-43A1-AEDF-17AED5FB6D14}" type="pres">
      <dgm:prSet presAssocID="{53D6DF52-C60E-486D-8410-F39F8A313571}" presName="tx1" presStyleLbl="revTx" presStyleIdx="1" presStyleCnt="2"/>
      <dgm:spPr/>
    </dgm:pt>
    <dgm:pt modelId="{6DDA96DD-5B99-4AC3-9C52-BBABF8FC8709}" type="pres">
      <dgm:prSet presAssocID="{53D6DF52-C60E-486D-8410-F39F8A313571}" presName="vert1" presStyleCnt="0"/>
      <dgm:spPr/>
    </dgm:pt>
  </dgm:ptLst>
  <dgm:cxnLst>
    <dgm:cxn modelId="{53D5597F-13B4-4066-AEB5-34C22757F064}" type="presOf" srcId="{53D6DF52-C60E-486D-8410-F39F8A313571}" destId="{31ECC27B-BA0C-43A1-AEDF-17AED5FB6D14}" srcOrd="0" destOrd="0" presId="urn:microsoft.com/office/officeart/2008/layout/LinedList"/>
    <dgm:cxn modelId="{769F6392-54F6-4449-A9CB-299D04F45858}" srcId="{383A04AC-5C2C-4B0C-BA09-641A4382B557}" destId="{53D6DF52-C60E-486D-8410-F39F8A313571}" srcOrd="1" destOrd="0" parTransId="{54A5442A-5098-4B2F-A6D0-EA535383C348}" sibTransId="{F92482B2-AC6E-4D03-80D2-33C846F8F17C}"/>
    <dgm:cxn modelId="{74822F9B-DE51-4FC9-88D5-925091838992}" type="presOf" srcId="{383A04AC-5C2C-4B0C-BA09-641A4382B557}" destId="{9B7AE129-5458-458C-92B2-D7F86D5E5720}" srcOrd="0" destOrd="0" presId="urn:microsoft.com/office/officeart/2008/layout/LinedList"/>
    <dgm:cxn modelId="{BB5DCAB4-82B1-4D63-96B8-6AA65CC5D71A}" type="presOf" srcId="{C6986A23-A9BE-4393-83FB-59818F84A5D0}" destId="{94CE3891-1A0B-4244-AEC0-7916FC1F8433}" srcOrd="0" destOrd="0" presId="urn:microsoft.com/office/officeart/2008/layout/LinedList"/>
    <dgm:cxn modelId="{F307A2DE-4D16-4188-BD52-D7458AF54C60}" srcId="{383A04AC-5C2C-4B0C-BA09-641A4382B557}" destId="{C6986A23-A9BE-4393-83FB-59818F84A5D0}" srcOrd="0" destOrd="0" parTransId="{000401C1-FF09-48FF-9DAF-621C63A67594}" sibTransId="{D4BBCB9A-2121-4538-B845-C4646C9EBFE7}"/>
    <dgm:cxn modelId="{F15D453E-AAD8-4BE2-B727-1455564147A0}" type="presParOf" srcId="{9B7AE129-5458-458C-92B2-D7F86D5E5720}" destId="{52CF98AF-D2CF-4BBC-8E25-F961237D4633}" srcOrd="0" destOrd="0" presId="urn:microsoft.com/office/officeart/2008/layout/LinedList"/>
    <dgm:cxn modelId="{D1AB05EF-F45A-4E38-9C1D-5204A1B3DD23}" type="presParOf" srcId="{9B7AE129-5458-458C-92B2-D7F86D5E5720}" destId="{98F509AB-5CCA-4FCF-A464-C4B6441725E1}" srcOrd="1" destOrd="0" presId="urn:microsoft.com/office/officeart/2008/layout/LinedList"/>
    <dgm:cxn modelId="{7DBD9FA2-3121-4CDC-9CC8-6D0B06AE9D10}" type="presParOf" srcId="{98F509AB-5CCA-4FCF-A464-C4B6441725E1}" destId="{94CE3891-1A0B-4244-AEC0-7916FC1F8433}" srcOrd="0" destOrd="0" presId="urn:microsoft.com/office/officeart/2008/layout/LinedList"/>
    <dgm:cxn modelId="{7BB76CB0-91BB-4FF6-8D65-CE3A1BD5E762}" type="presParOf" srcId="{98F509AB-5CCA-4FCF-A464-C4B6441725E1}" destId="{85F80750-0D28-48B9-9A9C-3AB7AB7ADB57}" srcOrd="1" destOrd="0" presId="urn:microsoft.com/office/officeart/2008/layout/LinedList"/>
    <dgm:cxn modelId="{3E098D53-DD26-4F65-8E71-8CC540D5345C}" type="presParOf" srcId="{9B7AE129-5458-458C-92B2-D7F86D5E5720}" destId="{816711A4-35D1-4F95-A0C4-27F8247BCAE9}" srcOrd="2" destOrd="0" presId="urn:microsoft.com/office/officeart/2008/layout/LinedList"/>
    <dgm:cxn modelId="{CF4A2A58-7CD6-4343-923F-3FC7C923871D}" type="presParOf" srcId="{9B7AE129-5458-458C-92B2-D7F86D5E5720}" destId="{7C708E45-6F0E-448D-ACBA-4F684EDB4E92}" srcOrd="3" destOrd="0" presId="urn:microsoft.com/office/officeart/2008/layout/LinedList"/>
    <dgm:cxn modelId="{3C9A5244-6FA8-4D64-AF11-842715A1D5CF}" type="presParOf" srcId="{7C708E45-6F0E-448D-ACBA-4F684EDB4E92}" destId="{31ECC27B-BA0C-43A1-AEDF-17AED5FB6D14}" srcOrd="0" destOrd="0" presId="urn:microsoft.com/office/officeart/2008/layout/LinedList"/>
    <dgm:cxn modelId="{78A76684-D2A2-4084-B8A4-A1D3E6A7E94A}" type="presParOf" srcId="{7C708E45-6F0E-448D-ACBA-4F684EDB4E92}" destId="{6DDA96DD-5B99-4AC3-9C52-BBABF8FC8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B99D8-34FB-4CD5-95BB-1A86BE3CE2C4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C2BEE-00E9-427D-8B8F-2CF8B7C2AE8D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people believed they were free because they were “Sons of Abraham”</a:t>
          </a:r>
        </a:p>
      </dsp:txBody>
      <dsp:txXfrm>
        <a:off x="0" y="0"/>
        <a:ext cx="5955773" cy="1636202"/>
      </dsp:txXfrm>
    </dsp:sp>
    <dsp:sp modelId="{894BFF97-5AC0-486F-AFCD-5673F8519E0D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solidFill>
          <a:schemeClr val="accent5">
            <a:hueOff val="-500695"/>
            <a:satOff val="-26046"/>
            <a:lumOff val="-16862"/>
            <a:alphaOff val="0"/>
          </a:schemeClr>
        </a:solidFill>
        <a:ln w="12700" cap="flat" cmpd="sng" algn="ctr">
          <a:solidFill>
            <a:schemeClr val="accent5">
              <a:hueOff val="-500695"/>
              <a:satOff val="-26046"/>
              <a:lumOff val="-1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A128E-ACD3-4074-95F7-1CB68F2CA8CD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Verses 33-34 remind them that because they are sinners, they are slaves to sin</a:t>
          </a:r>
        </a:p>
      </dsp:txBody>
      <dsp:txXfrm>
        <a:off x="0" y="1636202"/>
        <a:ext cx="5955773" cy="16362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F98AF-D2CF-4BBC-8E25-F961237D4633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E3891-1A0B-4244-AEC0-7916FC1F8433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Tim 2:5-6 “</a:t>
          </a:r>
          <a:r>
            <a:rPr lang="en-US" sz="2200" kern="1200" baseline="30000" dirty="0"/>
            <a:t>5 </a:t>
          </a:r>
          <a:r>
            <a:rPr lang="en-US" sz="2200" kern="1200" dirty="0"/>
            <a:t>For </a:t>
          </a:r>
          <a:r>
            <a:rPr lang="en-US" sz="2200" i="1" kern="1200" dirty="0"/>
            <a:t>there is</a:t>
          </a:r>
          <a:r>
            <a:rPr lang="en-US" sz="2200" kern="1200" dirty="0"/>
            <a:t> one God and one Mediator between God and men, </a:t>
          </a:r>
          <a:r>
            <a:rPr lang="en-US" sz="2200" i="1" kern="1200" dirty="0"/>
            <a:t>the</a:t>
          </a:r>
          <a:r>
            <a:rPr lang="en-US" sz="2200" kern="1200" dirty="0"/>
            <a:t> Man Christ Jesus, </a:t>
          </a:r>
          <a:r>
            <a:rPr lang="en-US" sz="2200" kern="1200" baseline="30000" dirty="0"/>
            <a:t>6 </a:t>
          </a:r>
          <a:r>
            <a:rPr lang="en-US" sz="2200" kern="1200" dirty="0"/>
            <a:t>who gave Himself a ransom for all, to be testified in due time, “</a:t>
          </a:r>
        </a:p>
      </dsp:txBody>
      <dsp:txXfrm>
        <a:off x="0" y="0"/>
        <a:ext cx="5955773" cy="1636202"/>
      </dsp:txXfrm>
    </dsp:sp>
    <dsp:sp modelId="{816711A4-35D1-4F95-A0C4-27F8247BCAE9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-3719939"/>
                <a:satOff val="-33750"/>
                <a:lumOff val="14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19939"/>
                <a:satOff val="-33750"/>
                <a:lumOff val="14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19939"/>
                <a:satOff val="-33750"/>
                <a:lumOff val="14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CC27B-BA0C-43A1-AEDF-17AED5FB6D14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1636202"/>
        <a:ext cx="5955773" cy="1636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E68F-918C-439B-B791-DF6670983059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9B60-FA7A-4143-8AC4-9A113E981BDF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Slave is not a permanent part of the family, but a son is (vs 35)</a:t>
          </a:r>
        </a:p>
      </dsp:txBody>
      <dsp:txXfrm>
        <a:off x="0" y="0"/>
        <a:ext cx="5955773" cy="1636202"/>
      </dsp:txXfrm>
    </dsp:sp>
    <dsp:sp modelId="{13203579-BDBD-4F66-BB74-E800D05EB1F1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A6BCF-86A6-4BAA-ABB6-741F2349F49C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Jesus is the “Son” and He has the power to make one fully free          (vs 36)</a:t>
          </a:r>
        </a:p>
      </dsp:txBody>
      <dsp:txXfrm>
        <a:off x="0" y="1636202"/>
        <a:ext cx="5955773" cy="1636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1B0C-0C5E-4B51-A422-E1C1A940A109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3C9873-E963-4DAE-A491-F66B18133931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Ps 119:60 “The entirety of Your word </a:t>
          </a:r>
          <a:r>
            <a:rPr lang="en-US" sz="2600" i="1" kern="1200" dirty="0"/>
            <a:t>is</a:t>
          </a:r>
          <a:r>
            <a:rPr lang="en-US" sz="2600" kern="1200" dirty="0"/>
            <a:t> truth, And every one of Your righteous judgments </a:t>
          </a:r>
          <a:r>
            <a:rPr lang="en-US" sz="2600" i="1" kern="1200" dirty="0"/>
            <a:t>endures</a:t>
          </a:r>
          <a:r>
            <a:rPr lang="en-US" sz="2600" kern="1200" dirty="0"/>
            <a:t> forever.”</a:t>
          </a:r>
        </a:p>
      </dsp:txBody>
      <dsp:txXfrm>
        <a:off x="0" y="0"/>
        <a:ext cx="5955773" cy="1636202"/>
      </dsp:txXfrm>
    </dsp:sp>
    <dsp:sp modelId="{6B75AE3E-EBE7-4AF1-BDC5-525FF02B51EA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DFDA9-6A13-4007-9AED-9A2C8E1D3129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Jn 17:17 “</a:t>
          </a:r>
          <a:r>
            <a:rPr lang="en-US" sz="2600" kern="1200" baseline="30000" dirty="0"/>
            <a:t>17 </a:t>
          </a:r>
          <a:r>
            <a:rPr lang="en-US" sz="2600" kern="1200" dirty="0"/>
            <a:t>Sanctify</a:t>
          </a:r>
          <a:r>
            <a:rPr lang="en-US" sz="2600" kern="1200" baseline="30000" dirty="0"/>
            <a:t> </a:t>
          </a:r>
          <a:r>
            <a:rPr lang="en-US" sz="2600" kern="1200" dirty="0"/>
            <a:t>them by Your truth. Your word is truth.”</a:t>
          </a:r>
        </a:p>
      </dsp:txBody>
      <dsp:txXfrm>
        <a:off x="0" y="1636202"/>
        <a:ext cx="5955773" cy="1636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151CD-E84F-4D15-A9B8-865CE0AF09E5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951AC-9756-4C13-966C-AB1CCE4BC06F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Jn 14:16 “</a:t>
          </a:r>
          <a:r>
            <a:rPr lang="en-US" sz="2700" kern="1200" baseline="30000" dirty="0"/>
            <a:t>6 </a:t>
          </a:r>
          <a:r>
            <a:rPr lang="en-US" sz="2700" kern="1200" dirty="0"/>
            <a:t>Jesus said to him, “I am the way, the truth, and the life. No one comes to the Father except through Me.”</a:t>
          </a:r>
        </a:p>
      </dsp:txBody>
      <dsp:txXfrm>
        <a:off x="0" y="0"/>
        <a:ext cx="5955773" cy="1636202"/>
      </dsp:txXfrm>
    </dsp:sp>
    <dsp:sp modelId="{F4A4E4FA-3AD1-41D0-82E6-DBD0DB489CD6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0C6CF-004C-4AF9-85FA-E37EC7D3F2FF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0" y="1636202"/>
        <a:ext cx="5955773" cy="1636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1B0C-0C5E-4B51-A422-E1C1A940A109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3C9873-E963-4DAE-A491-F66B18133931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Jn 8:36 “</a:t>
          </a:r>
          <a:r>
            <a:rPr lang="en-US" sz="2600" kern="1200" baseline="30000" dirty="0"/>
            <a:t>36 </a:t>
          </a:r>
          <a:r>
            <a:rPr lang="en-US" sz="2600" kern="1200" dirty="0"/>
            <a:t>Therefore if the Son makes you free, you shall be free indeed.”</a:t>
          </a:r>
        </a:p>
      </dsp:txBody>
      <dsp:txXfrm>
        <a:off x="0" y="0"/>
        <a:ext cx="5955773" cy="1636202"/>
      </dsp:txXfrm>
    </dsp:sp>
    <dsp:sp modelId="{6B75AE3E-EBE7-4AF1-BDC5-525FF02B51EA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DFDA9-6A13-4007-9AED-9A2C8E1D3129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Gal 5:1 “5 Stand fast therefore in the liberty by which Christ has made us free, and do not be entangled again with a yoke of bondage.”</a:t>
          </a:r>
        </a:p>
      </dsp:txBody>
      <dsp:txXfrm>
        <a:off x="0" y="1636202"/>
        <a:ext cx="5955773" cy="16362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F98AF-D2CF-4BBC-8E25-F961237D4633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E3891-1A0B-4244-AEC0-7916FC1F8433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Rom 3:23 “</a:t>
          </a:r>
          <a:r>
            <a:rPr lang="en-US" sz="3200" kern="1200" baseline="30000" dirty="0"/>
            <a:t>23 </a:t>
          </a:r>
          <a:r>
            <a:rPr lang="en-US" sz="3200" kern="1200" dirty="0"/>
            <a:t>for all have sinned and fall short of the glory of God,”</a:t>
          </a:r>
        </a:p>
      </dsp:txBody>
      <dsp:txXfrm>
        <a:off x="0" y="0"/>
        <a:ext cx="5955773" cy="1636202"/>
      </dsp:txXfrm>
    </dsp:sp>
    <dsp:sp modelId="{816711A4-35D1-4F95-A0C4-27F8247BCAE9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-3719939"/>
                <a:satOff val="-33750"/>
                <a:lumOff val="14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19939"/>
                <a:satOff val="-33750"/>
                <a:lumOff val="14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19939"/>
                <a:satOff val="-33750"/>
                <a:lumOff val="14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CC27B-BA0C-43A1-AEDF-17AED5FB6D14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Rom 6:23 “</a:t>
          </a:r>
          <a:r>
            <a:rPr lang="en-US" sz="3200" kern="1200" baseline="30000" dirty="0"/>
            <a:t>23 </a:t>
          </a:r>
          <a:r>
            <a:rPr lang="en-US" sz="3200" kern="1200" dirty="0"/>
            <a:t>For the wages of sin </a:t>
          </a:r>
          <a:r>
            <a:rPr lang="en-US" sz="3200" i="1" kern="1200" dirty="0"/>
            <a:t>is</a:t>
          </a:r>
          <a:r>
            <a:rPr lang="en-US" sz="3200" kern="1200" dirty="0"/>
            <a:t> death, but the gift of God </a:t>
          </a:r>
          <a:r>
            <a:rPr lang="en-US" sz="3200" i="1" kern="1200" dirty="0"/>
            <a:t>is</a:t>
          </a:r>
          <a:r>
            <a:rPr lang="en-US" sz="3200" kern="1200" dirty="0"/>
            <a:t> eternal life in Christ Jesus our Lord.”</a:t>
          </a:r>
        </a:p>
      </dsp:txBody>
      <dsp:txXfrm>
        <a:off x="0" y="1636202"/>
        <a:ext cx="5955773" cy="1636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F98AF-D2CF-4BBC-8E25-F961237D4633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E3891-1A0B-4244-AEC0-7916FC1F8433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Jn 3:17 “</a:t>
          </a:r>
          <a:r>
            <a:rPr lang="en-US" sz="2500" kern="1200" baseline="30000" dirty="0"/>
            <a:t>17 </a:t>
          </a:r>
          <a:r>
            <a:rPr lang="en-US" sz="2500" kern="1200" dirty="0"/>
            <a:t>For God did not send His Son into the world to condemn the world, but that the world through Him might be saved.”</a:t>
          </a:r>
        </a:p>
      </dsp:txBody>
      <dsp:txXfrm>
        <a:off x="0" y="0"/>
        <a:ext cx="5955773" cy="1636202"/>
      </dsp:txXfrm>
    </dsp:sp>
    <dsp:sp modelId="{816711A4-35D1-4F95-A0C4-27F8247BCAE9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-3719939"/>
                <a:satOff val="-33750"/>
                <a:lumOff val="14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19939"/>
                <a:satOff val="-33750"/>
                <a:lumOff val="14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19939"/>
                <a:satOff val="-33750"/>
                <a:lumOff val="14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CC27B-BA0C-43A1-AEDF-17AED5FB6D14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Rom 8:1 “8 </a:t>
          </a:r>
          <a:r>
            <a:rPr lang="en-US" sz="2500" i="1" kern="1200" dirty="0"/>
            <a:t>There is</a:t>
          </a:r>
          <a:r>
            <a:rPr lang="en-US" sz="2500" kern="1200" dirty="0"/>
            <a:t> therefore now no condemnation to those who are in Christ Jesus, who do not walk according to the flesh, but according to the Spirit.”</a:t>
          </a:r>
        </a:p>
      </dsp:txBody>
      <dsp:txXfrm>
        <a:off x="0" y="1636202"/>
        <a:ext cx="5955773" cy="16362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F98AF-D2CF-4BBC-8E25-F961237D4633}">
      <dsp:nvSpPr>
        <dsp:cNvPr id="0" name=""/>
        <dsp:cNvSpPr/>
      </dsp:nvSpPr>
      <dsp:spPr>
        <a:xfrm>
          <a:off x="0" y="0"/>
          <a:ext cx="95265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E3891-1A0B-4244-AEC0-7916FC1F8433}">
      <dsp:nvSpPr>
        <dsp:cNvPr id="0" name=""/>
        <dsp:cNvSpPr/>
      </dsp:nvSpPr>
      <dsp:spPr>
        <a:xfrm>
          <a:off x="0" y="0"/>
          <a:ext cx="9526588" cy="18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9526588" cy="1822449"/>
      </dsp:txXfrm>
    </dsp:sp>
    <dsp:sp modelId="{816711A4-35D1-4F95-A0C4-27F8247BCAE9}">
      <dsp:nvSpPr>
        <dsp:cNvPr id="0" name=""/>
        <dsp:cNvSpPr/>
      </dsp:nvSpPr>
      <dsp:spPr>
        <a:xfrm>
          <a:off x="0" y="1822449"/>
          <a:ext cx="9526588" cy="0"/>
        </a:xfrm>
        <a:prstGeom prst="line">
          <a:avLst/>
        </a:prstGeom>
        <a:gradFill rotWithShape="0">
          <a:gsLst>
            <a:gs pos="0">
              <a:schemeClr val="accent2">
                <a:hueOff val="-3719939"/>
                <a:satOff val="-33750"/>
                <a:lumOff val="14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19939"/>
                <a:satOff val="-33750"/>
                <a:lumOff val="14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19939"/>
                <a:satOff val="-33750"/>
                <a:lumOff val="14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CC27B-BA0C-43A1-AEDF-17AED5FB6D14}">
      <dsp:nvSpPr>
        <dsp:cNvPr id="0" name=""/>
        <dsp:cNvSpPr/>
      </dsp:nvSpPr>
      <dsp:spPr>
        <a:xfrm>
          <a:off x="0" y="1822449"/>
          <a:ext cx="9526588" cy="18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822449"/>
        <a:ext cx="9526588" cy="1822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F98AF-D2CF-4BBC-8E25-F961237D4633}">
      <dsp:nvSpPr>
        <dsp:cNvPr id="0" name=""/>
        <dsp:cNvSpPr/>
      </dsp:nvSpPr>
      <dsp:spPr>
        <a:xfrm>
          <a:off x="0" y="0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E3891-1A0B-4244-AEC0-7916FC1F8433}">
      <dsp:nvSpPr>
        <dsp:cNvPr id="0" name=""/>
        <dsp:cNvSpPr/>
      </dsp:nvSpPr>
      <dsp:spPr>
        <a:xfrm>
          <a:off x="0" y="0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53:5 “</a:t>
          </a:r>
          <a:r>
            <a:rPr lang="en-US" sz="2200" kern="1200" baseline="30000" dirty="0"/>
            <a:t>5 </a:t>
          </a:r>
          <a:r>
            <a:rPr lang="en-US" sz="2200" kern="1200" dirty="0"/>
            <a:t>But He </a:t>
          </a:r>
          <a:r>
            <a:rPr lang="en-US" sz="2200" i="1" kern="1200" dirty="0"/>
            <a:t>was</a:t>
          </a:r>
          <a:r>
            <a:rPr lang="en-US" sz="2200" kern="1200" dirty="0"/>
            <a:t> wounded for our transgressions, </a:t>
          </a:r>
          <a:r>
            <a:rPr lang="en-US" sz="2200" i="1" kern="1200" dirty="0"/>
            <a:t>He was</a:t>
          </a:r>
          <a:r>
            <a:rPr lang="en-US" sz="2200" kern="1200" dirty="0"/>
            <a:t> bruised for our iniquities; The chastisement for our peace </a:t>
          </a:r>
          <a:r>
            <a:rPr lang="en-US" sz="2200" i="1" kern="1200" dirty="0"/>
            <a:t>was</a:t>
          </a:r>
          <a:r>
            <a:rPr lang="en-US" sz="2200" kern="1200" dirty="0"/>
            <a:t> upon Him, And by His stripes we are healed.”</a:t>
          </a:r>
        </a:p>
      </dsp:txBody>
      <dsp:txXfrm>
        <a:off x="0" y="0"/>
        <a:ext cx="5955773" cy="1636202"/>
      </dsp:txXfrm>
    </dsp:sp>
    <dsp:sp modelId="{816711A4-35D1-4F95-A0C4-27F8247BCAE9}">
      <dsp:nvSpPr>
        <dsp:cNvPr id="0" name=""/>
        <dsp:cNvSpPr/>
      </dsp:nvSpPr>
      <dsp:spPr>
        <a:xfrm>
          <a:off x="0" y="1636202"/>
          <a:ext cx="5955773" cy="0"/>
        </a:xfrm>
        <a:prstGeom prst="line">
          <a:avLst/>
        </a:prstGeom>
        <a:gradFill rotWithShape="0">
          <a:gsLst>
            <a:gs pos="0">
              <a:schemeClr val="accent2">
                <a:hueOff val="-3719939"/>
                <a:satOff val="-33750"/>
                <a:lumOff val="14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19939"/>
                <a:satOff val="-33750"/>
                <a:lumOff val="14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19939"/>
                <a:satOff val="-33750"/>
                <a:lumOff val="14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CC27B-BA0C-43A1-AEDF-17AED5FB6D14}">
      <dsp:nvSpPr>
        <dsp:cNvPr id="0" name=""/>
        <dsp:cNvSpPr/>
      </dsp:nvSpPr>
      <dsp:spPr>
        <a:xfrm>
          <a:off x="0" y="1636202"/>
          <a:ext cx="5955773" cy="163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53:6 “</a:t>
          </a:r>
          <a:r>
            <a:rPr lang="en-US" sz="2200" kern="1200" baseline="30000" dirty="0"/>
            <a:t>6 </a:t>
          </a:r>
          <a:r>
            <a:rPr lang="en-US" sz="2200" kern="1200" dirty="0"/>
            <a:t>All we like sheep have gone astray;</a:t>
          </a:r>
          <a:br>
            <a:rPr lang="en-US" sz="2200" kern="1200" dirty="0"/>
          </a:br>
          <a:r>
            <a:rPr lang="en-US" sz="2200" kern="1200" dirty="0"/>
            <a:t>We have turned, every one, to his own way;</a:t>
          </a:r>
          <a:br>
            <a:rPr lang="en-US" sz="2200" kern="1200" dirty="0"/>
          </a:br>
          <a:r>
            <a:rPr lang="en-US" sz="2200" kern="1200" dirty="0"/>
            <a:t>And the Lord as laid on Him the iniquity of us all.”</a:t>
          </a:r>
        </a:p>
      </dsp:txBody>
      <dsp:txXfrm>
        <a:off x="0" y="1636202"/>
        <a:ext cx="5955773" cy="1636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22EEE-08A7-41EC-9481-18571B11E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E8563-C536-4642-8508-4BDD307B32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4AFEC5-286A-4094-BAE9-DC8F592AA86C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797D1-3121-4C05-9A61-A3D7F0722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B5E46-56E5-47B1-A072-38F4B42AB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932908-A2A8-41E6-BF71-FF858DFC3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40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B9D89D-33BB-421F-82E6-8B14D6CF1E7B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4C18D6-A96E-4BC0-B122-11DE8954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17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Because they are slaves to sin they are not truly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FEABAB6-4B13-4193-B78E-3DF92E929A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074632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903244-EC1B-4709-B0DC-415B8C81E2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19100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3DF6F9F-A17D-4D2D-963F-E3C9B890B1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26521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26F082E-D8E1-4C8A-A82C-7BF76BA9C3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28990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B1CB5FC-4500-4F38-A03D-5DD35CB994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17962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01BEFC7-D06A-49C0-BBFC-A191F7F208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49325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4C00B1B-DE4A-4D6D-B0C8-E213674F25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3890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EF80078-2487-42C5-AA98-255458B70A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53324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15EA334-6785-4CAA-807E-F381E208B8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55273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8D6-A96E-4BC0-B122-11DE895494A7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C3B4FD-D454-43AE-AB04-F6718E6680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47249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2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546F502-D18A-4094-B2E8-52ABA281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The price of freedom</a:t>
            </a: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218109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6D1385F0-E9A0-403D-8899-B0A0FA750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28" y="2754238"/>
            <a:ext cx="3130962" cy="2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The price of freedom</a:t>
            </a: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85968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6D1385F0-E9A0-403D-8899-B0A0FA750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28" y="2754238"/>
            <a:ext cx="3130962" cy="2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6C608-5BDE-48D6-BEBB-0ECD15B5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2D2D-3550-4B27-A13C-8E00C8B0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FCFE4-83EC-450A-8768-3285C2A7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  <p:pic>
        <p:nvPicPr>
          <p:cNvPr id="15" name="Content Placeholder 5" descr="Related image">
            <a:extLst>
              <a:ext uri="{FF2B5EF4-FFF2-40B4-BE49-F238E27FC236}">
                <a16:creationId xmlns:a16="http://schemas.microsoft.com/office/drawing/2014/main" id="{8583B472-A948-42C1-AD58-8A188FFC5D12}"/>
              </a:ext>
            </a:extLst>
          </p:cNvPr>
          <p:cNvPicPr>
            <a:picLocks noGr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0" y="-51319"/>
            <a:ext cx="12192000" cy="6960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9106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4E66F56-E306-497A-9966-AAF2CE580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B4019DF9-DCE3-48DF-94CD-E4FBBF34B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01E4AE52-E6EE-4FF7-8ED9-99AD70B15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2D2D-3550-4B27-A13C-8E00C8B0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5C7767-C3B0-4C0A-BDFF-07B38FA5E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6C608-5BDE-48D6-BEBB-0ECD15B5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7/3/2021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FCFE4-83EC-450A-8768-3285C2A7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/>
              <a:t>Introduction</a:t>
            </a: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john-8-34 | For You">
            <a:extLst>
              <a:ext uri="{FF2B5EF4-FFF2-40B4-BE49-F238E27FC236}">
                <a16:creationId xmlns:a16="http://schemas.microsoft.com/office/drawing/2014/main" id="{3C500850-5EB0-4824-B9C1-B8F1A3B4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3150393"/>
            <a:ext cx="2667145" cy="17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63466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191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/>
              <a:t>Introduction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hn-8-34 | For You">
            <a:extLst>
              <a:ext uri="{FF2B5EF4-FFF2-40B4-BE49-F238E27FC236}">
                <a16:creationId xmlns:a16="http://schemas.microsoft.com/office/drawing/2014/main" id="{E2589DBB-373B-453C-AEAA-59D6C876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3150393"/>
            <a:ext cx="2667145" cy="17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8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538055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396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The source of our freedom (vs32)</a:t>
            </a:r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et of keys&#10;&#10;Description automatically generated with low confidence">
            <a:extLst>
              <a:ext uri="{FF2B5EF4-FFF2-40B4-BE49-F238E27FC236}">
                <a16:creationId xmlns:a16="http://schemas.microsoft.com/office/drawing/2014/main" id="{50954AFC-60F9-4E6B-B31D-8F55C2832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04252"/>
            <a:ext cx="2667145" cy="26671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62038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744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The source of our freedom (vs32)</a:t>
            </a: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et of keys&#10;&#10;Description automatically generated with low confidence">
            <a:extLst>
              <a:ext uri="{FF2B5EF4-FFF2-40B4-BE49-F238E27FC236}">
                <a16:creationId xmlns:a16="http://schemas.microsoft.com/office/drawing/2014/main" id="{50954AFC-60F9-4E6B-B31D-8F55C2832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04252"/>
            <a:ext cx="2667145" cy="26671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77266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513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The source of our freedom (vs36)</a:t>
            </a:r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78930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36728D95-536D-4852-BAEE-0B0240ABD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98" y="2956424"/>
            <a:ext cx="2380517" cy="21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5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Freedom from what?</a:t>
            </a: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014D897-20AA-4BA8-9A03-F761D134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" y="2400299"/>
            <a:ext cx="2480851" cy="32750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753420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344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Freedom from what?</a:t>
            </a: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E528A49F-B706-4CD3-8311-D627B5B5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5" y="1904999"/>
            <a:ext cx="3480356" cy="4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4999"/>
            <a:ext cx="0" cy="4137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79209"/>
              </p:ext>
            </p:extLst>
          </p:nvPr>
        </p:nvGraphicFramePr>
        <p:xfrm>
          <a:off x="4346812" y="2400300"/>
          <a:ext cx="5955773" cy="327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6A5BDF41-FEE8-4235-857C-664ABCE126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775" t="6480" r="2427" b="7905"/>
          <a:stretch/>
        </p:blipFill>
        <p:spPr>
          <a:xfrm>
            <a:off x="418391" y="2721178"/>
            <a:ext cx="3376693" cy="29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6C07-B2D3-4307-8D41-F8C9CBD6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The Price of Freedom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54A8563-81E1-41F3-A645-289061C56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78784"/>
              </p:ext>
            </p:extLst>
          </p:nvPr>
        </p:nvGraphicFramePr>
        <p:xfrm>
          <a:off x="838200" y="2108200"/>
          <a:ext cx="9526588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C53D0-74AF-4EF2-BBC6-24A1B8E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E0A-485E-4950-B801-073C706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E2D-3B17-4254-AFF4-479D765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75F257D1-B2B4-444C-9C2D-4A76DCBCC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8" y="2175063"/>
            <a:ext cx="9526587" cy="35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6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515</Words>
  <Application>Microsoft Office PowerPoint</Application>
  <PresentationFormat>Widescreen</PresentationFormat>
  <Paragraphs>71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Elephant</vt:lpstr>
      <vt:lpstr>Univers Condensed</vt:lpstr>
      <vt:lpstr>MemoVTI</vt:lpstr>
      <vt:lpstr>PowerPoint Presentation</vt:lpstr>
      <vt:lpstr>Introduction</vt:lpstr>
      <vt:lpstr>Introduction</vt:lpstr>
      <vt:lpstr>The source of our freedom (vs32)</vt:lpstr>
      <vt:lpstr>The source of our freedom (vs32)</vt:lpstr>
      <vt:lpstr>The source of our freedom (vs36)</vt:lpstr>
      <vt:lpstr>Freedom from what?</vt:lpstr>
      <vt:lpstr>Freedom from what?</vt:lpstr>
      <vt:lpstr>The Price of Freedom</vt:lpstr>
      <vt:lpstr>The price of freedom</vt:lpstr>
      <vt:lpstr>The price of freedom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End</dc:creator>
  <cp:lastModifiedBy>christian miller</cp:lastModifiedBy>
  <cp:revision>15</cp:revision>
  <cp:lastPrinted>2021-07-03T18:48:03Z</cp:lastPrinted>
  <dcterms:created xsi:type="dcterms:W3CDTF">2021-06-29T17:52:16Z</dcterms:created>
  <dcterms:modified xsi:type="dcterms:W3CDTF">2021-07-03T18:48:10Z</dcterms:modified>
</cp:coreProperties>
</file>