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272D0-2411-4513-9999-F73342D77DB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3967531-D838-4E5E-9739-E0CDB1FD1396}">
      <dgm:prSet/>
      <dgm:spPr/>
      <dgm:t>
        <a:bodyPr/>
        <a:lstStyle/>
        <a:p>
          <a:r>
            <a:rPr lang="en-US" dirty="0"/>
            <a:t>Acts 8:38 “</a:t>
          </a:r>
          <a:r>
            <a:rPr lang="en-US" baseline="30000" dirty="0"/>
            <a:t>39 </a:t>
          </a:r>
          <a:r>
            <a:rPr lang="en-US" dirty="0"/>
            <a:t>Now when they came up out of the water, the Spirit of the Lord caught Philip away, so that the eunuch saw him no more; and he went on his way rejoicing.</a:t>
          </a:r>
        </a:p>
      </dgm:t>
    </dgm:pt>
    <dgm:pt modelId="{D1254923-9442-48E4-A420-A4A9A81FA77C}" type="parTrans" cxnId="{F26624A5-9FF8-498B-AF60-E0853DF895CC}">
      <dgm:prSet/>
      <dgm:spPr/>
      <dgm:t>
        <a:bodyPr/>
        <a:lstStyle/>
        <a:p>
          <a:endParaRPr lang="en-US"/>
        </a:p>
      </dgm:t>
    </dgm:pt>
    <dgm:pt modelId="{6F8C0890-3CAA-43D8-8C8C-DD75AB850D08}" type="sibTrans" cxnId="{F26624A5-9FF8-498B-AF60-E0853DF895CC}">
      <dgm:prSet/>
      <dgm:spPr/>
      <dgm:t>
        <a:bodyPr/>
        <a:lstStyle/>
        <a:p>
          <a:endParaRPr lang="en-US"/>
        </a:p>
      </dgm:t>
    </dgm:pt>
    <dgm:pt modelId="{4DC9B00E-0A4D-4FAD-A199-86DD61B076D6}">
      <dgm:prSet/>
      <dgm:spPr/>
      <dgm:t>
        <a:bodyPr/>
        <a:lstStyle/>
        <a:p>
          <a:r>
            <a:rPr lang="en-US" dirty="0"/>
            <a:t>Acts 16:33-34 “</a:t>
          </a:r>
          <a:r>
            <a:rPr lang="en-US" baseline="30000" dirty="0"/>
            <a:t>33 </a:t>
          </a:r>
          <a:r>
            <a:rPr lang="en-US" dirty="0"/>
            <a:t>And he took them the same hour of the night and washed </a:t>
          </a:r>
          <a:r>
            <a:rPr lang="en-US" i="1" dirty="0"/>
            <a:t>their</a:t>
          </a:r>
          <a:r>
            <a:rPr lang="en-US" dirty="0"/>
            <a:t> stripes. And immediately he and all his </a:t>
          </a:r>
          <a:r>
            <a:rPr lang="en-US" i="1" dirty="0"/>
            <a:t>family</a:t>
          </a:r>
          <a:r>
            <a:rPr lang="en-US" dirty="0"/>
            <a:t> were baptized. </a:t>
          </a:r>
          <a:r>
            <a:rPr lang="en-US" baseline="30000" dirty="0"/>
            <a:t>34 </a:t>
          </a:r>
          <a:r>
            <a:rPr lang="en-US" dirty="0"/>
            <a:t>Now when he had brought them into his house, he set food before them; and he rejoiced, having believed in God with all his household.</a:t>
          </a:r>
        </a:p>
      </dgm:t>
    </dgm:pt>
    <dgm:pt modelId="{8ED59D09-85D9-40E3-BD38-5EFD6D9F9480}" type="parTrans" cxnId="{783D642F-3C72-4AED-A217-F33E5AC5D424}">
      <dgm:prSet/>
      <dgm:spPr/>
      <dgm:t>
        <a:bodyPr/>
        <a:lstStyle/>
        <a:p>
          <a:endParaRPr lang="en-US"/>
        </a:p>
      </dgm:t>
    </dgm:pt>
    <dgm:pt modelId="{6329846E-7DA3-4CD2-AB6B-36629D3A6EEF}" type="sibTrans" cxnId="{783D642F-3C72-4AED-A217-F33E5AC5D424}">
      <dgm:prSet/>
      <dgm:spPr/>
      <dgm:t>
        <a:bodyPr/>
        <a:lstStyle/>
        <a:p>
          <a:endParaRPr lang="en-US"/>
        </a:p>
      </dgm:t>
    </dgm:pt>
    <dgm:pt modelId="{2AEB28EF-20CD-49DD-B94E-3185A484B0B4}" type="pres">
      <dgm:prSet presAssocID="{EE1272D0-2411-4513-9999-F73342D77DBF}" presName="vert0" presStyleCnt="0">
        <dgm:presLayoutVars>
          <dgm:dir/>
          <dgm:animOne val="branch"/>
          <dgm:animLvl val="lvl"/>
        </dgm:presLayoutVars>
      </dgm:prSet>
      <dgm:spPr/>
    </dgm:pt>
    <dgm:pt modelId="{E51AAC91-9386-4BEE-9C95-A455623E7F09}" type="pres">
      <dgm:prSet presAssocID="{33967531-D838-4E5E-9739-E0CDB1FD1396}" presName="thickLine" presStyleLbl="alignNode1" presStyleIdx="0" presStyleCnt="2"/>
      <dgm:spPr/>
    </dgm:pt>
    <dgm:pt modelId="{BE181C6D-9F75-4937-A663-D3CE64FFF864}" type="pres">
      <dgm:prSet presAssocID="{33967531-D838-4E5E-9739-E0CDB1FD1396}" presName="horz1" presStyleCnt="0"/>
      <dgm:spPr/>
    </dgm:pt>
    <dgm:pt modelId="{90D40215-1C79-4C95-87C9-E3A95883D64A}" type="pres">
      <dgm:prSet presAssocID="{33967531-D838-4E5E-9739-E0CDB1FD1396}" presName="tx1" presStyleLbl="revTx" presStyleIdx="0" presStyleCnt="2"/>
      <dgm:spPr/>
    </dgm:pt>
    <dgm:pt modelId="{33ECCCED-AA59-4AA1-A26E-CE675562626E}" type="pres">
      <dgm:prSet presAssocID="{33967531-D838-4E5E-9739-E0CDB1FD1396}" presName="vert1" presStyleCnt="0"/>
      <dgm:spPr/>
    </dgm:pt>
    <dgm:pt modelId="{330BC5D5-CE2D-4832-8443-514EA41B6DEA}" type="pres">
      <dgm:prSet presAssocID="{4DC9B00E-0A4D-4FAD-A199-86DD61B076D6}" presName="thickLine" presStyleLbl="alignNode1" presStyleIdx="1" presStyleCnt="2"/>
      <dgm:spPr/>
    </dgm:pt>
    <dgm:pt modelId="{386619BE-E4F0-47D4-964C-DCBC429072FF}" type="pres">
      <dgm:prSet presAssocID="{4DC9B00E-0A4D-4FAD-A199-86DD61B076D6}" presName="horz1" presStyleCnt="0"/>
      <dgm:spPr/>
    </dgm:pt>
    <dgm:pt modelId="{F4F42572-E01A-4A96-83C8-C194BF87CCD5}" type="pres">
      <dgm:prSet presAssocID="{4DC9B00E-0A4D-4FAD-A199-86DD61B076D6}" presName="tx1" presStyleLbl="revTx" presStyleIdx="1" presStyleCnt="2"/>
      <dgm:spPr/>
    </dgm:pt>
    <dgm:pt modelId="{12D56738-F202-45EE-9478-06DC31EC60C4}" type="pres">
      <dgm:prSet presAssocID="{4DC9B00E-0A4D-4FAD-A199-86DD61B076D6}" presName="vert1" presStyleCnt="0"/>
      <dgm:spPr/>
    </dgm:pt>
  </dgm:ptLst>
  <dgm:cxnLst>
    <dgm:cxn modelId="{26CFD72A-9BD0-4B56-8FEC-56336A414407}" type="presOf" srcId="{EE1272D0-2411-4513-9999-F73342D77DBF}" destId="{2AEB28EF-20CD-49DD-B94E-3185A484B0B4}" srcOrd="0" destOrd="0" presId="urn:microsoft.com/office/officeart/2008/layout/LinedList"/>
    <dgm:cxn modelId="{783D642F-3C72-4AED-A217-F33E5AC5D424}" srcId="{EE1272D0-2411-4513-9999-F73342D77DBF}" destId="{4DC9B00E-0A4D-4FAD-A199-86DD61B076D6}" srcOrd="1" destOrd="0" parTransId="{8ED59D09-85D9-40E3-BD38-5EFD6D9F9480}" sibTransId="{6329846E-7DA3-4CD2-AB6B-36629D3A6EEF}"/>
    <dgm:cxn modelId="{F26624A5-9FF8-498B-AF60-E0853DF895CC}" srcId="{EE1272D0-2411-4513-9999-F73342D77DBF}" destId="{33967531-D838-4E5E-9739-E0CDB1FD1396}" srcOrd="0" destOrd="0" parTransId="{D1254923-9442-48E4-A420-A4A9A81FA77C}" sibTransId="{6F8C0890-3CAA-43D8-8C8C-DD75AB850D08}"/>
    <dgm:cxn modelId="{14BDD2CE-E1F6-45E2-A212-85BEE1D47E0F}" type="presOf" srcId="{33967531-D838-4E5E-9739-E0CDB1FD1396}" destId="{90D40215-1C79-4C95-87C9-E3A95883D64A}" srcOrd="0" destOrd="0" presId="urn:microsoft.com/office/officeart/2008/layout/LinedList"/>
    <dgm:cxn modelId="{722D05F7-3FC3-4B34-AFC8-0F2E3B1AB61D}" type="presOf" srcId="{4DC9B00E-0A4D-4FAD-A199-86DD61B076D6}" destId="{F4F42572-E01A-4A96-83C8-C194BF87CCD5}" srcOrd="0" destOrd="0" presId="urn:microsoft.com/office/officeart/2008/layout/LinedList"/>
    <dgm:cxn modelId="{F5D75807-97FC-4820-AD60-340B5C8FF704}" type="presParOf" srcId="{2AEB28EF-20CD-49DD-B94E-3185A484B0B4}" destId="{E51AAC91-9386-4BEE-9C95-A455623E7F09}" srcOrd="0" destOrd="0" presId="urn:microsoft.com/office/officeart/2008/layout/LinedList"/>
    <dgm:cxn modelId="{7E2ADB03-1B1A-4A56-ACBF-C520AF191A1D}" type="presParOf" srcId="{2AEB28EF-20CD-49DD-B94E-3185A484B0B4}" destId="{BE181C6D-9F75-4937-A663-D3CE64FFF864}" srcOrd="1" destOrd="0" presId="urn:microsoft.com/office/officeart/2008/layout/LinedList"/>
    <dgm:cxn modelId="{7ABA58EA-68BC-4F88-A199-4237917AD54C}" type="presParOf" srcId="{BE181C6D-9F75-4937-A663-D3CE64FFF864}" destId="{90D40215-1C79-4C95-87C9-E3A95883D64A}" srcOrd="0" destOrd="0" presId="urn:microsoft.com/office/officeart/2008/layout/LinedList"/>
    <dgm:cxn modelId="{37845741-022A-4818-9B92-DD8428778CBA}" type="presParOf" srcId="{BE181C6D-9F75-4937-A663-D3CE64FFF864}" destId="{33ECCCED-AA59-4AA1-A26E-CE675562626E}" srcOrd="1" destOrd="0" presId="urn:microsoft.com/office/officeart/2008/layout/LinedList"/>
    <dgm:cxn modelId="{4A1E59C1-41F6-48BC-AE67-5D185EC76AD3}" type="presParOf" srcId="{2AEB28EF-20CD-49DD-B94E-3185A484B0B4}" destId="{330BC5D5-CE2D-4832-8443-514EA41B6DEA}" srcOrd="2" destOrd="0" presId="urn:microsoft.com/office/officeart/2008/layout/LinedList"/>
    <dgm:cxn modelId="{72F66D1D-958F-48E2-9AB9-02B04E60484D}" type="presParOf" srcId="{2AEB28EF-20CD-49DD-B94E-3185A484B0B4}" destId="{386619BE-E4F0-47D4-964C-DCBC429072FF}" srcOrd="3" destOrd="0" presId="urn:microsoft.com/office/officeart/2008/layout/LinedList"/>
    <dgm:cxn modelId="{A91F55CA-81C9-4E4F-8A6E-1FFFCBF9B644}" type="presParOf" srcId="{386619BE-E4F0-47D4-964C-DCBC429072FF}" destId="{F4F42572-E01A-4A96-83C8-C194BF87CCD5}" srcOrd="0" destOrd="0" presId="urn:microsoft.com/office/officeart/2008/layout/LinedList"/>
    <dgm:cxn modelId="{C10A8BFC-014D-463F-88C6-8941459B5D41}" type="presParOf" srcId="{386619BE-E4F0-47D4-964C-DCBC429072FF}" destId="{12D56738-F202-45EE-9478-06DC31EC60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AAC91-9386-4BEE-9C95-A455623E7F09}">
      <dsp:nvSpPr>
        <dsp:cNvPr id="0" name=""/>
        <dsp:cNvSpPr/>
      </dsp:nvSpPr>
      <dsp:spPr>
        <a:xfrm>
          <a:off x="0" y="0"/>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D40215-1C79-4C95-87C9-E3A95883D64A}">
      <dsp:nvSpPr>
        <dsp:cNvPr id="0" name=""/>
        <dsp:cNvSpPr/>
      </dsp:nvSpPr>
      <dsp:spPr>
        <a:xfrm>
          <a:off x="0" y="0"/>
          <a:ext cx="5906181" cy="261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Acts 8:38 “</a:t>
          </a:r>
          <a:r>
            <a:rPr lang="en-US" sz="2200" kern="1200" baseline="30000" dirty="0"/>
            <a:t>39 </a:t>
          </a:r>
          <a:r>
            <a:rPr lang="en-US" sz="2200" kern="1200" dirty="0"/>
            <a:t>Now when they came up out of the water, the Spirit of the Lord caught Philip away, so that the eunuch saw him no more; and he went on his way rejoicing.</a:t>
          </a:r>
        </a:p>
      </dsp:txBody>
      <dsp:txXfrm>
        <a:off x="0" y="0"/>
        <a:ext cx="5906181" cy="2615359"/>
      </dsp:txXfrm>
    </dsp:sp>
    <dsp:sp modelId="{330BC5D5-CE2D-4832-8443-514EA41B6DEA}">
      <dsp:nvSpPr>
        <dsp:cNvPr id="0" name=""/>
        <dsp:cNvSpPr/>
      </dsp:nvSpPr>
      <dsp:spPr>
        <a:xfrm>
          <a:off x="0" y="2615359"/>
          <a:ext cx="5906181" cy="0"/>
        </a:xfrm>
        <a:prstGeom prst="line">
          <a:avLst/>
        </a:prstGeom>
        <a:solidFill>
          <a:schemeClr val="accent2">
            <a:hueOff val="1121191"/>
            <a:satOff val="-50365"/>
            <a:lumOff val="6667"/>
            <a:alphaOff val="0"/>
          </a:schemeClr>
        </a:solidFill>
        <a:ln w="12700" cap="flat" cmpd="sng" algn="ctr">
          <a:solidFill>
            <a:schemeClr val="accent2">
              <a:hueOff val="1121191"/>
              <a:satOff val="-50365"/>
              <a:lumOff val="6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F42572-E01A-4A96-83C8-C194BF87CCD5}">
      <dsp:nvSpPr>
        <dsp:cNvPr id="0" name=""/>
        <dsp:cNvSpPr/>
      </dsp:nvSpPr>
      <dsp:spPr>
        <a:xfrm>
          <a:off x="0" y="2615359"/>
          <a:ext cx="5906181" cy="261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Acts 16:33-34 “</a:t>
          </a:r>
          <a:r>
            <a:rPr lang="en-US" sz="2200" kern="1200" baseline="30000" dirty="0"/>
            <a:t>33 </a:t>
          </a:r>
          <a:r>
            <a:rPr lang="en-US" sz="2200" kern="1200" dirty="0"/>
            <a:t>And he took them the same hour of the night and washed </a:t>
          </a:r>
          <a:r>
            <a:rPr lang="en-US" sz="2200" i="1" kern="1200" dirty="0"/>
            <a:t>their</a:t>
          </a:r>
          <a:r>
            <a:rPr lang="en-US" sz="2200" kern="1200" dirty="0"/>
            <a:t> stripes. And immediately he and all his </a:t>
          </a:r>
          <a:r>
            <a:rPr lang="en-US" sz="2200" i="1" kern="1200" dirty="0"/>
            <a:t>family</a:t>
          </a:r>
          <a:r>
            <a:rPr lang="en-US" sz="2200" kern="1200" dirty="0"/>
            <a:t> were baptized. </a:t>
          </a:r>
          <a:r>
            <a:rPr lang="en-US" sz="2200" kern="1200" baseline="30000" dirty="0"/>
            <a:t>34 </a:t>
          </a:r>
          <a:r>
            <a:rPr lang="en-US" sz="2200" kern="1200" dirty="0"/>
            <a:t>Now when he had brought them into his house, he set food before them; and he rejoiced, having believed in God with all his household.</a:t>
          </a:r>
        </a:p>
      </dsp:txBody>
      <dsp:txXfrm>
        <a:off x="0" y="2615359"/>
        <a:ext cx="5906181" cy="26153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2000DD-6D26-44F7-8CA8-2A6AC82AA37F}"/>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r>
              <a:rPr lang="en-US"/>
              <a:t>AM Sermon</a:t>
            </a:r>
          </a:p>
        </p:txBody>
      </p:sp>
      <p:sp>
        <p:nvSpPr>
          <p:cNvPr id="3" name="Date Placeholder 2">
            <a:extLst>
              <a:ext uri="{FF2B5EF4-FFF2-40B4-BE49-F238E27FC236}">
                <a16:creationId xmlns:a16="http://schemas.microsoft.com/office/drawing/2014/main" id="{D1B0D693-1AE5-43AF-8436-848AE11CD417}"/>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D259CD9-0132-4266-AB35-BF12DDB77B7D}" type="datetimeFigureOut">
              <a:rPr lang="en-US" smtClean="0"/>
              <a:t>7/10/2021</a:t>
            </a:fld>
            <a:endParaRPr lang="en-US"/>
          </a:p>
        </p:txBody>
      </p:sp>
      <p:sp>
        <p:nvSpPr>
          <p:cNvPr id="4" name="Footer Placeholder 3">
            <a:extLst>
              <a:ext uri="{FF2B5EF4-FFF2-40B4-BE49-F238E27FC236}">
                <a16:creationId xmlns:a16="http://schemas.microsoft.com/office/drawing/2014/main" id="{49B131F9-E239-4C6F-83E0-F7D994DEDC2B}"/>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8DBF2BE-B557-49E6-AE6C-A13A0003BD3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B55C77A-4098-414E-8AD1-E25917FCE9CD}" type="slidenum">
              <a:rPr lang="en-US" smtClean="0"/>
              <a:t>‹#›</a:t>
            </a:fld>
            <a:endParaRPr lang="en-US"/>
          </a:p>
        </p:txBody>
      </p:sp>
    </p:spTree>
    <p:extLst>
      <p:ext uri="{BB962C8B-B14F-4D97-AF65-F5344CB8AC3E}">
        <p14:creationId xmlns:p14="http://schemas.microsoft.com/office/powerpoint/2010/main" val="101832752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r>
              <a:rPr lang="en-US"/>
              <a:t>AM Sermon</a:t>
            </a:r>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16802D-5FF0-4CFF-942C-2BEC7BD2AA54}" type="datetimeFigureOut">
              <a:rPr lang="en-US" smtClean="0"/>
              <a:t>7/10/2021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25ED81B-7B39-4D0E-8DC5-6DF30C7029B9}" type="slidenum">
              <a:rPr lang="en-US" smtClean="0"/>
              <a:t>‹#›</a:t>
            </a:fld>
            <a:endParaRPr lang="en-US"/>
          </a:p>
        </p:txBody>
      </p:sp>
    </p:spTree>
    <p:extLst>
      <p:ext uri="{BB962C8B-B14F-4D97-AF65-F5344CB8AC3E}">
        <p14:creationId xmlns:p14="http://schemas.microsoft.com/office/powerpoint/2010/main" val="129206372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7/10/2021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749574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2101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0527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601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7/10/2021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7878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65896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7/10/2021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624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8947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090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7/10/2021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1696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7/10/2021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2800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7/10/2021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80895971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698" r:id="rId5"/>
    <p:sldLayoutId id="2147483704" r:id="rId6"/>
    <p:sldLayoutId id="2147483699" r:id="rId7"/>
    <p:sldLayoutId id="2147483700" r:id="rId8"/>
    <p:sldLayoutId id="2147483701" r:id="rId9"/>
    <p:sldLayoutId id="2147483702" r:id="rId10"/>
    <p:sldLayoutId id="2147483703"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8AC92D2-D6DE-4772-A874-5D65F883F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73" name="Rectangle 72">
            <a:extLst>
              <a:ext uri="{FF2B5EF4-FFF2-40B4-BE49-F238E27FC236}">
                <a16:creationId xmlns:a16="http://schemas.microsoft.com/office/drawing/2014/main" id="{0F2E3678-25D0-49F9-9BD6-8D4D60565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4874D30-2720-448C-8BD1-7FCD5F707D0F}"/>
              </a:ext>
            </a:extLst>
          </p:cNvPr>
          <p:cNvSpPr>
            <a:spLocks noGrp="1"/>
          </p:cNvSpPr>
          <p:nvPr>
            <p:ph type="ctrTitle"/>
          </p:nvPr>
        </p:nvSpPr>
        <p:spPr>
          <a:xfrm>
            <a:off x="1136849" y="1348844"/>
            <a:ext cx="5716338" cy="3042706"/>
          </a:xfrm>
        </p:spPr>
        <p:txBody>
          <a:bodyPr>
            <a:normAutofit/>
          </a:bodyPr>
          <a:lstStyle/>
          <a:p>
            <a:r>
              <a:rPr lang="en-US" sz="6000" dirty="0"/>
              <a:t>I’ve been baptized…Now what?</a:t>
            </a:r>
          </a:p>
        </p:txBody>
      </p:sp>
      <p:sp>
        <p:nvSpPr>
          <p:cNvPr id="3" name="Subtitle 2">
            <a:extLst>
              <a:ext uri="{FF2B5EF4-FFF2-40B4-BE49-F238E27FC236}">
                <a16:creationId xmlns:a16="http://schemas.microsoft.com/office/drawing/2014/main" id="{F3124126-9B0E-4ECC-A3B2-2FAD5E488CCA}"/>
              </a:ext>
            </a:extLst>
          </p:cNvPr>
          <p:cNvSpPr>
            <a:spLocks noGrp="1"/>
          </p:cNvSpPr>
          <p:nvPr>
            <p:ph type="subTitle" idx="1"/>
          </p:nvPr>
        </p:nvSpPr>
        <p:spPr>
          <a:xfrm>
            <a:off x="1317386" y="4682062"/>
            <a:ext cx="5355264" cy="950253"/>
          </a:xfrm>
        </p:spPr>
        <p:txBody>
          <a:bodyPr>
            <a:normAutofit/>
          </a:bodyPr>
          <a:lstStyle/>
          <a:p>
            <a:r>
              <a:rPr lang="en-US" dirty="0"/>
              <a:t> </a:t>
            </a:r>
          </a:p>
        </p:txBody>
      </p:sp>
      <p:sp>
        <p:nvSpPr>
          <p:cNvPr id="75" name="Rectangle 74">
            <a:extLst>
              <a:ext uri="{FF2B5EF4-FFF2-40B4-BE49-F238E27FC236}">
                <a16:creationId xmlns:a16="http://schemas.microsoft.com/office/drawing/2014/main" id="{63A45CD5-61B0-48E1-8090-7584418C27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48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7" name="Straight Connector 76">
            <a:extLst>
              <a:ext uri="{FF2B5EF4-FFF2-40B4-BE49-F238E27FC236}">
                <a16:creationId xmlns:a16="http://schemas.microsoft.com/office/drawing/2014/main" id="{C6D4C1FD-C274-4FA8-939A-09E6498EFC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13D4426-8AD5-43D7-8033-05DBB3BFE6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08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EC8029B-C6E2-4459-859A-7539865E00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026" name="Picture 2" descr="Male Clipart Confused Customer - Confused Png, Transparent Png ,  Transparent Png Image - PNGitem">
            <a:extLst>
              <a:ext uri="{FF2B5EF4-FFF2-40B4-BE49-F238E27FC236}">
                <a16:creationId xmlns:a16="http://schemas.microsoft.com/office/drawing/2014/main" id="{F9486EA2-D6D6-4263-A294-E1AAF63848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66549" y="1873362"/>
            <a:ext cx="3513108" cy="312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77221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7EA3C550-9978-49F4-A6E8-2B1EDD24C4B7}"/>
              </a:ext>
            </a:extLst>
          </p:cNvPr>
          <p:cNvSpPr>
            <a:spLocks noGrp="1"/>
          </p:cNvSpPr>
          <p:nvPr>
            <p:ph type="title"/>
          </p:nvPr>
        </p:nvSpPr>
        <p:spPr>
          <a:xfrm>
            <a:off x="573409" y="559477"/>
            <a:ext cx="3765200" cy="5709931"/>
          </a:xfrm>
        </p:spPr>
        <p:txBody>
          <a:bodyPr>
            <a:normAutofit/>
          </a:bodyPr>
          <a:lstStyle/>
          <a:p>
            <a:pPr algn="ctr"/>
            <a:r>
              <a:rPr lang="en-US"/>
              <a:t>I Should be Overjoyed</a:t>
            </a:r>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ED188180-97AD-4E41-89E2-D883D1700778}"/>
              </a:ext>
            </a:extLst>
          </p:cNvPr>
          <p:cNvGraphicFramePr>
            <a:graphicFrameLocks noGrp="1"/>
          </p:cNvGraphicFramePr>
          <p:nvPr>
            <p:ph idx="1"/>
            <p:extLst>
              <p:ext uri="{D42A27DB-BD31-4B8C-83A1-F6EECF244321}">
                <p14:modId xmlns:p14="http://schemas.microsoft.com/office/powerpoint/2010/main" val="3289365349"/>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6061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9" name="Rectangle 28">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1" name="Rectangle 30">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3" name="Group 32">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34" name="Straight Connector 33">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8" name="Rectangle 37">
            <a:extLst>
              <a:ext uri="{FF2B5EF4-FFF2-40B4-BE49-F238E27FC236}">
                <a16:creationId xmlns:a16="http://schemas.microsoft.com/office/drawing/2014/main" id="{BEBBBF70-6ABC-46E8-A293-73A60B8E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40" name="Rectangle 39">
            <a:extLst>
              <a:ext uri="{FF2B5EF4-FFF2-40B4-BE49-F238E27FC236}">
                <a16:creationId xmlns:a16="http://schemas.microsoft.com/office/drawing/2014/main" id="{05388887-43DC-4FAF-9400-7925701AF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bg1">
              <a:lumMod val="75000"/>
              <a:lumOff val="25000"/>
            </a:schemeClr>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77B61AD-3271-404B-944A-06BBB15A972D}"/>
              </a:ext>
            </a:extLst>
          </p:cNvPr>
          <p:cNvSpPr>
            <a:spLocks noGrp="1"/>
          </p:cNvSpPr>
          <p:nvPr>
            <p:ph type="title"/>
          </p:nvPr>
        </p:nvSpPr>
        <p:spPr>
          <a:xfrm>
            <a:off x="5353249" y="1916670"/>
            <a:ext cx="5716338" cy="3042706"/>
          </a:xfrm>
        </p:spPr>
        <p:txBody>
          <a:bodyPr vert="horz" lIns="91440" tIns="45720" rIns="91440" bIns="45720" rtlCol="0" anchor="ctr">
            <a:normAutofit/>
          </a:bodyPr>
          <a:lstStyle/>
          <a:p>
            <a:pPr algn="ctr">
              <a:lnSpc>
                <a:spcPct val="83000"/>
              </a:lnSpc>
            </a:pPr>
            <a:r>
              <a:rPr lang="en-US" sz="5400" b="0" cap="all" spc="-100" dirty="0"/>
              <a:t>Lk 15:4-10</a:t>
            </a:r>
          </a:p>
        </p:txBody>
      </p:sp>
      <p:sp>
        <p:nvSpPr>
          <p:cNvPr id="42" name="Rectangle 41">
            <a:extLst>
              <a:ext uri="{FF2B5EF4-FFF2-40B4-BE49-F238E27FC236}">
                <a16:creationId xmlns:a16="http://schemas.microsoft.com/office/drawing/2014/main" id="{2F2FD4B7-706B-4F5C-A0C7-7D69677C7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4" name="Straight Connector 43">
            <a:extLst>
              <a:ext uri="{FF2B5EF4-FFF2-40B4-BE49-F238E27FC236}">
                <a16:creationId xmlns:a16="http://schemas.microsoft.com/office/drawing/2014/main" id="{26E6DC6E-1FA3-4048-B867-BDB51763F3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E066135-B6C1-4001-B7CC-53A443DF25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3AD82B4-5F4B-4968-B15E-29DCF8592D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7" name="Content Placeholder 6" descr="A group of people jumping&#10;&#10;Description automatically generated with medium confidence">
            <a:extLst>
              <a:ext uri="{FF2B5EF4-FFF2-40B4-BE49-F238E27FC236}">
                <a16:creationId xmlns:a16="http://schemas.microsoft.com/office/drawing/2014/main" id="{4ABF882D-EC39-4390-BBEA-7264E12E225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3057" r="16691" b="2"/>
          <a:stretch/>
        </p:blipFill>
        <p:spPr>
          <a:xfrm>
            <a:off x="1241170" y="1381831"/>
            <a:ext cx="3752067" cy="4112385"/>
          </a:xfrm>
          <a:prstGeom prst="rect">
            <a:avLst/>
          </a:prstGeom>
        </p:spPr>
      </p:pic>
    </p:spTree>
    <p:extLst>
      <p:ext uri="{BB962C8B-B14F-4D97-AF65-F5344CB8AC3E}">
        <p14:creationId xmlns:p14="http://schemas.microsoft.com/office/powerpoint/2010/main" val="31346182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D758-AE38-4B30-BB07-714786A31D98}"/>
              </a:ext>
            </a:extLst>
          </p:cNvPr>
          <p:cNvSpPr>
            <a:spLocks noGrp="1"/>
          </p:cNvSpPr>
          <p:nvPr>
            <p:ph type="title"/>
          </p:nvPr>
        </p:nvSpPr>
        <p:spPr>
          <a:xfrm>
            <a:off x="6579450" y="727627"/>
            <a:ext cx="4957553" cy="1645920"/>
          </a:xfrm>
        </p:spPr>
        <p:txBody>
          <a:bodyPr>
            <a:normAutofit/>
          </a:bodyPr>
          <a:lstStyle/>
          <a:p>
            <a:r>
              <a:rPr lang="en-US" dirty="0"/>
              <a:t>I am a New Creation</a:t>
            </a:r>
          </a:p>
        </p:txBody>
      </p:sp>
      <p:sp>
        <p:nvSpPr>
          <p:cNvPr id="23" name="Rectangle 22">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25" name="Rectangle 24">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5" name="Picture 4" descr="A picture containing text&#10;&#10;Description automatically generated">
            <a:extLst>
              <a:ext uri="{FF2B5EF4-FFF2-40B4-BE49-F238E27FC236}">
                <a16:creationId xmlns:a16="http://schemas.microsoft.com/office/drawing/2014/main" id="{FB60D5FF-32A9-4790-AB57-84B81218E9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256" y="1782668"/>
            <a:ext cx="4414438" cy="3310828"/>
          </a:xfrm>
          <a:prstGeom prst="rect">
            <a:avLst/>
          </a:prstGeom>
        </p:spPr>
      </p:pic>
      <p:sp>
        <p:nvSpPr>
          <p:cNvPr id="22" name="Content Placeholder 2">
            <a:extLst>
              <a:ext uri="{FF2B5EF4-FFF2-40B4-BE49-F238E27FC236}">
                <a16:creationId xmlns:a16="http://schemas.microsoft.com/office/drawing/2014/main" id="{F86BC482-845D-4EFA-95E4-B87ACEF0E3C6}"/>
              </a:ext>
            </a:extLst>
          </p:cNvPr>
          <p:cNvSpPr>
            <a:spLocks noGrp="1"/>
          </p:cNvSpPr>
          <p:nvPr>
            <p:ph idx="1"/>
          </p:nvPr>
        </p:nvSpPr>
        <p:spPr>
          <a:xfrm>
            <a:off x="6579450" y="2538919"/>
            <a:ext cx="4957554" cy="3496120"/>
          </a:xfrm>
        </p:spPr>
        <p:txBody>
          <a:bodyPr>
            <a:normAutofit/>
          </a:bodyPr>
          <a:lstStyle/>
          <a:p>
            <a:r>
              <a:rPr lang="en-US" dirty="0"/>
              <a:t>2 </a:t>
            </a:r>
            <a:r>
              <a:rPr lang="en-US" dirty="0" err="1"/>
              <a:t>cor</a:t>
            </a:r>
            <a:r>
              <a:rPr lang="en-US" dirty="0"/>
              <a:t> 5:17 “</a:t>
            </a:r>
            <a:r>
              <a:rPr lang="en-US" baseline="30000" dirty="0"/>
              <a:t>17 </a:t>
            </a:r>
            <a:r>
              <a:rPr lang="en-US" dirty="0"/>
              <a:t>Therefore, if anyone </a:t>
            </a:r>
            <a:r>
              <a:rPr lang="en-US" i="1" dirty="0"/>
              <a:t>is</a:t>
            </a:r>
            <a:r>
              <a:rPr lang="en-US" dirty="0"/>
              <a:t> in Christ, </a:t>
            </a:r>
            <a:r>
              <a:rPr lang="en-US" i="1" dirty="0"/>
              <a:t>he is</a:t>
            </a:r>
            <a:r>
              <a:rPr lang="en-US" dirty="0"/>
              <a:t> a new creation; old things have passed away; behold, all things have become new.”</a:t>
            </a:r>
          </a:p>
          <a:p>
            <a:endParaRPr lang="en-US" dirty="0"/>
          </a:p>
          <a:p>
            <a:r>
              <a:rPr lang="en-US" dirty="0"/>
              <a:t>Gal 5:20 ‘</a:t>
            </a:r>
            <a:r>
              <a:rPr lang="en-US" baseline="30000" dirty="0"/>
              <a:t>20 </a:t>
            </a:r>
            <a:r>
              <a:rPr lang="en-US" dirty="0"/>
              <a:t>I have been crucified with Christ; it is no longer I who live, but Christ lives in me; and the </a:t>
            </a:r>
            <a:r>
              <a:rPr lang="en-US" i="1" dirty="0"/>
              <a:t>life</a:t>
            </a:r>
            <a:r>
              <a:rPr lang="en-US" dirty="0"/>
              <a:t> which I now live in the flesh I live by faith in the Son of God, who loved me and gave Himself for me. </a:t>
            </a:r>
          </a:p>
        </p:txBody>
      </p:sp>
    </p:spTree>
    <p:extLst>
      <p:ext uri="{BB962C8B-B14F-4D97-AF65-F5344CB8AC3E}">
        <p14:creationId xmlns:p14="http://schemas.microsoft.com/office/powerpoint/2010/main" val="1406208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wipe(left)">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xEl>
                                              <p:pRg st="2" end="2"/>
                                            </p:txEl>
                                          </p:spTgt>
                                        </p:tgtEl>
                                        <p:attrNameLst>
                                          <p:attrName>style.visibility</p:attrName>
                                        </p:attrNameLst>
                                      </p:cBhvr>
                                      <p:to>
                                        <p:strVal val="visible"/>
                                      </p:to>
                                    </p:set>
                                    <p:animEffect transition="in" filter="wipe(left)">
                                      <p:cBhvr>
                                        <p:cTn id="12"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61AD-3271-404B-944A-06BBB15A972D}"/>
              </a:ext>
            </a:extLst>
          </p:cNvPr>
          <p:cNvSpPr>
            <a:spLocks noGrp="1"/>
          </p:cNvSpPr>
          <p:nvPr>
            <p:ph type="title"/>
          </p:nvPr>
        </p:nvSpPr>
        <p:spPr>
          <a:xfrm>
            <a:off x="6579450" y="727627"/>
            <a:ext cx="4957553" cy="1645920"/>
          </a:xfrm>
        </p:spPr>
        <p:txBody>
          <a:bodyPr vert="horz" lIns="91440" tIns="45720" rIns="91440" bIns="45720" rtlCol="0">
            <a:normAutofit/>
          </a:bodyPr>
          <a:lstStyle/>
          <a:p>
            <a:r>
              <a:rPr lang="en-US" b="0" cap="all" spc="-100" dirty="0"/>
              <a:t>I am a new creature</a:t>
            </a:r>
          </a:p>
        </p:txBody>
      </p:sp>
      <p:sp>
        <p:nvSpPr>
          <p:cNvPr id="63" name="Rectangle 54">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64" name="Rectangle 56">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6" name="Content Placeholder 5" descr="A picture containing whiteboard&#10;&#10;Description automatically generated">
            <a:extLst>
              <a:ext uri="{FF2B5EF4-FFF2-40B4-BE49-F238E27FC236}">
                <a16:creationId xmlns:a16="http://schemas.microsoft.com/office/drawing/2014/main" id="{FD5C80AE-1255-498B-8D33-32F4943F52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256" y="1385369"/>
            <a:ext cx="4414438" cy="4105427"/>
          </a:xfrm>
          <a:prstGeom prst="rect">
            <a:avLst/>
          </a:prstGeom>
        </p:spPr>
      </p:pic>
      <p:sp>
        <p:nvSpPr>
          <p:cNvPr id="65" name="Content Placeholder 51">
            <a:extLst>
              <a:ext uri="{FF2B5EF4-FFF2-40B4-BE49-F238E27FC236}">
                <a16:creationId xmlns:a16="http://schemas.microsoft.com/office/drawing/2014/main" id="{382822A1-E6D0-4274-BC94-6AA097D6CF48}"/>
              </a:ext>
            </a:extLst>
          </p:cNvPr>
          <p:cNvSpPr>
            <a:spLocks noGrp="1"/>
          </p:cNvSpPr>
          <p:nvPr>
            <p:ph idx="1"/>
          </p:nvPr>
        </p:nvSpPr>
        <p:spPr>
          <a:xfrm>
            <a:off x="6579450" y="2538919"/>
            <a:ext cx="4957554" cy="3496120"/>
          </a:xfrm>
        </p:spPr>
        <p:txBody>
          <a:bodyPr>
            <a:normAutofit lnSpcReduction="10000"/>
          </a:bodyPr>
          <a:lstStyle/>
          <a:p>
            <a:r>
              <a:rPr lang="en-US" sz="2000" dirty="0"/>
              <a:t>Rom 6:1-4 “6 What shall we say then? Shall we continue in sin that grace may abound? </a:t>
            </a:r>
            <a:r>
              <a:rPr lang="en-US" sz="2000" baseline="30000" dirty="0"/>
              <a:t>2 </a:t>
            </a:r>
            <a:r>
              <a:rPr lang="en-US" sz="2000" dirty="0"/>
              <a:t>Certainly not! How shall we who died to sin live any longer in it? </a:t>
            </a:r>
            <a:r>
              <a:rPr lang="en-US" sz="2000" baseline="30000" dirty="0"/>
              <a:t>3 </a:t>
            </a:r>
            <a:r>
              <a:rPr lang="en-US" sz="2000" dirty="0"/>
              <a:t>Or do you not know that as many of us as were baptized into Christ Jesus were baptized into His death? </a:t>
            </a:r>
            <a:r>
              <a:rPr lang="en-US" sz="2000" baseline="30000" dirty="0"/>
              <a:t>4 </a:t>
            </a:r>
            <a:r>
              <a:rPr lang="en-US" sz="2000" dirty="0"/>
              <a:t>Therefore we were buried with Him through baptism into death, that just as Christ was raised from the dead by the glory of the Father, even so we also should walk in newness of life.</a:t>
            </a:r>
          </a:p>
          <a:p>
            <a:endParaRPr lang="en-US" dirty="0"/>
          </a:p>
        </p:txBody>
      </p:sp>
    </p:spTree>
    <p:extLst>
      <p:ext uri="{BB962C8B-B14F-4D97-AF65-F5344CB8AC3E}">
        <p14:creationId xmlns:p14="http://schemas.microsoft.com/office/powerpoint/2010/main" val="812031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DA7E-0922-4277-BA9B-9AE0AFB0084B}"/>
              </a:ext>
            </a:extLst>
          </p:cNvPr>
          <p:cNvSpPr>
            <a:spLocks noGrp="1"/>
          </p:cNvSpPr>
          <p:nvPr>
            <p:ph type="title"/>
          </p:nvPr>
        </p:nvSpPr>
        <p:spPr>
          <a:xfrm>
            <a:off x="6579450" y="727627"/>
            <a:ext cx="4957553" cy="1645920"/>
          </a:xfrm>
        </p:spPr>
        <p:txBody>
          <a:bodyPr>
            <a:normAutofit/>
          </a:bodyPr>
          <a:lstStyle/>
          <a:p>
            <a:r>
              <a:rPr lang="en-US" dirty="0"/>
              <a:t>I Must Grow in the Knowledge of God</a:t>
            </a:r>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5" name="Picture 4" descr="Graphical user interface&#10;&#10;Description automatically generated">
            <a:extLst>
              <a:ext uri="{FF2B5EF4-FFF2-40B4-BE49-F238E27FC236}">
                <a16:creationId xmlns:a16="http://schemas.microsoft.com/office/drawing/2014/main" id="{77972815-4B6E-4A9E-99C2-297C5F406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256" y="1782668"/>
            <a:ext cx="4414438" cy="3310828"/>
          </a:xfrm>
          <a:prstGeom prst="rect">
            <a:avLst/>
          </a:prstGeom>
        </p:spPr>
      </p:pic>
      <p:sp>
        <p:nvSpPr>
          <p:cNvPr id="3" name="Content Placeholder 2">
            <a:extLst>
              <a:ext uri="{FF2B5EF4-FFF2-40B4-BE49-F238E27FC236}">
                <a16:creationId xmlns:a16="http://schemas.microsoft.com/office/drawing/2014/main" id="{28A4F0C2-8FCD-4975-B134-1243FB13AFBB}"/>
              </a:ext>
            </a:extLst>
          </p:cNvPr>
          <p:cNvSpPr>
            <a:spLocks noGrp="1"/>
          </p:cNvSpPr>
          <p:nvPr>
            <p:ph idx="1"/>
          </p:nvPr>
        </p:nvSpPr>
        <p:spPr>
          <a:xfrm>
            <a:off x="6579450" y="2538919"/>
            <a:ext cx="4957554" cy="3496120"/>
          </a:xfrm>
        </p:spPr>
        <p:txBody>
          <a:bodyPr>
            <a:normAutofit fontScale="92500" lnSpcReduction="20000"/>
          </a:bodyPr>
          <a:lstStyle/>
          <a:p>
            <a:r>
              <a:rPr lang="en-US" sz="2000" dirty="0"/>
              <a:t>Acts 2:42-42 “</a:t>
            </a:r>
            <a:r>
              <a:rPr lang="en-US" sz="2000" baseline="30000" dirty="0"/>
              <a:t>41 </a:t>
            </a:r>
            <a:r>
              <a:rPr lang="en-US" sz="2000" dirty="0"/>
              <a:t>Then those who gladly received his word were baptized; and that day about three thousand souls were added </a:t>
            </a:r>
            <a:r>
              <a:rPr lang="en-US" sz="2000" i="1" dirty="0"/>
              <a:t>to them.</a:t>
            </a:r>
            <a:r>
              <a:rPr lang="en-US" sz="2000" dirty="0"/>
              <a:t> </a:t>
            </a:r>
            <a:r>
              <a:rPr lang="en-US" sz="2000" baseline="30000" dirty="0"/>
              <a:t>42 </a:t>
            </a:r>
            <a:r>
              <a:rPr lang="en-US" sz="2000" dirty="0"/>
              <a:t>And they continued steadfastly in the apostles’ doctrine and fellowship, in the breaking of bread, and in prayers.”</a:t>
            </a:r>
          </a:p>
          <a:p>
            <a:pPr marL="0" indent="0">
              <a:buNone/>
            </a:pPr>
            <a:endParaRPr lang="en-US" sz="2000" dirty="0"/>
          </a:p>
          <a:p>
            <a:r>
              <a:rPr lang="en-US" sz="2000" dirty="0"/>
              <a:t>2 Pet 3:18 “</a:t>
            </a:r>
            <a:r>
              <a:rPr lang="en-US" sz="2000" baseline="30000" dirty="0"/>
              <a:t>18 </a:t>
            </a:r>
            <a:r>
              <a:rPr lang="en-US" sz="2000" dirty="0"/>
              <a:t>but grow in the grace and knowledge of our Lord and Savior Jesus Christ. To Him </a:t>
            </a:r>
            <a:r>
              <a:rPr lang="en-US" sz="2000" i="1" dirty="0"/>
              <a:t>be</a:t>
            </a:r>
            <a:r>
              <a:rPr lang="en-US" sz="2000" dirty="0"/>
              <a:t> the glory both now and forever. Amen.”</a:t>
            </a:r>
          </a:p>
          <a:p>
            <a:endParaRPr lang="en-US" dirty="0"/>
          </a:p>
        </p:txBody>
      </p:sp>
    </p:spTree>
    <p:extLst>
      <p:ext uri="{BB962C8B-B14F-4D97-AF65-F5344CB8AC3E}">
        <p14:creationId xmlns:p14="http://schemas.microsoft.com/office/powerpoint/2010/main" val="21630530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DA7E-0922-4277-BA9B-9AE0AFB0084B}"/>
              </a:ext>
            </a:extLst>
          </p:cNvPr>
          <p:cNvSpPr>
            <a:spLocks noGrp="1"/>
          </p:cNvSpPr>
          <p:nvPr>
            <p:ph type="title"/>
          </p:nvPr>
        </p:nvSpPr>
        <p:spPr>
          <a:xfrm>
            <a:off x="6579450" y="727627"/>
            <a:ext cx="4957553" cy="1645920"/>
          </a:xfrm>
        </p:spPr>
        <p:txBody>
          <a:bodyPr>
            <a:normAutofit/>
          </a:bodyPr>
          <a:lstStyle/>
          <a:p>
            <a:r>
              <a:rPr lang="en-US" dirty="0"/>
              <a:t>I Must Grow in the Knowledge of God</a:t>
            </a:r>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5" name="Picture 4" descr="Graphical user interface&#10;&#10;Description automatically generated">
            <a:extLst>
              <a:ext uri="{FF2B5EF4-FFF2-40B4-BE49-F238E27FC236}">
                <a16:creationId xmlns:a16="http://schemas.microsoft.com/office/drawing/2014/main" id="{77972815-4B6E-4A9E-99C2-297C5F406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5256" y="1782668"/>
            <a:ext cx="4414438" cy="3310828"/>
          </a:xfrm>
          <a:prstGeom prst="rect">
            <a:avLst/>
          </a:prstGeom>
        </p:spPr>
      </p:pic>
      <p:sp>
        <p:nvSpPr>
          <p:cNvPr id="3" name="Content Placeholder 2">
            <a:extLst>
              <a:ext uri="{FF2B5EF4-FFF2-40B4-BE49-F238E27FC236}">
                <a16:creationId xmlns:a16="http://schemas.microsoft.com/office/drawing/2014/main" id="{28A4F0C2-8FCD-4975-B134-1243FB13AFBB}"/>
              </a:ext>
            </a:extLst>
          </p:cNvPr>
          <p:cNvSpPr>
            <a:spLocks noGrp="1"/>
          </p:cNvSpPr>
          <p:nvPr>
            <p:ph idx="1"/>
          </p:nvPr>
        </p:nvSpPr>
        <p:spPr>
          <a:xfrm>
            <a:off x="6579450" y="2538919"/>
            <a:ext cx="4957554" cy="3496120"/>
          </a:xfrm>
        </p:spPr>
        <p:txBody>
          <a:bodyPr>
            <a:normAutofit fontScale="92500" lnSpcReduction="20000"/>
          </a:bodyPr>
          <a:lstStyle/>
          <a:p>
            <a:r>
              <a:rPr lang="en-US" sz="2000" dirty="0"/>
              <a:t>2 Tim 2:15 “</a:t>
            </a:r>
            <a:r>
              <a:rPr lang="en-US" sz="2000" baseline="30000" dirty="0"/>
              <a:t>15 </a:t>
            </a:r>
            <a:r>
              <a:rPr lang="en-US" sz="2000" dirty="0"/>
              <a:t>Be diligent to present yourself approved to God, a worker who does not need to be ashamed, rightly dividing the word of truth.” </a:t>
            </a:r>
          </a:p>
          <a:p>
            <a:pPr marL="0" indent="0">
              <a:buNone/>
            </a:pPr>
            <a:endParaRPr lang="en-US" sz="2000" dirty="0"/>
          </a:p>
          <a:p>
            <a:r>
              <a:rPr lang="en-US" sz="2000" dirty="0"/>
              <a:t>2 Tim 3:16-17 “</a:t>
            </a:r>
            <a:r>
              <a:rPr lang="en-US" sz="2000" baseline="30000" dirty="0"/>
              <a:t>16 </a:t>
            </a:r>
            <a:r>
              <a:rPr lang="en-US" sz="2000" dirty="0"/>
              <a:t>All Scripture </a:t>
            </a:r>
            <a:r>
              <a:rPr lang="en-US" sz="2000" i="1" dirty="0"/>
              <a:t>is</a:t>
            </a:r>
            <a:r>
              <a:rPr lang="en-US" sz="2000" dirty="0"/>
              <a:t> given by inspiration of God, and </a:t>
            </a:r>
            <a:r>
              <a:rPr lang="en-US" sz="2000" i="1" dirty="0"/>
              <a:t>is</a:t>
            </a:r>
            <a:r>
              <a:rPr lang="en-US" sz="2000" dirty="0"/>
              <a:t> profitable for doctrine, for reproof, for correction, for instruction in righteousness, </a:t>
            </a:r>
            <a:r>
              <a:rPr lang="en-US" sz="2000" baseline="30000" dirty="0"/>
              <a:t>17 </a:t>
            </a:r>
            <a:r>
              <a:rPr lang="en-US" sz="2000" dirty="0"/>
              <a:t>that the man of God may be complete, thoroughly equipped for every good work.”</a:t>
            </a:r>
          </a:p>
          <a:p>
            <a:endParaRPr lang="en-US" dirty="0"/>
          </a:p>
          <a:p>
            <a:endParaRPr lang="en-US" dirty="0"/>
          </a:p>
        </p:txBody>
      </p:sp>
    </p:spTree>
    <p:extLst>
      <p:ext uri="{BB962C8B-B14F-4D97-AF65-F5344CB8AC3E}">
        <p14:creationId xmlns:p14="http://schemas.microsoft.com/office/powerpoint/2010/main" val="63522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4" name="Rectangle 43">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46" name="Rectangle 45">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8" name="Rectangle 47">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0" name="Group 4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51" name="Straight Connector 50">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55" name="Rectangle 54">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Rectangle 58">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63" name="Rectangle 62">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16AC6618-6314-4E46-8EE0-4D394DCDBB1B}"/>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4100" b="0" cap="all" spc="-100">
                <a:solidFill>
                  <a:schemeClr val="bg1"/>
                </a:solidFill>
              </a:rPr>
              <a:t>I Must Grow in the Knowledge of God</a:t>
            </a:r>
          </a:p>
        </p:txBody>
      </p:sp>
      <p:sp>
        <p:nvSpPr>
          <p:cNvPr id="65" name="Rectangle 64">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7" name="Straight Connector 66">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Content Placeholder 4" descr="A picture containing text, sign, screenshot&#10;&#10;Description automatically generated">
            <a:extLst>
              <a:ext uri="{FF2B5EF4-FFF2-40B4-BE49-F238E27FC236}">
                <a16:creationId xmlns:a16="http://schemas.microsoft.com/office/drawing/2014/main" id="{15DEC3BB-C9C8-4B6F-AF15-26AB580B068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46570" y="1101598"/>
            <a:ext cx="6202238" cy="4651678"/>
          </a:xfrm>
          <a:prstGeom prst="rect">
            <a:avLst/>
          </a:prstGeom>
        </p:spPr>
      </p:pic>
    </p:spTree>
    <p:extLst>
      <p:ext uri="{BB962C8B-B14F-4D97-AF65-F5344CB8AC3E}">
        <p14:creationId xmlns:p14="http://schemas.microsoft.com/office/powerpoint/2010/main" val="27473596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ABFA8CD2-9DD1-463F-94B6-F2A390BC9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Graphical user interface, application, PowerPoint&#10;&#10;Description automatically generated">
            <a:extLst>
              <a:ext uri="{FF2B5EF4-FFF2-40B4-BE49-F238E27FC236}">
                <a16:creationId xmlns:a16="http://schemas.microsoft.com/office/drawing/2014/main" id="{B2F3E09A-EC74-4EE4-A7FB-4AF21DC87B74}"/>
              </a:ext>
            </a:extLst>
          </p:cNvPr>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t="16950" r="1" b="14935"/>
          <a:stretch/>
        </p:blipFill>
        <p:spPr>
          <a:xfrm>
            <a:off x="643467" y="643467"/>
            <a:ext cx="10905066" cy="5571066"/>
          </a:xfrm>
          <a:prstGeom prst="rect">
            <a:avLst/>
          </a:prstGeom>
        </p:spPr>
      </p:pic>
      <p:sp>
        <p:nvSpPr>
          <p:cNvPr id="8" name="Rectangle 11">
            <a:extLst>
              <a:ext uri="{FF2B5EF4-FFF2-40B4-BE49-F238E27FC236}">
                <a16:creationId xmlns:a16="http://schemas.microsoft.com/office/drawing/2014/main" id="{92B53684-2A8B-4C6B-8F55-3B5CE3994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692920"/>
      </p:ext>
    </p:extLst>
  </p:cSld>
  <p:clrMapOvr>
    <a:overrideClrMapping bg1="dk1" tx1="lt1" bg2="dk2" tx2="lt2" accent1="accent1" accent2="accent2" accent3="accent3" accent4="accent4" accent5="accent5" accent6="accent6" hlink="hlink" folHlink="folHlink"/>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493</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Garamond</vt:lpstr>
      <vt:lpstr>Selawik Light</vt:lpstr>
      <vt:lpstr>Speak Pro</vt:lpstr>
      <vt:lpstr>SavonVTI</vt:lpstr>
      <vt:lpstr>I’ve been baptized…Now what?</vt:lpstr>
      <vt:lpstr>I Should be Overjoyed</vt:lpstr>
      <vt:lpstr>Lk 15:4-10</vt:lpstr>
      <vt:lpstr>I am a New Creation</vt:lpstr>
      <vt:lpstr>I am a new creature</vt:lpstr>
      <vt:lpstr>I Must Grow in the Knowledge of God</vt:lpstr>
      <vt:lpstr>I Must Grow in the Knowledge of God</vt:lpstr>
      <vt:lpstr>I Must Grow in the Knowledge of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I’ve been baptized…Now what?</dc:title>
  <dc:creator>West End</dc:creator>
  <cp:lastModifiedBy>christian miller</cp:lastModifiedBy>
  <cp:revision>10</cp:revision>
  <cp:lastPrinted>2021-07-10T22:25:53Z</cp:lastPrinted>
  <dcterms:created xsi:type="dcterms:W3CDTF">2021-07-05T18:43:49Z</dcterms:created>
  <dcterms:modified xsi:type="dcterms:W3CDTF">2021-07-10T22:26:57Z</dcterms:modified>
</cp:coreProperties>
</file>