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7D7CEA-5496-4DA2-8464-99F843014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7DD1C-B3D1-409E-9503-1B7BBEF59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53BD0A-C028-44D6-B998-0828DF48C20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89883-D908-4696-8419-F01DE63E2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AAD6F-5DD2-493E-9703-01854E57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96988-D2AB-4661-9746-979A6A44E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33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DCE08-C44C-4F78-9DA3-A85C50A5685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276F3E-790E-4093-AD2B-DD958CBE4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90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0452-B604-421A-9BE8-902DD8DB0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051EF-82CE-4B5F-9711-3BDC2E655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4E40A-C874-4A93-A46E-D7780F4B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242A-F997-421E-954B-24F3C134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2288-F839-4266-A387-D12EEE29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6D1F-97BE-44AB-BA69-396403AB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C624D-2A68-4C4B-BF78-4244755AA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751B-F9CC-48F5-A29F-9B05C239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3A6DC-6F96-48F7-AD64-5EE95EB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B8E5-43B4-4637-86B5-9D8593A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56DCB-285B-4C76-96D9-7BA1E5BA4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A140B-574F-4B81-8F78-4C7698909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539BE-CDCD-4A86-AA8D-22FB7AF1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E3E4-48A9-4D3B-ADC9-D42F7BA3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EE34-AA31-42AE-9638-79EDA17D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1F3B-5750-4736-B847-918539CD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F2CD-50F7-4825-A644-9B0A6A46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5F96-C1C8-4E80-8C82-561DB035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A996-287A-4157-AD7A-A060C688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2D5C-3D94-4A12-8558-A498C560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4491-EC50-452F-AD26-EF32BB58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DA86E-6E83-44FD-A682-009091EB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62F2-C294-4A59-8F8C-1CDAAFAC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4DEC-80C5-4DDE-9D0B-81F81877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956A-CDF3-4856-8794-5CA37886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BDB3-6B4C-4287-8FF5-298DEA50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433D-A108-41C4-ADE3-6CF6766F7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70C41-F399-4915-8355-EDB3C2ED9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BE4B-7819-422D-9D58-832E57E3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86F00-909D-4E31-BD8F-C3CC8E06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85BD5-5907-4522-88BD-0E43CD93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FC9D-1205-44FE-9D1E-9648B07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1F13-14A7-47CB-850F-4D08079C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FD741-2D37-410E-98EB-916681059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E205E-11A6-494B-A56C-982F26A13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D0C0A-4022-4468-A715-9A03AAE26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8FBA1-E377-42A5-97A3-6BE13462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64796-9855-4A28-B848-70585349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719BA-D37E-4B13-A41D-B1038844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64EA-AF23-4465-B802-F8C53170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88DB3-922D-4DC6-9987-B0AB6A75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F76EC-18FF-4536-9647-A5AB6C3F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9DDC4-2EEE-4346-A370-0DC25723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31B4-29E3-47ED-822F-A4EB8CD6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DD833-EB18-4081-AE6B-709706D1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DCE13-0890-4823-BDD1-9DB83BC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C5E3-1475-4F02-A03D-801925A0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57FBD-2F5D-4371-8D85-5E38202B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AF1F-39BC-417E-A484-9AD4B26D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82A40-D933-449A-A9BF-E09C4E1B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D3FC5-964D-47BD-8AE3-35905DCA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2DEE1-6424-46DD-AF09-4BA89A55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D929-07EF-45AE-9D70-1E39B40A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25D4-DA75-4049-A59B-9F94A3C3F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0F0B0-B085-4ABD-B614-1767E92BC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457C9-361D-46B4-92CF-20A0C26D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919E7-C73D-44F1-B41B-3318C565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C9157-CF52-4448-8D2C-EFA6AC7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7908C-0D75-4935-A247-25B221DD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0F47-0EDE-4811-89B0-C9A68B1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1F8D-78F4-4FEF-87A4-B6BDA7D5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930A-5462-4746-B50C-DB5FC490B4E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46EA-3197-49AF-B833-3628A0B63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1596-28B4-4FE4-B544-2C69AF1A1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08FA-0DF7-4D89-B0B8-AB6411AF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biblegateway.com/passage/?search=jn+6%3A60-68+&amp;version=NKJV#fen-NKJV-26319c" TargetMode="External"/><Relationship Id="rId2" Type="http://schemas.openxmlformats.org/officeDocument/2006/relationships/hyperlink" Target="https://classic.biblegateway.com/passage/?search=jn+6%3A60-68+&amp;version=NKJV#fen-NKJV-26319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E91-73E7-48DF-8F64-098A6C36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What Would Jesus Do?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912D4-EE9E-452B-980A-F46125F1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What is my responsibility as a Christian?</a:t>
            </a:r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ADCE73-0F71-450A-ACE0-A46F4850F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18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Would Jesus do? Demand a Change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775" y="2247900"/>
            <a:ext cx="8496679" cy="4262629"/>
          </a:xfrm>
        </p:spPr>
        <p:txBody>
          <a:bodyPr anchor="ctr">
            <a:normAutofit fontScale="25000" lnSpcReduction="20000"/>
          </a:bodyPr>
          <a:lstStyle/>
          <a:p>
            <a:endParaRPr lang="en-US" sz="1200" dirty="0"/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7200" b="1" dirty="0">
                <a:solidFill>
                  <a:srgbClr val="FF0000"/>
                </a:solidFill>
              </a:rPr>
              <a:t>Jn 8:1-11 “8 But Jesus went to the Mount of Olives.</a:t>
            </a:r>
          </a:p>
          <a:p>
            <a:r>
              <a:rPr lang="en-US" sz="7200" b="1" baseline="30000" dirty="0">
                <a:solidFill>
                  <a:srgbClr val="FF0000"/>
                </a:solidFill>
              </a:rPr>
              <a:t>2 </a:t>
            </a:r>
            <a:r>
              <a:rPr lang="en-US" sz="7200" b="1" dirty="0">
                <a:solidFill>
                  <a:srgbClr val="FF0000"/>
                </a:solidFill>
              </a:rPr>
              <a:t>Now early in the morning He came again into the temple, and all the people came to Him; and He sat down and taught them. </a:t>
            </a:r>
            <a:r>
              <a:rPr lang="en-US" sz="7200" b="1" baseline="30000" dirty="0">
                <a:solidFill>
                  <a:srgbClr val="FF0000"/>
                </a:solidFill>
              </a:rPr>
              <a:t>3 </a:t>
            </a:r>
            <a:r>
              <a:rPr lang="en-US" sz="7200" b="1" dirty="0">
                <a:solidFill>
                  <a:srgbClr val="FF0000"/>
                </a:solidFill>
              </a:rPr>
              <a:t>Then the scribes and Pharisees brought to Him a woman caught in adultery. And when they had set her in the midst, </a:t>
            </a:r>
            <a:r>
              <a:rPr lang="en-US" sz="7200" b="1" baseline="30000" dirty="0">
                <a:solidFill>
                  <a:srgbClr val="FF0000"/>
                </a:solidFill>
              </a:rPr>
              <a:t>4 </a:t>
            </a:r>
            <a:r>
              <a:rPr lang="en-US" sz="7200" b="1" dirty="0">
                <a:solidFill>
                  <a:srgbClr val="FF0000"/>
                </a:solidFill>
              </a:rPr>
              <a:t>they said to Him, “Teacher, this woman was caught in adultery, in the very act. </a:t>
            </a:r>
            <a:r>
              <a:rPr lang="en-US" sz="7200" b="1" baseline="30000" dirty="0">
                <a:solidFill>
                  <a:srgbClr val="FF0000"/>
                </a:solidFill>
              </a:rPr>
              <a:t>5 </a:t>
            </a:r>
            <a:r>
              <a:rPr lang="en-US" sz="7200" b="1" dirty="0">
                <a:solidFill>
                  <a:srgbClr val="FF0000"/>
                </a:solidFill>
              </a:rPr>
              <a:t>Now Moses, in the law, commanded us that such should be stoned. But what do You say?” </a:t>
            </a:r>
            <a:r>
              <a:rPr lang="en-US" sz="7200" b="1" baseline="30000" dirty="0">
                <a:solidFill>
                  <a:srgbClr val="FF0000"/>
                </a:solidFill>
              </a:rPr>
              <a:t>6 </a:t>
            </a:r>
            <a:r>
              <a:rPr lang="en-US" sz="7200" b="1" dirty="0">
                <a:solidFill>
                  <a:srgbClr val="FF0000"/>
                </a:solidFill>
              </a:rPr>
              <a:t>This they said, testing Him, that they might have </a:t>
            </a:r>
            <a:r>
              <a:rPr lang="en-US" sz="7200" b="1" i="1" dirty="0">
                <a:solidFill>
                  <a:srgbClr val="FF0000"/>
                </a:solidFill>
              </a:rPr>
              <a:t>something</a:t>
            </a:r>
            <a:r>
              <a:rPr lang="en-US" sz="7200" b="1" dirty="0">
                <a:solidFill>
                  <a:srgbClr val="FF0000"/>
                </a:solidFill>
              </a:rPr>
              <a:t> of which to accuse Him. But Jesus stooped down and wrote on the ground with </a:t>
            </a:r>
            <a:r>
              <a:rPr lang="en-US" sz="7200" b="1" i="1" dirty="0">
                <a:solidFill>
                  <a:srgbClr val="FF0000"/>
                </a:solidFill>
              </a:rPr>
              <a:t>His</a:t>
            </a:r>
            <a:r>
              <a:rPr lang="en-US" sz="7200" b="1" dirty="0">
                <a:solidFill>
                  <a:srgbClr val="FF0000"/>
                </a:solidFill>
              </a:rPr>
              <a:t> finger, as though He did not hear.</a:t>
            </a:r>
          </a:p>
          <a:p>
            <a:r>
              <a:rPr lang="en-US" sz="7200" b="1" baseline="30000" dirty="0">
                <a:solidFill>
                  <a:srgbClr val="FF0000"/>
                </a:solidFill>
              </a:rPr>
              <a:t>7 </a:t>
            </a:r>
            <a:r>
              <a:rPr lang="en-US" sz="7200" b="1" dirty="0">
                <a:solidFill>
                  <a:srgbClr val="FF0000"/>
                </a:solidFill>
              </a:rPr>
              <a:t>So when they continued asking Him, He raised Himself up and said to them, “He who is without sin among you, let him throw a stone at her first.” </a:t>
            </a:r>
            <a:r>
              <a:rPr lang="en-US" sz="7200" b="1" baseline="30000" dirty="0">
                <a:solidFill>
                  <a:srgbClr val="FF0000"/>
                </a:solidFill>
              </a:rPr>
              <a:t>8 </a:t>
            </a:r>
            <a:r>
              <a:rPr lang="en-US" sz="7200" b="1" dirty="0">
                <a:solidFill>
                  <a:srgbClr val="FF0000"/>
                </a:solidFill>
              </a:rPr>
              <a:t>And again He stooped down and wrote on the ground. </a:t>
            </a:r>
            <a:r>
              <a:rPr lang="en-US" sz="7200" b="1" baseline="30000" dirty="0">
                <a:solidFill>
                  <a:srgbClr val="FF0000"/>
                </a:solidFill>
              </a:rPr>
              <a:t>9 </a:t>
            </a:r>
            <a:r>
              <a:rPr lang="en-US" sz="7200" b="1" dirty="0">
                <a:solidFill>
                  <a:srgbClr val="FF0000"/>
                </a:solidFill>
              </a:rPr>
              <a:t>Then those who heard </a:t>
            </a:r>
            <a:r>
              <a:rPr lang="en-US" sz="7200" b="1" i="1" dirty="0">
                <a:solidFill>
                  <a:srgbClr val="FF0000"/>
                </a:solidFill>
              </a:rPr>
              <a:t>it,</a:t>
            </a:r>
            <a:r>
              <a:rPr lang="en-US" sz="7200" b="1" dirty="0">
                <a:solidFill>
                  <a:srgbClr val="FF0000"/>
                </a:solidFill>
              </a:rPr>
              <a:t> being convicted by </a:t>
            </a:r>
            <a:r>
              <a:rPr lang="en-US" sz="7200" b="1" i="1" dirty="0">
                <a:solidFill>
                  <a:srgbClr val="FF0000"/>
                </a:solidFill>
              </a:rPr>
              <a:t>their</a:t>
            </a:r>
            <a:r>
              <a:rPr lang="en-US" sz="7200" b="1" dirty="0">
                <a:solidFill>
                  <a:srgbClr val="FF0000"/>
                </a:solidFill>
              </a:rPr>
              <a:t> conscience, went out one by one, beginning with the oldest </a:t>
            </a:r>
            <a:r>
              <a:rPr lang="en-US" sz="7200" b="1" i="1" dirty="0">
                <a:solidFill>
                  <a:srgbClr val="FF0000"/>
                </a:solidFill>
              </a:rPr>
              <a:t>even</a:t>
            </a:r>
            <a:r>
              <a:rPr lang="en-US" sz="7200" b="1" dirty="0">
                <a:solidFill>
                  <a:srgbClr val="FF0000"/>
                </a:solidFill>
              </a:rPr>
              <a:t> to the last. And Jesus was left alone, and the woman standing in the midst. </a:t>
            </a:r>
            <a:r>
              <a:rPr lang="en-US" sz="7200" b="1" baseline="30000" dirty="0">
                <a:solidFill>
                  <a:srgbClr val="FF0000"/>
                </a:solidFill>
              </a:rPr>
              <a:t>10 </a:t>
            </a:r>
            <a:r>
              <a:rPr lang="en-US" sz="7200" b="1" dirty="0">
                <a:solidFill>
                  <a:srgbClr val="FF0000"/>
                </a:solidFill>
              </a:rPr>
              <a:t>When Jesus had raised Himself up and saw no one but the woman, He said to her, “Woman, where are those accusers of yours? Has no one condemned you?”</a:t>
            </a:r>
          </a:p>
          <a:p>
            <a:r>
              <a:rPr lang="en-US" sz="7200" b="1" baseline="30000" dirty="0">
                <a:solidFill>
                  <a:srgbClr val="FF0000"/>
                </a:solidFill>
              </a:rPr>
              <a:t>11 </a:t>
            </a:r>
            <a:r>
              <a:rPr lang="en-US" sz="7200" b="1" dirty="0">
                <a:solidFill>
                  <a:srgbClr val="FF0000"/>
                </a:solidFill>
              </a:rPr>
              <a:t>She said, “No one, Lord.” And Jesus said to her, “Neither do I condemn you; go</a:t>
            </a:r>
            <a:r>
              <a:rPr lang="en-US" sz="7200" b="1" baseline="30000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and sin no more.”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1200" dirty="0"/>
          </a:p>
          <a:p>
            <a:pPr marL="0" indent="0">
              <a:buNone/>
            </a:pPr>
            <a:endParaRPr lang="en-US" sz="1200" b="1" dirty="0"/>
          </a:p>
          <a:p>
            <a:endParaRPr lang="en-US" sz="12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AAB527-D5CF-46BD-97B1-FF9609FEE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6" y="2386583"/>
            <a:ext cx="2192017" cy="41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E91-73E7-48DF-8F64-098A6C36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What Will You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912D4-EE9E-452B-980A-F46125F1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ADCE73-0F71-450A-ACE0-A46F4850F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45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Misunderstanding: Christ Never Addressed Homosexuality</a:t>
            </a:r>
          </a:p>
        </p:txBody>
      </p:sp>
      <p:pic>
        <p:nvPicPr>
          <p:cNvPr id="4" name="Content Placeholder 3" descr="94-year-old President Jimmy Carter:... - The Gaily Grind.com | Facebook">
            <a:extLst>
              <a:ext uri="{FF2B5EF4-FFF2-40B4-BE49-F238E27FC236}">
                <a16:creationId xmlns:a16="http://schemas.microsoft.com/office/drawing/2014/main" id="{F16E9B73-235B-40F5-8BD5-53FE8C7F933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Jesus never said anything explicit about abortion, same-sex marriage, or child molestation. But it would be an incredible claim to conclude from that fact that Jesus’s teaching is irrelevant to our ethical assessment of those issues.</a:t>
            </a:r>
          </a:p>
        </p:txBody>
      </p:sp>
    </p:spTree>
    <p:extLst>
      <p:ext uri="{BB962C8B-B14F-4D97-AF65-F5344CB8AC3E}">
        <p14:creationId xmlns:p14="http://schemas.microsoft.com/office/powerpoint/2010/main" val="37581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Misunderstanding: Christ Never Addressed Homosexuality</a:t>
            </a:r>
          </a:p>
        </p:txBody>
      </p:sp>
      <p:pic>
        <p:nvPicPr>
          <p:cNvPr id="4" name="Content Placeholder 3" descr="94-year-old President Jimmy Carter:... - The Gaily Grind.com | Facebook">
            <a:extLst>
              <a:ext uri="{FF2B5EF4-FFF2-40B4-BE49-F238E27FC236}">
                <a16:creationId xmlns:a16="http://schemas.microsoft.com/office/drawing/2014/main" id="{F16E9B73-235B-40F5-8BD5-53FE8C7F933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386584"/>
            <a:ext cx="3803904" cy="3886199"/>
          </a:xfrm>
        </p:spPr>
        <p:txBody>
          <a:bodyPr anchor="ctr">
            <a:noAutofit/>
          </a:bodyPr>
          <a:lstStyle/>
          <a:p>
            <a:r>
              <a:rPr lang="en-US" dirty="0"/>
              <a:t>Jesus did speak explicitly about sexual immorality in general and the nature of marriage. He denounced the former (e.g., </a:t>
            </a:r>
            <a:r>
              <a:rPr lang="en-US" b="1" dirty="0">
                <a:solidFill>
                  <a:srgbClr val="FF0000"/>
                </a:solidFill>
                <a:effectLst/>
              </a:rPr>
              <a:t>Matt. 5:28; 15:19</a:t>
            </a:r>
            <a:r>
              <a:rPr lang="en-US" dirty="0"/>
              <a:t>) and defined the latter according to </a:t>
            </a:r>
            <a:r>
              <a:rPr lang="en-US" b="1" dirty="0">
                <a:solidFill>
                  <a:srgbClr val="FF0000"/>
                </a:solidFill>
                <a:effectLst/>
              </a:rPr>
              <a:t>Genesis 2:24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01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Misunderstanding: Christ Never Addressed Homosexuality</a:t>
            </a:r>
          </a:p>
        </p:txBody>
      </p:sp>
      <p:pic>
        <p:nvPicPr>
          <p:cNvPr id="4" name="Content Placeholder 3" descr="94-year-old President Jimmy Carter:... - The Gaily Grind.com | Facebook">
            <a:extLst>
              <a:ext uri="{FF2B5EF4-FFF2-40B4-BE49-F238E27FC236}">
                <a16:creationId xmlns:a16="http://schemas.microsoft.com/office/drawing/2014/main" id="{F16E9B73-235B-40F5-8BD5-53FE8C7F933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386584"/>
            <a:ext cx="3803904" cy="3886199"/>
          </a:xfrm>
        </p:spPr>
        <p:txBody>
          <a:bodyPr anchor="ctr">
            <a:noAutofit/>
          </a:bodyPr>
          <a:lstStyle/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Mt 5:28 “</a:t>
            </a:r>
            <a:r>
              <a:rPr lang="en-US" sz="2200" b="1" baseline="30000" dirty="0">
                <a:solidFill>
                  <a:srgbClr val="FF0000"/>
                </a:solidFill>
              </a:rPr>
              <a:t>28 </a:t>
            </a:r>
            <a:r>
              <a:rPr lang="en-US" sz="2200" b="1" dirty="0">
                <a:solidFill>
                  <a:srgbClr val="FF0000"/>
                </a:solidFill>
              </a:rPr>
              <a:t>But I say to you that whoever looks at a woman to lust for her has already committed adultery with her in his heart. </a:t>
            </a:r>
          </a:p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Mt 15:19 “</a:t>
            </a:r>
            <a:r>
              <a:rPr lang="en-US" sz="2200" b="1" baseline="30000" dirty="0">
                <a:solidFill>
                  <a:srgbClr val="FF0000"/>
                </a:solidFill>
              </a:rPr>
              <a:t>19 </a:t>
            </a:r>
            <a:r>
              <a:rPr lang="en-US" sz="2200" b="1" dirty="0">
                <a:solidFill>
                  <a:srgbClr val="FF0000"/>
                </a:solidFill>
              </a:rPr>
              <a:t>For out of the heart proceed evil thoughts, murders, adulteries, fornications, thefts, false witness, blasphemies.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Misunderstanding: Christ Never Addressed Homosexuality</a:t>
            </a:r>
          </a:p>
        </p:txBody>
      </p:sp>
      <p:pic>
        <p:nvPicPr>
          <p:cNvPr id="4" name="Content Placeholder 3" descr="94-year-old President Jimmy Carter:... - The Gaily Grind.com | Facebook">
            <a:extLst>
              <a:ext uri="{FF2B5EF4-FFF2-40B4-BE49-F238E27FC236}">
                <a16:creationId xmlns:a16="http://schemas.microsoft.com/office/drawing/2014/main" id="{F16E9B73-235B-40F5-8BD5-53FE8C7F933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386585"/>
            <a:ext cx="3803904" cy="3886200"/>
          </a:xfrm>
        </p:spPr>
        <p:txBody>
          <a:bodyPr anchor="ctr">
            <a:noAutofit/>
          </a:bodyPr>
          <a:lstStyle/>
          <a:p>
            <a:endParaRPr lang="en-US" sz="2200" dirty="0"/>
          </a:p>
          <a:p>
            <a:r>
              <a:rPr lang="en-US" sz="2000" b="1" dirty="0">
                <a:solidFill>
                  <a:srgbClr val="FF0000"/>
                </a:solidFill>
              </a:rPr>
              <a:t>Mt 19:5 “</a:t>
            </a:r>
            <a:r>
              <a:rPr lang="en-US" sz="2000" b="1" baseline="30000" dirty="0">
                <a:solidFill>
                  <a:srgbClr val="FF0000"/>
                </a:solidFill>
              </a:rPr>
              <a:t>5 </a:t>
            </a:r>
            <a:r>
              <a:rPr lang="en-US" sz="2000" b="1" dirty="0">
                <a:solidFill>
                  <a:srgbClr val="FF0000"/>
                </a:solidFill>
              </a:rPr>
              <a:t>and said, ‘For this reason a man shall leave his father and mother and be joined to his wife, and the two shall become one flesh’?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Mk 10:7-8 “</a:t>
            </a:r>
            <a:r>
              <a:rPr lang="en-US" sz="2000" b="1" baseline="30000" dirty="0">
                <a:solidFill>
                  <a:srgbClr val="FF0000"/>
                </a:solidFill>
              </a:rPr>
              <a:t>7 </a:t>
            </a:r>
            <a:r>
              <a:rPr lang="en-US" sz="2000" b="1" dirty="0">
                <a:solidFill>
                  <a:srgbClr val="FF0000"/>
                </a:solidFill>
              </a:rPr>
              <a:t>‘For this reason a man shall leave his father and mother and be joined to his wife, </a:t>
            </a:r>
            <a:r>
              <a:rPr lang="en-US" sz="2000" b="1" baseline="30000" dirty="0">
                <a:solidFill>
                  <a:srgbClr val="FF0000"/>
                </a:solidFill>
              </a:rPr>
              <a:t>8 </a:t>
            </a:r>
            <a:r>
              <a:rPr lang="en-US" sz="2000" b="1" dirty="0">
                <a:solidFill>
                  <a:srgbClr val="FF0000"/>
                </a:solidFill>
              </a:rPr>
              <a:t>and the two shall become one flesh’; so then they are no longer two, but one flesh. “</a:t>
            </a:r>
            <a:endParaRPr lang="en-US" sz="22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0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Would Jesus do? Reach out to Them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2386584"/>
            <a:ext cx="5880735" cy="3886199"/>
          </a:xfrm>
        </p:spPr>
        <p:txBody>
          <a:bodyPr anchor="ctr">
            <a:noAutofit/>
          </a:bodyPr>
          <a:lstStyle/>
          <a:p>
            <a:endParaRPr lang="en-US" sz="22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Mt 5:27-32 “</a:t>
            </a:r>
            <a:r>
              <a:rPr lang="en-US" sz="1800" b="1" baseline="30000" dirty="0">
                <a:solidFill>
                  <a:srgbClr val="FF0000"/>
                </a:solidFill>
              </a:rPr>
              <a:t>27 </a:t>
            </a:r>
            <a:r>
              <a:rPr lang="en-US" sz="1800" b="1" dirty="0">
                <a:solidFill>
                  <a:srgbClr val="FF0000"/>
                </a:solidFill>
              </a:rPr>
              <a:t>After these things He went out and saw a tax collector named Levi, sitting at the tax office. And He said to him, “Follow Me.” </a:t>
            </a:r>
            <a:r>
              <a:rPr lang="en-US" sz="1800" b="1" baseline="30000" dirty="0">
                <a:solidFill>
                  <a:srgbClr val="FF0000"/>
                </a:solidFill>
              </a:rPr>
              <a:t>28 </a:t>
            </a:r>
            <a:r>
              <a:rPr lang="en-US" sz="1800" b="1" dirty="0">
                <a:solidFill>
                  <a:srgbClr val="FF0000"/>
                </a:solidFill>
              </a:rPr>
              <a:t>So he left all, rose up, and followed Him.</a:t>
            </a:r>
          </a:p>
          <a:p>
            <a:r>
              <a:rPr lang="en-US" sz="1800" b="1" baseline="30000" dirty="0">
                <a:solidFill>
                  <a:srgbClr val="FF0000"/>
                </a:solidFill>
              </a:rPr>
              <a:t>29 </a:t>
            </a:r>
            <a:r>
              <a:rPr lang="en-US" sz="1800" b="1" dirty="0">
                <a:solidFill>
                  <a:srgbClr val="FF0000"/>
                </a:solidFill>
              </a:rPr>
              <a:t>Then Levi gave Him a great feast in his own house. And there were a great number of tax collectors and others who sat down with them. </a:t>
            </a:r>
            <a:r>
              <a:rPr lang="en-US" sz="1800" b="1" baseline="30000" dirty="0">
                <a:solidFill>
                  <a:srgbClr val="FF0000"/>
                </a:solidFill>
              </a:rPr>
              <a:t>30 </a:t>
            </a:r>
            <a:r>
              <a:rPr lang="en-US" sz="1800" b="1" dirty="0">
                <a:solidFill>
                  <a:srgbClr val="FF0000"/>
                </a:solidFill>
              </a:rPr>
              <a:t>And their scribes and the Pharisees complained against His disciples, saying, “Why do You eat and drink with tax collectors and sinners?”</a:t>
            </a:r>
          </a:p>
          <a:p>
            <a:r>
              <a:rPr lang="en-US" sz="1800" b="1" baseline="30000" dirty="0">
                <a:solidFill>
                  <a:srgbClr val="FF0000"/>
                </a:solidFill>
              </a:rPr>
              <a:t>31 </a:t>
            </a:r>
            <a:r>
              <a:rPr lang="en-US" sz="1800" b="1" dirty="0">
                <a:solidFill>
                  <a:srgbClr val="FF0000"/>
                </a:solidFill>
              </a:rPr>
              <a:t>Jesus answered and said to them, “Those who are well have no need of a physician, but those who are sick. </a:t>
            </a:r>
            <a:r>
              <a:rPr lang="en-US" sz="1800" b="1" baseline="30000" dirty="0">
                <a:solidFill>
                  <a:srgbClr val="FF0000"/>
                </a:solidFill>
              </a:rPr>
              <a:t>32 </a:t>
            </a:r>
            <a:r>
              <a:rPr lang="en-US" sz="1800" b="1" dirty="0">
                <a:solidFill>
                  <a:srgbClr val="FF0000"/>
                </a:solidFill>
              </a:rPr>
              <a:t>I have not come to call </a:t>
            </a:r>
            <a:r>
              <a:rPr lang="en-US" sz="1800" b="1" i="1" dirty="0">
                <a:solidFill>
                  <a:srgbClr val="FF0000"/>
                </a:solidFill>
              </a:rPr>
              <a:t>the</a:t>
            </a:r>
            <a:r>
              <a:rPr lang="en-US" sz="1800" b="1" dirty="0">
                <a:solidFill>
                  <a:srgbClr val="FF0000"/>
                </a:solidFill>
              </a:rPr>
              <a:t> righteous, but sinners, to repentance.”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480198E-B4BC-4030-A183-C96F9060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96309"/>
            <a:ext cx="4966336" cy="37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Would Jesus do? Use God’s Teaching</a:t>
            </a: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5BBA1CF-12A0-4E5C-B60F-B1EAEE4F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r="-1" b="1559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77500" lnSpcReduction="20000"/>
          </a:bodyPr>
          <a:lstStyle/>
          <a:p>
            <a:endParaRPr lang="en-US" sz="1200" dirty="0"/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Lev 18:22 “</a:t>
            </a:r>
            <a:r>
              <a:rPr lang="en-US" b="1" baseline="30000" dirty="0">
                <a:solidFill>
                  <a:srgbClr val="FF0000"/>
                </a:solidFill>
              </a:rPr>
              <a:t>22 </a:t>
            </a:r>
            <a:r>
              <a:rPr lang="en-US" b="1" dirty="0">
                <a:solidFill>
                  <a:srgbClr val="FF0000"/>
                </a:solidFill>
              </a:rPr>
              <a:t>You shall not lie with a male as with a </a:t>
            </a:r>
            <a:r>
              <a:rPr lang="en-US" sz="2600" b="1" dirty="0">
                <a:solidFill>
                  <a:srgbClr val="FF0000"/>
                </a:solidFill>
              </a:rPr>
              <a:t>woman. It </a:t>
            </a:r>
            <a:r>
              <a:rPr lang="en-US" sz="2600" b="1" i="1" dirty="0">
                <a:solidFill>
                  <a:srgbClr val="FF0000"/>
                </a:solidFill>
              </a:rPr>
              <a:t>is</a:t>
            </a:r>
            <a:r>
              <a:rPr lang="en-US" sz="2600" b="1" dirty="0">
                <a:solidFill>
                  <a:srgbClr val="FF0000"/>
                </a:solidFill>
              </a:rPr>
              <a:t> an abomination. “</a:t>
            </a:r>
          </a:p>
          <a:p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Lev 20:13 “</a:t>
            </a:r>
            <a:r>
              <a:rPr lang="en-US" b="1" baseline="30000" dirty="0">
                <a:solidFill>
                  <a:srgbClr val="FF0000"/>
                </a:solidFill>
              </a:rPr>
              <a:t>13 </a:t>
            </a:r>
            <a:r>
              <a:rPr lang="en-US" b="1" dirty="0">
                <a:solidFill>
                  <a:srgbClr val="FF0000"/>
                </a:solidFill>
              </a:rPr>
              <a:t>If a man lies with a male as he lies with a woman, both of them have committed an abomination. They shall surely be put to death. Their blood </a:t>
            </a:r>
            <a:r>
              <a:rPr lang="en-US" b="1" i="1" dirty="0">
                <a:solidFill>
                  <a:srgbClr val="FF0000"/>
                </a:solidFill>
              </a:rPr>
              <a:t>shall be</a:t>
            </a:r>
            <a:r>
              <a:rPr lang="en-US" b="1" dirty="0">
                <a:solidFill>
                  <a:srgbClr val="FF0000"/>
                </a:solidFill>
              </a:rPr>
              <a:t> upon them.”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1200" b="1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65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Would Jesus do? Confront the Sin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2386584"/>
            <a:ext cx="5880735" cy="3886199"/>
          </a:xfrm>
        </p:spPr>
        <p:txBody>
          <a:bodyPr anchor="ctr">
            <a:noAutofit/>
          </a:bodyPr>
          <a:lstStyle/>
          <a:p>
            <a:endParaRPr lang="en-US" sz="22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Jn 4:16-18 “</a:t>
            </a:r>
            <a:r>
              <a:rPr lang="en-US" sz="2400" b="1" baseline="30000" dirty="0">
                <a:solidFill>
                  <a:srgbClr val="FF0000"/>
                </a:solidFill>
              </a:rPr>
              <a:t>16 </a:t>
            </a:r>
            <a:r>
              <a:rPr lang="en-US" sz="2400" b="1" dirty="0">
                <a:solidFill>
                  <a:srgbClr val="FF0000"/>
                </a:solidFill>
              </a:rPr>
              <a:t>Jesus said to her, “Go, call your husband, and come here.”</a:t>
            </a:r>
          </a:p>
          <a:p>
            <a:r>
              <a:rPr lang="en-US" sz="2400" b="1" baseline="30000" dirty="0">
                <a:solidFill>
                  <a:srgbClr val="FF0000"/>
                </a:solidFill>
              </a:rPr>
              <a:t>17 </a:t>
            </a:r>
            <a:r>
              <a:rPr lang="en-US" sz="2400" b="1" dirty="0">
                <a:solidFill>
                  <a:srgbClr val="FF0000"/>
                </a:solidFill>
              </a:rPr>
              <a:t>The woman answered and said, “I have no husband.”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Jesus said to her, “You have well said, ‘I have no husband,’ </a:t>
            </a:r>
            <a:r>
              <a:rPr lang="en-US" sz="2400" b="1" baseline="30000" dirty="0">
                <a:solidFill>
                  <a:srgbClr val="FF0000"/>
                </a:solidFill>
              </a:rPr>
              <a:t>18 </a:t>
            </a:r>
            <a:r>
              <a:rPr lang="en-US" sz="2400" b="1" dirty="0">
                <a:solidFill>
                  <a:srgbClr val="FF0000"/>
                </a:solidFill>
              </a:rPr>
              <a:t>for you have had five husbands, and the one whom you now have is not your husband; in that you spoke truly.”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A86981B-582C-43D2-B5C6-A6097E81A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657225" y="2386584"/>
            <a:ext cx="4981575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A620-294D-42CA-921D-0EC95285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Would Jesus do? Confront the Sin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5E72A-F41C-4FFD-888E-5CEBAE6B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2386584"/>
            <a:ext cx="7915655" cy="4123945"/>
          </a:xfrm>
        </p:spPr>
        <p:txBody>
          <a:bodyPr anchor="ctr">
            <a:noAutofit/>
          </a:bodyPr>
          <a:lstStyle/>
          <a:p>
            <a:endParaRPr lang="en-US" sz="22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Jn 6:60-68 “</a:t>
            </a:r>
            <a:r>
              <a:rPr lang="en-US" sz="1800" b="1" baseline="30000" dirty="0">
                <a:solidFill>
                  <a:srgbClr val="FF0000"/>
                </a:solidFill>
              </a:rPr>
              <a:t>60 </a:t>
            </a:r>
            <a:r>
              <a:rPr lang="en-US" sz="1800" b="1" dirty="0">
                <a:solidFill>
                  <a:srgbClr val="FF0000"/>
                </a:solidFill>
              </a:rPr>
              <a:t>Therefore many of His disciples, when they heard </a:t>
            </a:r>
            <a:r>
              <a:rPr lang="en-US" sz="1800" b="1" i="1" dirty="0">
                <a:solidFill>
                  <a:srgbClr val="FF0000"/>
                </a:solidFill>
              </a:rPr>
              <a:t>this,</a:t>
            </a:r>
            <a:r>
              <a:rPr lang="en-US" sz="1800" b="1" dirty="0">
                <a:solidFill>
                  <a:srgbClr val="FF0000"/>
                </a:solidFill>
              </a:rPr>
              <a:t> said, “This is a hard saying; who can understand it?”</a:t>
            </a:r>
          </a:p>
          <a:p>
            <a:r>
              <a:rPr lang="en-US" sz="1800" b="1" baseline="30000" dirty="0">
                <a:solidFill>
                  <a:srgbClr val="FF0000"/>
                </a:solidFill>
              </a:rPr>
              <a:t>61 </a:t>
            </a:r>
            <a:r>
              <a:rPr lang="en-US" sz="1800" b="1" dirty="0">
                <a:solidFill>
                  <a:srgbClr val="FF0000"/>
                </a:solidFill>
              </a:rPr>
              <a:t>When Jesus knew in Himself that His disciples </a:t>
            </a:r>
            <a:r>
              <a:rPr lang="en-US" sz="1800" b="1" baseline="30000" dirty="0">
                <a:solidFill>
                  <a:srgbClr val="FF0000"/>
                </a:solidFill>
              </a:rPr>
              <a:t>[</a:t>
            </a:r>
            <a:r>
              <a:rPr lang="en-US" sz="1800" b="1" baseline="30000" dirty="0">
                <a:solidFill>
                  <a:srgbClr val="FF0000"/>
                </a:solidFill>
                <a:hlinkClick r:id="rId2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1800" b="1" baseline="30000" dirty="0">
                <a:solidFill>
                  <a:srgbClr val="FF0000"/>
                </a:solidFill>
              </a:rPr>
              <a:t>]</a:t>
            </a:r>
            <a:r>
              <a:rPr lang="en-US" sz="1800" b="1" dirty="0">
                <a:solidFill>
                  <a:srgbClr val="FF0000"/>
                </a:solidFill>
              </a:rPr>
              <a:t>complained about this, He said to them, “Does this </a:t>
            </a:r>
            <a:r>
              <a:rPr lang="en-US" sz="1800" b="1" baseline="30000" dirty="0">
                <a:solidFill>
                  <a:srgbClr val="FF0000"/>
                </a:solidFill>
              </a:rPr>
              <a:t>[</a:t>
            </a:r>
            <a:r>
              <a:rPr lang="en-US" sz="1800" b="1" baseline="30000" dirty="0">
                <a:solidFill>
                  <a:srgbClr val="FF0000"/>
                </a:solidFill>
                <a:hlinkClick r:id="rId3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800" b="1" baseline="30000" dirty="0">
                <a:solidFill>
                  <a:srgbClr val="FF0000"/>
                </a:solidFill>
              </a:rPr>
              <a:t>]</a:t>
            </a:r>
            <a:r>
              <a:rPr lang="en-US" sz="1800" b="1" dirty="0">
                <a:solidFill>
                  <a:srgbClr val="FF0000"/>
                </a:solidFill>
              </a:rPr>
              <a:t>offend you? </a:t>
            </a:r>
            <a:r>
              <a:rPr lang="en-US" sz="1800" b="1" baseline="30000" dirty="0">
                <a:solidFill>
                  <a:srgbClr val="FF0000"/>
                </a:solidFill>
              </a:rPr>
              <a:t>62 </a:t>
            </a:r>
            <a:r>
              <a:rPr lang="en-US" sz="1800" b="1" i="1" dirty="0">
                <a:solidFill>
                  <a:srgbClr val="FF0000"/>
                </a:solidFill>
              </a:rPr>
              <a:t>What</a:t>
            </a:r>
            <a:r>
              <a:rPr lang="en-US" sz="1800" b="1" dirty="0">
                <a:solidFill>
                  <a:srgbClr val="FF0000"/>
                </a:solidFill>
              </a:rPr>
              <a:t> then if you should see the Son of Man ascend where He was before? </a:t>
            </a:r>
            <a:r>
              <a:rPr lang="en-US" sz="1800" b="1" baseline="30000" dirty="0">
                <a:solidFill>
                  <a:srgbClr val="FF0000"/>
                </a:solidFill>
              </a:rPr>
              <a:t>63 </a:t>
            </a:r>
            <a:r>
              <a:rPr lang="en-US" sz="1800" b="1" dirty="0">
                <a:solidFill>
                  <a:srgbClr val="FF0000"/>
                </a:solidFill>
              </a:rPr>
              <a:t>It is the Spirit who gives life; the flesh profits nothing. The words that I speak to you are spirit, and </a:t>
            </a:r>
            <a:r>
              <a:rPr lang="en-US" sz="1800" b="1" i="1" dirty="0">
                <a:solidFill>
                  <a:srgbClr val="FF0000"/>
                </a:solidFill>
              </a:rPr>
              <a:t>they</a:t>
            </a:r>
            <a:r>
              <a:rPr lang="en-US" sz="1800" b="1" dirty="0">
                <a:solidFill>
                  <a:srgbClr val="FF0000"/>
                </a:solidFill>
              </a:rPr>
              <a:t> are life. </a:t>
            </a:r>
            <a:r>
              <a:rPr lang="en-US" sz="1800" b="1" baseline="30000" dirty="0">
                <a:solidFill>
                  <a:srgbClr val="FF0000"/>
                </a:solidFill>
              </a:rPr>
              <a:t>64 </a:t>
            </a:r>
            <a:r>
              <a:rPr lang="en-US" sz="1800" b="1" dirty="0">
                <a:solidFill>
                  <a:srgbClr val="FF0000"/>
                </a:solidFill>
              </a:rPr>
              <a:t>But there are some of you who do not believe.” For Jesus knew from the beginning who they were who did not believe, and who would betray Him. </a:t>
            </a:r>
            <a:r>
              <a:rPr lang="en-US" sz="1800" b="1" baseline="30000" dirty="0">
                <a:solidFill>
                  <a:srgbClr val="FF0000"/>
                </a:solidFill>
              </a:rPr>
              <a:t>65 </a:t>
            </a:r>
            <a:r>
              <a:rPr lang="en-US" sz="1800" b="1" dirty="0">
                <a:solidFill>
                  <a:srgbClr val="FF0000"/>
                </a:solidFill>
              </a:rPr>
              <a:t>And He said, “Therefore I have said to you that no one can come to Me unless it has been granted to him by My Father.”</a:t>
            </a:r>
          </a:p>
          <a:p>
            <a:r>
              <a:rPr lang="en-US" sz="1800" b="1" baseline="30000" dirty="0">
                <a:solidFill>
                  <a:srgbClr val="FF0000"/>
                </a:solidFill>
              </a:rPr>
              <a:t>66 </a:t>
            </a:r>
            <a:r>
              <a:rPr lang="en-US" sz="1800" b="1" dirty="0">
                <a:solidFill>
                  <a:srgbClr val="FF0000"/>
                </a:solidFill>
              </a:rPr>
              <a:t>From that </a:t>
            </a:r>
            <a:r>
              <a:rPr lang="en-US" sz="1800" b="1" i="1" dirty="0">
                <a:solidFill>
                  <a:srgbClr val="FF0000"/>
                </a:solidFill>
              </a:rPr>
              <a:t>time</a:t>
            </a:r>
            <a:r>
              <a:rPr lang="en-US" sz="1800" b="1" dirty="0">
                <a:solidFill>
                  <a:srgbClr val="FF0000"/>
                </a:solidFill>
              </a:rPr>
              <a:t> many of His disciples went back and walked with Him no more. </a:t>
            </a:r>
            <a:r>
              <a:rPr lang="en-US" sz="1800" b="1" baseline="30000" dirty="0">
                <a:solidFill>
                  <a:srgbClr val="FF0000"/>
                </a:solidFill>
              </a:rPr>
              <a:t>67 </a:t>
            </a:r>
            <a:r>
              <a:rPr lang="en-US" sz="1800" b="1" dirty="0">
                <a:solidFill>
                  <a:srgbClr val="FF0000"/>
                </a:solidFill>
              </a:rPr>
              <a:t>Then Jesus said to the twelve, “Do you also want to go away?” </a:t>
            </a:r>
            <a:r>
              <a:rPr lang="en-US" sz="1800" b="1" baseline="30000" dirty="0">
                <a:solidFill>
                  <a:srgbClr val="FF0000"/>
                </a:solidFill>
              </a:rPr>
              <a:t>68 </a:t>
            </a:r>
            <a:r>
              <a:rPr lang="en-US" sz="1800" b="1" dirty="0">
                <a:solidFill>
                  <a:srgbClr val="FF0000"/>
                </a:solidFill>
              </a:rPr>
              <a:t>But Simon Peter answered Him, “Lord, to whom shall we go? You have the words of eternal life.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A86981B-582C-43D2-B5C6-A6097E81A6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657226" y="2386584"/>
            <a:ext cx="260984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1113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Would Jesus Do?</vt:lpstr>
      <vt:lpstr>The Misunderstanding: Christ Never Addressed Homosexuality</vt:lpstr>
      <vt:lpstr>The Misunderstanding: Christ Never Addressed Homosexuality</vt:lpstr>
      <vt:lpstr>The Misunderstanding: Christ Never Addressed Homosexuality</vt:lpstr>
      <vt:lpstr>The Misunderstanding: Christ Never Addressed Homosexuality</vt:lpstr>
      <vt:lpstr>What Would Jesus do? Reach out to Them</vt:lpstr>
      <vt:lpstr>What Would Jesus do? Use God’s Teaching</vt:lpstr>
      <vt:lpstr>What Would Jesus do? Confront the Sin </vt:lpstr>
      <vt:lpstr>What Would Jesus do? Confront the Sin </vt:lpstr>
      <vt:lpstr>What Would Jesus do? Demand a Change </vt:lpstr>
      <vt:lpstr>What Will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Jesus Do?</dc:title>
  <dc:creator>West End</dc:creator>
  <cp:lastModifiedBy>christian miller</cp:lastModifiedBy>
  <cp:revision>12</cp:revision>
  <cp:lastPrinted>2021-06-12T15:10:55Z</cp:lastPrinted>
  <dcterms:created xsi:type="dcterms:W3CDTF">2021-06-08T17:55:14Z</dcterms:created>
  <dcterms:modified xsi:type="dcterms:W3CDTF">2021-06-12T15:11:39Z</dcterms:modified>
</cp:coreProperties>
</file>