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878" autoAdjust="0"/>
  </p:normalViewPr>
  <p:slideViewPr>
    <p:cSldViewPr snapToGrid="0">
      <p:cViewPr varScale="1">
        <p:scale>
          <a:sx n="68" d="100"/>
          <a:sy n="68" d="100"/>
        </p:scale>
        <p:origin x="81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890022-68A2-4A2E-A213-8763109B3EB4}" type="datetimeFigureOut">
              <a:rPr lang="en-US" smtClean="0"/>
              <a:t>5/28/2021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E596BE-F0A5-4743-83A0-3F40AD28132A}" type="slidenum">
              <a:rPr lang="en-US" smtClean="0"/>
              <a:t>‹#›</a:t>
            </a:fld>
            <a:endParaRPr lang="en-US"/>
          </a:p>
        </p:txBody>
      </p:sp>
    </p:spTree>
    <p:extLst>
      <p:ext uri="{BB962C8B-B14F-4D97-AF65-F5344CB8AC3E}">
        <p14:creationId xmlns:p14="http://schemas.microsoft.com/office/powerpoint/2010/main" val="876847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sign to the people of Israel</a:t>
            </a:r>
          </a:p>
          <a:p>
            <a:endParaRPr lang="en-US" dirty="0"/>
          </a:p>
          <a:p>
            <a:r>
              <a:rPr lang="en-US" dirty="0"/>
              <a:t>A sign to teach their </a:t>
            </a:r>
            <a:r>
              <a:rPr lang="en-US" dirty="0" err="1"/>
              <a:t>childfren</a:t>
            </a:r>
            <a:endParaRPr lang="en-US" dirty="0"/>
          </a:p>
          <a:p>
            <a:endParaRPr lang="en-US" dirty="0"/>
          </a:p>
          <a:p>
            <a:r>
              <a:rPr lang="en-US" dirty="0"/>
              <a:t>A sign for the all the people of the earth</a:t>
            </a:r>
          </a:p>
        </p:txBody>
      </p:sp>
      <p:sp>
        <p:nvSpPr>
          <p:cNvPr id="4" name="Slide Number Placeholder 3"/>
          <p:cNvSpPr>
            <a:spLocks noGrp="1"/>
          </p:cNvSpPr>
          <p:nvPr>
            <p:ph type="sldNum" sz="quarter" idx="5"/>
          </p:nvPr>
        </p:nvSpPr>
        <p:spPr/>
        <p:txBody>
          <a:bodyPr/>
          <a:lstStyle/>
          <a:p>
            <a:fld id="{39E596BE-F0A5-4743-83A0-3F40AD28132A}" type="slidenum">
              <a:rPr lang="en-US" smtClean="0"/>
              <a:t>6</a:t>
            </a:fld>
            <a:endParaRPr lang="en-US"/>
          </a:p>
        </p:txBody>
      </p:sp>
    </p:spTree>
    <p:extLst>
      <p:ext uri="{BB962C8B-B14F-4D97-AF65-F5344CB8AC3E}">
        <p14:creationId xmlns:p14="http://schemas.microsoft.com/office/powerpoint/2010/main" val="918279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sign to the people of Israel</a:t>
            </a:r>
          </a:p>
          <a:p>
            <a:endParaRPr lang="en-US" dirty="0"/>
          </a:p>
          <a:p>
            <a:r>
              <a:rPr lang="en-US" dirty="0"/>
              <a:t>A sign to teach their </a:t>
            </a:r>
            <a:r>
              <a:rPr lang="en-US" dirty="0" err="1"/>
              <a:t>childfren</a:t>
            </a:r>
            <a:endParaRPr lang="en-US" dirty="0"/>
          </a:p>
          <a:p>
            <a:endParaRPr lang="en-US" dirty="0"/>
          </a:p>
          <a:p>
            <a:r>
              <a:rPr lang="en-US" dirty="0"/>
              <a:t>A sign for the all the people of the earth</a:t>
            </a:r>
          </a:p>
        </p:txBody>
      </p:sp>
      <p:sp>
        <p:nvSpPr>
          <p:cNvPr id="4" name="Slide Number Placeholder 3"/>
          <p:cNvSpPr>
            <a:spLocks noGrp="1"/>
          </p:cNvSpPr>
          <p:nvPr>
            <p:ph type="sldNum" sz="quarter" idx="5"/>
          </p:nvPr>
        </p:nvSpPr>
        <p:spPr/>
        <p:txBody>
          <a:bodyPr/>
          <a:lstStyle/>
          <a:p>
            <a:fld id="{39E596BE-F0A5-4743-83A0-3F40AD28132A}" type="slidenum">
              <a:rPr lang="en-US" smtClean="0"/>
              <a:t>7</a:t>
            </a:fld>
            <a:endParaRPr lang="en-US"/>
          </a:p>
        </p:txBody>
      </p:sp>
    </p:spTree>
    <p:extLst>
      <p:ext uri="{BB962C8B-B14F-4D97-AF65-F5344CB8AC3E}">
        <p14:creationId xmlns:p14="http://schemas.microsoft.com/office/powerpoint/2010/main" val="149926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B259F-DB94-4981-9F85-93BCD5BC03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EC8CDA6-F72E-4C8B-9BEC-6C5B9A3685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DCF219-035C-492C-82FF-17A11C130AD7}"/>
              </a:ext>
            </a:extLst>
          </p:cNvPr>
          <p:cNvSpPr>
            <a:spLocks noGrp="1"/>
          </p:cNvSpPr>
          <p:nvPr>
            <p:ph type="dt" sz="half" idx="10"/>
          </p:nvPr>
        </p:nvSpPr>
        <p:spPr/>
        <p:txBody>
          <a:bodyPr/>
          <a:lstStyle/>
          <a:p>
            <a:fld id="{50374C03-1E61-43A3-8712-749DDFD8608B}" type="datetimeFigureOut">
              <a:rPr lang="en-US" smtClean="0"/>
              <a:t>5/28/2021</a:t>
            </a:fld>
            <a:endParaRPr lang="en-US"/>
          </a:p>
        </p:txBody>
      </p:sp>
      <p:sp>
        <p:nvSpPr>
          <p:cNvPr id="5" name="Footer Placeholder 4">
            <a:extLst>
              <a:ext uri="{FF2B5EF4-FFF2-40B4-BE49-F238E27FC236}">
                <a16:creationId xmlns:a16="http://schemas.microsoft.com/office/drawing/2014/main" id="{D9F4B0FC-AC45-4C5B-AA1C-654B683F72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8D4465-7C7B-4362-9CC8-E6656C57CEF6}"/>
              </a:ext>
            </a:extLst>
          </p:cNvPr>
          <p:cNvSpPr>
            <a:spLocks noGrp="1"/>
          </p:cNvSpPr>
          <p:nvPr>
            <p:ph type="sldNum" sz="quarter" idx="12"/>
          </p:nvPr>
        </p:nvSpPr>
        <p:spPr/>
        <p:txBody>
          <a:bodyPr/>
          <a:lstStyle/>
          <a:p>
            <a:fld id="{DDA8B66C-A5E5-474D-8346-723F32F3FE42}" type="slidenum">
              <a:rPr lang="en-US" smtClean="0"/>
              <a:t>‹#›</a:t>
            </a:fld>
            <a:endParaRPr lang="en-US"/>
          </a:p>
        </p:txBody>
      </p:sp>
    </p:spTree>
    <p:extLst>
      <p:ext uri="{BB962C8B-B14F-4D97-AF65-F5344CB8AC3E}">
        <p14:creationId xmlns:p14="http://schemas.microsoft.com/office/powerpoint/2010/main" val="937087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47108-AA5E-4217-9032-55FC9051DB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DAC324-C414-4531-9304-AF73D10ED7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43025B-940A-4260-A591-91AC8FDCB9EA}"/>
              </a:ext>
            </a:extLst>
          </p:cNvPr>
          <p:cNvSpPr>
            <a:spLocks noGrp="1"/>
          </p:cNvSpPr>
          <p:nvPr>
            <p:ph type="dt" sz="half" idx="10"/>
          </p:nvPr>
        </p:nvSpPr>
        <p:spPr/>
        <p:txBody>
          <a:bodyPr/>
          <a:lstStyle/>
          <a:p>
            <a:fld id="{50374C03-1E61-43A3-8712-749DDFD8608B}" type="datetimeFigureOut">
              <a:rPr lang="en-US" smtClean="0"/>
              <a:t>5/28/2021</a:t>
            </a:fld>
            <a:endParaRPr lang="en-US"/>
          </a:p>
        </p:txBody>
      </p:sp>
      <p:sp>
        <p:nvSpPr>
          <p:cNvPr id="5" name="Footer Placeholder 4">
            <a:extLst>
              <a:ext uri="{FF2B5EF4-FFF2-40B4-BE49-F238E27FC236}">
                <a16:creationId xmlns:a16="http://schemas.microsoft.com/office/drawing/2014/main" id="{145563EB-9D19-487F-83BF-7D96B08D42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00CC6D-3A63-4AD8-922E-EDEC594922ED}"/>
              </a:ext>
            </a:extLst>
          </p:cNvPr>
          <p:cNvSpPr>
            <a:spLocks noGrp="1"/>
          </p:cNvSpPr>
          <p:nvPr>
            <p:ph type="sldNum" sz="quarter" idx="12"/>
          </p:nvPr>
        </p:nvSpPr>
        <p:spPr/>
        <p:txBody>
          <a:bodyPr/>
          <a:lstStyle/>
          <a:p>
            <a:fld id="{DDA8B66C-A5E5-474D-8346-723F32F3FE42}" type="slidenum">
              <a:rPr lang="en-US" smtClean="0"/>
              <a:t>‹#›</a:t>
            </a:fld>
            <a:endParaRPr lang="en-US"/>
          </a:p>
        </p:txBody>
      </p:sp>
    </p:spTree>
    <p:extLst>
      <p:ext uri="{BB962C8B-B14F-4D97-AF65-F5344CB8AC3E}">
        <p14:creationId xmlns:p14="http://schemas.microsoft.com/office/powerpoint/2010/main" val="2764673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A59FEA-DFA7-476C-A999-8961EE1CCF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776955-5508-4081-B2B9-3D4F7B61C7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C11ED5-02D9-4C50-A917-720218AC8957}"/>
              </a:ext>
            </a:extLst>
          </p:cNvPr>
          <p:cNvSpPr>
            <a:spLocks noGrp="1"/>
          </p:cNvSpPr>
          <p:nvPr>
            <p:ph type="dt" sz="half" idx="10"/>
          </p:nvPr>
        </p:nvSpPr>
        <p:spPr/>
        <p:txBody>
          <a:bodyPr/>
          <a:lstStyle/>
          <a:p>
            <a:fld id="{50374C03-1E61-43A3-8712-749DDFD8608B}" type="datetimeFigureOut">
              <a:rPr lang="en-US" smtClean="0"/>
              <a:t>5/28/2021</a:t>
            </a:fld>
            <a:endParaRPr lang="en-US"/>
          </a:p>
        </p:txBody>
      </p:sp>
      <p:sp>
        <p:nvSpPr>
          <p:cNvPr id="5" name="Footer Placeholder 4">
            <a:extLst>
              <a:ext uri="{FF2B5EF4-FFF2-40B4-BE49-F238E27FC236}">
                <a16:creationId xmlns:a16="http://schemas.microsoft.com/office/drawing/2014/main" id="{F4852FD9-4AB2-4B27-AC20-6A3D08B113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9F1C2-33ED-49CF-82E4-86B1611764A9}"/>
              </a:ext>
            </a:extLst>
          </p:cNvPr>
          <p:cNvSpPr>
            <a:spLocks noGrp="1"/>
          </p:cNvSpPr>
          <p:nvPr>
            <p:ph type="sldNum" sz="quarter" idx="12"/>
          </p:nvPr>
        </p:nvSpPr>
        <p:spPr/>
        <p:txBody>
          <a:bodyPr/>
          <a:lstStyle/>
          <a:p>
            <a:fld id="{DDA8B66C-A5E5-474D-8346-723F32F3FE42}" type="slidenum">
              <a:rPr lang="en-US" smtClean="0"/>
              <a:t>‹#›</a:t>
            </a:fld>
            <a:endParaRPr lang="en-US"/>
          </a:p>
        </p:txBody>
      </p:sp>
    </p:spTree>
    <p:extLst>
      <p:ext uri="{BB962C8B-B14F-4D97-AF65-F5344CB8AC3E}">
        <p14:creationId xmlns:p14="http://schemas.microsoft.com/office/powerpoint/2010/main" val="2151674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06917-BC87-4446-9C5E-5BC32E799A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03F886-900D-488D-80A8-F5FB7E4A39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4BCF8F-4C4C-479B-A3DA-EED7191F0B71}"/>
              </a:ext>
            </a:extLst>
          </p:cNvPr>
          <p:cNvSpPr>
            <a:spLocks noGrp="1"/>
          </p:cNvSpPr>
          <p:nvPr>
            <p:ph type="dt" sz="half" idx="10"/>
          </p:nvPr>
        </p:nvSpPr>
        <p:spPr/>
        <p:txBody>
          <a:bodyPr/>
          <a:lstStyle/>
          <a:p>
            <a:fld id="{50374C03-1E61-43A3-8712-749DDFD8608B}" type="datetimeFigureOut">
              <a:rPr lang="en-US" smtClean="0"/>
              <a:t>5/28/2021</a:t>
            </a:fld>
            <a:endParaRPr lang="en-US"/>
          </a:p>
        </p:txBody>
      </p:sp>
      <p:sp>
        <p:nvSpPr>
          <p:cNvPr id="5" name="Footer Placeholder 4">
            <a:extLst>
              <a:ext uri="{FF2B5EF4-FFF2-40B4-BE49-F238E27FC236}">
                <a16:creationId xmlns:a16="http://schemas.microsoft.com/office/drawing/2014/main" id="{13CB5790-6807-447D-8A23-5BAE4EE929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8DBDE9-ABB5-4599-AB8E-A337C4A82958}"/>
              </a:ext>
            </a:extLst>
          </p:cNvPr>
          <p:cNvSpPr>
            <a:spLocks noGrp="1"/>
          </p:cNvSpPr>
          <p:nvPr>
            <p:ph type="sldNum" sz="quarter" idx="12"/>
          </p:nvPr>
        </p:nvSpPr>
        <p:spPr/>
        <p:txBody>
          <a:bodyPr/>
          <a:lstStyle/>
          <a:p>
            <a:fld id="{DDA8B66C-A5E5-474D-8346-723F32F3FE42}" type="slidenum">
              <a:rPr lang="en-US" smtClean="0"/>
              <a:t>‹#›</a:t>
            </a:fld>
            <a:endParaRPr lang="en-US"/>
          </a:p>
        </p:txBody>
      </p:sp>
    </p:spTree>
    <p:extLst>
      <p:ext uri="{BB962C8B-B14F-4D97-AF65-F5344CB8AC3E}">
        <p14:creationId xmlns:p14="http://schemas.microsoft.com/office/powerpoint/2010/main" val="2541780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5A9B-CA17-4CD9-A155-50347571AD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9BE1DE-20ED-49B6-B456-CA916EB469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FBF4DF-CA2B-4BF7-ADC4-AB69ADD50568}"/>
              </a:ext>
            </a:extLst>
          </p:cNvPr>
          <p:cNvSpPr>
            <a:spLocks noGrp="1"/>
          </p:cNvSpPr>
          <p:nvPr>
            <p:ph type="dt" sz="half" idx="10"/>
          </p:nvPr>
        </p:nvSpPr>
        <p:spPr/>
        <p:txBody>
          <a:bodyPr/>
          <a:lstStyle/>
          <a:p>
            <a:fld id="{50374C03-1E61-43A3-8712-749DDFD8608B}" type="datetimeFigureOut">
              <a:rPr lang="en-US" smtClean="0"/>
              <a:t>5/28/2021</a:t>
            </a:fld>
            <a:endParaRPr lang="en-US"/>
          </a:p>
        </p:txBody>
      </p:sp>
      <p:sp>
        <p:nvSpPr>
          <p:cNvPr id="5" name="Footer Placeholder 4">
            <a:extLst>
              <a:ext uri="{FF2B5EF4-FFF2-40B4-BE49-F238E27FC236}">
                <a16:creationId xmlns:a16="http://schemas.microsoft.com/office/drawing/2014/main" id="{7DA296B1-48A5-4616-A8BF-2579B6DC1C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A9516D-587B-4DD4-9F8B-BB5CD225E674}"/>
              </a:ext>
            </a:extLst>
          </p:cNvPr>
          <p:cNvSpPr>
            <a:spLocks noGrp="1"/>
          </p:cNvSpPr>
          <p:nvPr>
            <p:ph type="sldNum" sz="quarter" idx="12"/>
          </p:nvPr>
        </p:nvSpPr>
        <p:spPr/>
        <p:txBody>
          <a:bodyPr/>
          <a:lstStyle/>
          <a:p>
            <a:fld id="{DDA8B66C-A5E5-474D-8346-723F32F3FE42}" type="slidenum">
              <a:rPr lang="en-US" smtClean="0"/>
              <a:t>‹#›</a:t>
            </a:fld>
            <a:endParaRPr lang="en-US"/>
          </a:p>
        </p:txBody>
      </p:sp>
    </p:spTree>
    <p:extLst>
      <p:ext uri="{BB962C8B-B14F-4D97-AF65-F5344CB8AC3E}">
        <p14:creationId xmlns:p14="http://schemas.microsoft.com/office/powerpoint/2010/main" val="179981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F39C7-4309-4854-AD49-381F61E928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1B0D8D-0B94-4109-8769-5F6F97CB4D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0EE1CD-422B-4F44-BBAB-7C3786852D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331DDD-A372-4921-AC51-1643448B9DDB}"/>
              </a:ext>
            </a:extLst>
          </p:cNvPr>
          <p:cNvSpPr>
            <a:spLocks noGrp="1"/>
          </p:cNvSpPr>
          <p:nvPr>
            <p:ph type="dt" sz="half" idx="10"/>
          </p:nvPr>
        </p:nvSpPr>
        <p:spPr/>
        <p:txBody>
          <a:bodyPr/>
          <a:lstStyle/>
          <a:p>
            <a:fld id="{50374C03-1E61-43A3-8712-749DDFD8608B}" type="datetimeFigureOut">
              <a:rPr lang="en-US" smtClean="0"/>
              <a:t>5/28/2021</a:t>
            </a:fld>
            <a:endParaRPr lang="en-US"/>
          </a:p>
        </p:txBody>
      </p:sp>
      <p:sp>
        <p:nvSpPr>
          <p:cNvPr id="6" name="Footer Placeholder 5">
            <a:extLst>
              <a:ext uri="{FF2B5EF4-FFF2-40B4-BE49-F238E27FC236}">
                <a16:creationId xmlns:a16="http://schemas.microsoft.com/office/drawing/2014/main" id="{A0D6FF44-B631-46A1-9A88-96202A5C83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8AF54E-C845-4F7D-859A-6C2E39F419CD}"/>
              </a:ext>
            </a:extLst>
          </p:cNvPr>
          <p:cNvSpPr>
            <a:spLocks noGrp="1"/>
          </p:cNvSpPr>
          <p:nvPr>
            <p:ph type="sldNum" sz="quarter" idx="12"/>
          </p:nvPr>
        </p:nvSpPr>
        <p:spPr/>
        <p:txBody>
          <a:bodyPr/>
          <a:lstStyle/>
          <a:p>
            <a:fld id="{DDA8B66C-A5E5-474D-8346-723F32F3FE42}" type="slidenum">
              <a:rPr lang="en-US" smtClean="0"/>
              <a:t>‹#›</a:t>
            </a:fld>
            <a:endParaRPr lang="en-US"/>
          </a:p>
        </p:txBody>
      </p:sp>
    </p:spTree>
    <p:extLst>
      <p:ext uri="{BB962C8B-B14F-4D97-AF65-F5344CB8AC3E}">
        <p14:creationId xmlns:p14="http://schemas.microsoft.com/office/powerpoint/2010/main" val="1107935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F42D6-34A2-487D-931F-BF8D5B3666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001170-6620-43A0-889D-655EBAC10F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37C2C1-FC30-40D4-9E7D-291F121A6B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6CB41F-8D4F-4F79-A6FD-169CA15008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E914D0-3DB2-4823-A1CC-C08474352C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C8EEFD-098D-4091-BD2E-521B04FFC25D}"/>
              </a:ext>
            </a:extLst>
          </p:cNvPr>
          <p:cNvSpPr>
            <a:spLocks noGrp="1"/>
          </p:cNvSpPr>
          <p:nvPr>
            <p:ph type="dt" sz="half" idx="10"/>
          </p:nvPr>
        </p:nvSpPr>
        <p:spPr/>
        <p:txBody>
          <a:bodyPr/>
          <a:lstStyle/>
          <a:p>
            <a:fld id="{50374C03-1E61-43A3-8712-749DDFD8608B}" type="datetimeFigureOut">
              <a:rPr lang="en-US" smtClean="0"/>
              <a:t>5/28/2021</a:t>
            </a:fld>
            <a:endParaRPr lang="en-US"/>
          </a:p>
        </p:txBody>
      </p:sp>
      <p:sp>
        <p:nvSpPr>
          <p:cNvPr id="8" name="Footer Placeholder 7">
            <a:extLst>
              <a:ext uri="{FF2B5EF4-FFF2-40B4-BE49-F238E27FC236}">
                <a16:creationId xmlns:a16="http://schemas.microsoft.com/office/drawing/2014/main" id="{4E2193B8-D80C-422E-9C6C-1822A183A9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ECD29A-E57E-4AA1-99C2-D9BC0062ADB0}"/>
              </a:ext>
            </a:extLst>
          </p:cNvPr>
          <p:cNvSpPr>
            <a:spLocks noGrp="1"/>
          </p:cNvSpPr>
          <p:nvPr>
            <p:ph type="sldNum" sz="quarter" idx="12"/>
          </p:nvPr>
        </p:nvSpPr>
        <p:spPr/>
        <p:txBody>
          <a:bodyPr/>
          <a:lstStyle/>
          <a:p>
            <a:fld id="{DDA8B66C-A5E5-474D-8346-723F32F3FE42}" type="slidenum">
              <a:rPr lang="en-US" smtClean="0"/>
              <a:t>‹#›</a:t>
            </a:fld>
            <a:endParaRPr lang="en-US"/>
          </a:p>
        </p:txBody>
      </p:sp>
    </p:spTree>
    <p:extLst>
      <p:ext uri="{BB962C8B-B14F-4D97-AF65-F5344CB8AC3E}">
        <p14:creationId xmlns:p14="http://schemas.microsoft.com/office/powerpoint/2010/main" val="1172613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9A89F-28BB-402B-9859-EAB09D5129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8BA7EE-DC64-49DD-9A97-F42512B014E7}"/>
              </a:ext>
            </a:extLst>
          </p:cNvPr>
          <p:cNvSpPr>
            <a:spLocks noGrp="1"/>
          </p:cNvSpPr>
          <p:nvPr>
            <p:ph type="dt" sz="half" idx="10"/>
          </p:nvPr>
        </p:nvSpPr>
        <p:spPr/>
        <p:txBody>
          <a:bodyPr/>
          <a:lstStyle/>
          <a:p>
            <a:fld id="{50374C03-1E61-43A3-8712-749DDFD8608B}" type="datetimeFigureOut">
              <a:rPr lang="en-US" smtClean="0"/>
              <a:t>5/28/2021</a:t>
            </a:fld>
            <a:endParaRPr lang="en-US"/>
          </a:p>
        </p:txBody>
      </p:sp>
      <p:sp>
        <p:nvSpPr>
          <p:cNvPr id="4" name="Footer Placeholder 3">
            <a:extLst>
              <a:ext uri="{FF2B5EF4-FFF2-40B4-BE49-F238E27FC236}">
                <a16:creationId xmlns:a16="http://schemas.microsoft.com/office/drawing/2014/main" id="{8CA288F3-8057-4B1E-976B-279E271D5DD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95911E-B998-458F-A353-52ED3F1A5138}"/>
              </a:ext>
            </a:extLst>
          </p:cNvPr>
          <p:cNvSpPr>
            <a:spLocks noGrp="1"/>
          </p:cNvSpPr>
          <p:nvPr>
            <p:ph type="sldNum" sz="quarter" idx="12"/>
          </p:nvPr>
        </p:nvSpPr>
        <p:spPr/>
        <p:txBody>
          <a:bodyPr/>
          <a:lstStyle/>
          <a:p>
            <a:fld id="{DDA8B66C-A5E5-474D-8346-723F32F3FE42}" type="slidenum">
              <a:rPr lang="en-US" smtClean="0"/>
              <a:t>‹#›</a:t>
            </a:fld>
            <a:endParaRPr lang="en-US"/>
          </a:p>
        </p:txBody>
      </p:sp>
    </p:spTree>
    <p:extLst>
      <p:ext uri="{BB962C8B-B14F-4D97-AF65-F5344CB8AC3E}">
        <p14:creationId xmlns:p14="http://schemas.microsoft.com/office/powerpoint/2010/main" val="1933037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F9B1AB-C7AF-46D8-97EA-3DFE2C13EE9D}"/>
              </a:ext>
            </a:extLst>
          </p:cNvPr>
          <p:cNvSpPr>
            <a:spLocks noGrp="1"/>
          </p:cNvSpPr>
          <p:nvPr>
            <p:ph type="dt" sz="half" idx="10"/>
          </p:nvPr>
        </p:nvSpPr>
        <p:spPr/>
        <p:txBody>
          <a:bodyPr/>
          <a:lstStyle/>
          <a:p>
            <a:fld id="{50374C03-1E61-43A3-8712-749DDFD8608B}" type="datetimeFigureOut">
              <a:rPr lang="en-US" smtClean="0"/>
              <a:t>5/28/2021</a:t>
            </a:fld>
            <a:endParaRPr lang="en-US"/>
          </a:p>
        </p:txBody>
      </p:sp>
      <p:sp>
        <p:nvSpPr>
          <p:cNvPr id="3" name="Footer Placeholder 2">
            <a:extLst>
              <a:ext uri="{FF2B5EF4-FFF2-40B4-BE49-F238E27FC236}">
                <a16:creationId xmlns:a16="http://schemas.microsoft.com/office/drawing/2014/main" id="{01F2E4DE-FE28-4675-B3F8-82CE6A50A5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47FEA4-4B44-4F70-96A0-06541E896F85}"/>
              </a:ext>
            </a:extLst>
          </p:cNvPr>
          <p:cNvSpPr>
            <a:spLocks noGrp="1"/>
          </p:cNvSpPr>
          <p:nvPr>
            <p:ph type="sldNum" sz="quarter" idx="12"/>
          </p:nvPr>
        </p:nvSpPr>
        <p:spPr/>
        <p:txBody>
          <a:bodyPr/>
          <a:lstStyle/>
          <a:p>
            <a:fld id="{DDA8B66C-A5E5-474D-8346-723F32F3FE42}" type="slidenum">
              <a:rPr lang="en-US" smtClean="0"/>
              <a:t>‹#›</a:t>
            </a:fld>
            <a:endParaRPr lang="en-US"/>
          </a:p>
        </p:txBody>
      </p:sp>
    </p:spTree>
    <p:extLst>
      <p:ext uri="{BB962C8B-B14F-4D97-AF65-F5344CB8AC3E}">
        <p14:creationId xmlns:p14="http://schemas.microsoft.com/office/powerpoint/2010/main" val="3419963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EF833-60D6-422B-8D61-CF55B96073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ED30E9-24C4-416C-9958-3CE3E4F9E7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35FC66-0781-4747-8947-10BB13C24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221D5E-E769-44F0-BFA9-084A593BDA80}"/>
              </a:ext>
            </a:extLst>
          </p:cNvPr>
          <p:cNvSpPr>
            <a:spLocks noGrp="1"/>
          </p:cNvSpPr>
          <p:nvPr>
            <p:ph type="dt" sz="half" idx="10"/>
          </p:nvPr>
        </p:nvSpPr>
        <p:spPr/>
        <p:txBody>
          <a:bodyPr/>
          <a:lstStyle/>
          <a:p>
            <a:fld id="{50374C03-1E61-43A3-8712-749DDFD8608B}" type="datetimeFigureOut">
              <a:rPr lang="en-US" smtClean="0"/>
              <a:t>5/28/2021</a:t>
            </a:fld>
            <a:endParaRPr lang="en-US"/>
          </a:p>
        </p:txBody>
      </p:sp>
      <p:sp>
        <p:nvSpPr>
          <p:cNvPr id="6" name="Footer Placeholder 5">
            <a:extLst>
              <a:ext uri="{FF2B5EF4-FFF2-40B4-BE49-F238E27FC236}">
                <a16:creationId xmlns:a16="http://schemas.microsoft.com/office/drawing/2014/main" id="{43C501CD-056E-49AF-9E19-1D2F147FD9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F5AB34-4ACC-4D0B-B9B3-B8FDBD83C9B7}"/>
              </a:ext>
            </a:extLst>
          </p:cNvPr>
          <p:cNvSpPr>
            <a:spLocks noGrp="1"/>
          </p:cNvSpPr>
          <p:nvPr>
            <p:ph type="sldNum" sz="quarter" idx="12"/>
          </p:nvPr>
        </p:nvSpPr>
        <p:spPr/>
        <p:txBody>
          <a:bodyPr/>
          <a:lstStyle/>
          <a:p>
            <a:fld id="{DDA8B66C-A5E5-474D-8346-723F32F3FE42}" type="slidenum">
              <a:rPr lang="en-US" smtClean="0"/>
              <a:t>‹#›</a:t>
            </a:fld>
            <a:endParaRPr lang="en-US"/>
          </a:p>
        </p:txBody>
      </p:sp>
    </p:spTree>
    <p:extLst>
      <p:ext uri="{BB962C8B-B14F-4D97-AF65-F5344CB8AC3E}">
        <p14:creationId xmlns:p14="http://schemas.microsoft.com/office/powerpoint/2010/main" val="1393153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55120-791C-476A-8E29-191BFE2FFB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A2FAFC-0661-49BA-ADD6-598C825CE7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852207-F838-4FB7-8354-1858126B5D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8C5520-8D35-428B-B926-DD1AA5EB3A70}"/>
              </a:ext>
            </a:extLst>
          </p:cNvPr>
          <p:cNvSpPr>
            <a:spLocks noGrp="1"/>
          </p:cNvSpPr>
          <p:nvPr>
            <p:ph type="dt" sz="half" idx="10"/>
          </p:nvPr>
        </p:nvSpPr>
        <p:spPr/>
        <p:txBody>
          <a:bodyPr/>
          <a:lstStyle/>
          <a:p>
            <a:fld id="{50374C03-1E61-43A3-8712-749DDFD8608B}" type="datetimeFigureOut">
              <a:rPr lang="en-US" smtClean="0"/>
              <a:t>5/28/2021</a:t>
            </a:fld>
            <a:endParaRPr lang="en-US"/>
          </a:p>
        </p:txBody>
      </p:sp>
      <p:sp>
        <p:nvSpPr>
          <p:cNvPr id="6" name="Footer Placeholder 5">
            <a:extLst>
              <a:ext uri="{FF2B5EF4-FFF2-40B4-BE49-F238E27FC236}">
                <a16:creationId xmlns:a16="http://schemas.microsoft.com/office/drawing/2014/main" id="{9CDFDB0D-C26A-4AB5-A8FC-45E8386C4C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EB0B3E-ADF0-42F0-B5EB-48D1AA044A33}"/>
              </a:ext>
            </a:extLst>
          </p:cNvPr>
          <p:cNvSpPr>
            <a:spLocks noGrp="1"/>
          </p:cNvSpPr>
          <p:nvPr>
            <p:ph type="sldNum" sz="quarter" idx="12"/>
          </p:nvPr>
        </p:nvSpPr>
        <p:spPr/>
        <p:txBody>
          <a:bodyPr/>
          <a:lstStyle/>
          <a:p>
            <a:fld id="{DDA8B66C-A5E5-474D-8346-723F32F3FE42}" type="slidenum">
              <a:rPr lang="en-US" smtClean="0"/>
              <a:t>‹#›</a:t>
            </a:fld>
            <a:endParaRPr lang="en-US"/>
          </a:p>
        </p:txBody>
      </p:sp>
    </p:spTree>
    <p:extLst>
      <p:ext uri="{BB962C8B-B14F-4D97-AF65-F5344CB8AC3E}">
        <p14:creationId xmlns:p14="http://schemas.microsoft.com/office/powerpoint/2010/main" val="4114356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D2E85C-55F4-420B-A685-E5B0C59AC8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4937D3-E6CB-4AF1-99B6-43D087BAC1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085CFD-F901-4A2D-BEFE-10BDD7346D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374C03-1E61-43A3-8712-749DDFD8608B}" type="datetimeFigureOut">
              <a:rPr lang="en-US" smtClean="0"/>
              <a:t>5/28/2021</a:t>
            </a:fld>
            <a:endParaRPr lang="en-US"/>
          </a:p>
        </p:txBody>
      </p:sp>
      <p:sp>
        <p:nvSpPr>
          <p:cNvPr id="5" name="Footer Placeholder 4">
            <a:extLst>
              <a:ext uri="{FF2B5EF4-FFF2-40B4-BE49-F238E27FC236}">
                <a16:creationId xmlns:a16="http://schemas.microsoft.com/office/drawing/2014/main" id="{3C124D75-8B18-4AF2-A3EB-DF491662DA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03C4E6-CA5C-4B0E-8091-0A638FD83F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A8B66C-A5E5-474D-8346-723F32F3FE42}" type="slidenum">
              <a:rPr lang="en-US" smtClean="0"/>
              <a:t>‹#›</a:t>
            </a:fld>
            <a:endParaRPr lang="en-US"/>
          </a:p>
        </p:txBody>
      </p:sp>
    </p:spTree>
    <p:extLst>
      <p:ext uri="{BB962C8B-B14F-4D97-AF65-F5344CB8AC3E}">
        <p14:creationId xmlns:p14="http://schemas.microsoft.com/office/powerpoint/2010/main" val="1140177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ebp"/><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9">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6"/>
            <a:ext cx="1920339" cy="2894124"/>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0" name="Rectangle 11">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3515821"/>
            <a:ext cx="1920338" cy="2883258"/>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5" name="Picture 4" descr="A picture containing text, clipart&#10;&#10;Description automatically generated">
            <a:extLst>
              <a:ext uri="{FF2B5EF4-FFF2-40B4-BE49-F238E27FC236}">
                <a16:creationId xmlns:a16="http://schemas.microsoft.com/office/drawing/2014/main" id="{76D9075D-16A2-4CE4-BF0B-4B82361DB929}"/>
              </a:ext>
            </a:extLst>
          </p:cNvPr>
          <p:cNvPicPr>
            <a:picLocks noChangeAspect="1"/>
          </p:cNvPicPr>
          <p:nvPr/>
        </p:nvPicPr>
        <p:blipFill rotWithShape="1">
          <a:blip r:embed="rId2">
            <a:extLst>
              <a:ext uri="{28A0092B-C50C-407E-A947-70E740481C1C}">
                <a14:useLocalDpi xmlns:a14="http://schemas.microsoft.com/office/drawing/2010/main" val="0"/>
              </a:ext>
            </a:extLst>
          </a:blip>
          <a:srcRect t="5589" r="-2" b="5587"/>
          <a:stretch/>
        </p:blipFill>
        <p:spPr>
          <a:xfrm>
            <a:off x="2551176" y="448056"/>
            <a:ext cx="9180576" cy="5952744"/>
          </a:xfrm>
          <a:prstGeom prst="rect">
            <a:avLst/>
          </a:prstGeom>
        </p:spPr>
      </p:pic>
    </p:spTree>
    <p:extLst>
      <p:ext uri="{BB962C8B-B14F-4D97-AF65-F5344CB8AC3E}">
        <p14:creationId xmlns:p14="http://schemas.microsoft.com/office/powerpoint/2010/main" val="1217644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911A6C77-6109-4F77-975B-C375615A5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CB343D17-9934-455E-B326-2F39206BA4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48" name="Freeform 44">
              <a:extLst>
                <a:ext uri="{FF2B5EF4-FFF2-40B4-BE49-F238E27FC236}">
                  <a16:creationId xmlns:a16="http://schemas.microsoft.com/office/drawing/2014/main" id="{A8AA2B63-BFCD-40D0-B2D0-CB714D70E2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45">
              <a:extLst>
                <a:ext uri="{FF2B5EF4-FFF2-40B4-BE49-F238E27FC236}">
                  <a16:creationId xmlns:a16="http://schemas.microsoft.com/office/drawing/2014/main" id="{80834EBB-06EA-4C69-AF7A-D5A4E69D8A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46">
              <a:extLst>
                <a:ext uri="{FF2B5EF4-FFF2-40B4-BE49-F238E27FC236}">
                  <a16:creationId xmlns:a16="http://schemas.microsoft.com/office/drawing/2014/main" id="{2D314EC1-63E0-43B5-9CD5-F25593B2CA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47">
              <a:extLst>
                <a:ext uri="{FF2B5EF4-FFF2-40B4-BE49-F238E27FC236}">
                  <a16:creationId xmlns:a16="http://schemas.microsoft.com/office/drawing/2014/main" id="{9577EB7D-16A7-4E05-9105-431E729665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Rectangle 51">
              <a:extLst>
                <a:ext uri="{FF2B5EF4-FFF2-40B4-BE49-F238E27FC236}">
                  <a16:creationId xmlns:a16="http://schemas.microsoft.com/office/drawing/2014/main" id="{EC1741C3-592F-47B5-93A0-66FC0BB97E4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D359C589-0F11-487F-9B30-E7C9D62C4E49}"/>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Old Testament Commands to God’s People</a:t>
            </a:r>
          </a:p>
        </p:txBody>
      </p:sp>
      <p:pic>
        <p:nvPicPr>
          <p:cNvPr id="6" name="Content Placeholder 5" descr="A picture containing text, clipart&#10;&#10;Description automatically generated">
            <a:extLst>
              <a:ext uri="{FF2B5EF4-FFF2-40B4-BE49-F238E27FC236}">
                <a16:creationId xmlns:a16="http://schemas.microsoft.com/office/drawing/2014/main" id="{3557DFFE-3428-45D7-B933-37926203EAE7}"/>
              </a:ext>
            </a:extLst>
          </p:cNvPr>
          <p:cNvPicPr>
            <a:picLocks noChangeAspect="1"/>
          </p:cNvPicPr>
          <p:nvPr/>
        </p:nvPicPr>
        <p:blipFill rotWithShape="1">
          <a:blip r:embed="rId2">
            <a:extLst>
              <a:ext uri="{28A0092B-C50C-407E-A947-70E740481C1C}">
                <a14:useLocalDpi xmlns:a14="http://schemas.microsoft.com/office/drawing/2010/main" val="0"/>
              </a:ext>
            </a:extLst>
          </a:blip>
          <a:srcRect r="2" b="3186"/>
          <a:stretch/>
        </p:blipFill>
        <p:spPr>
          <a:xfrm>
            <a:off x="1424902" y="2492376"/>
            <a:ext cx="3209779" cy="3563372"/>
          </a:xfrm>
          <a:prstGeom prst="rect">
            <a:avLst/>
          </a:prstGeom>
        </p:spPr>
      </p:pic>
      <p:sp>
        <p:nvSpPr>
          <p:cNvPr id="18" name="Content Placeholder 17">
            <a:extLst>
              <a:ext uri="{FF2B5EF4-FFF2-40B4-BE49-F238E27FC236}">
                <a16:creationId xmlns:a16="http://schemas.microsoft.com/office/drawing/2014/main" id="{762B8014-B516-4F8C-94BD-F7FEDF66557C}"/>
              </a:ext>
            </a:extLst>
          </p:cNvPr>
          <p:cNvSpPr>
            <a:spLocks noGrp="1"/>
          </p:cNvSpPr>
          <p:nvPr>
            <p:ph idx="1"/>
          </p:nvPr>
        </p:nvSpPr>
        <p:spPr>
          <a:xfrm>
            <a:off x="5295569" y="2494450"/>
            <a:ext cx="5471529" cy="3563159"/>
          </a:xfrm>
        </p:spPr>
        <p:txBody>
          <a:bodyPr>
            <a:normAutofit/>
          </a:bodyPr>
          <a:lstStyle/>
          <a:p>
            <a:pPr marL="0" indent="0">
              <a:buNone/>
            </a:pPr>
            <a:r>
              <a:rPr lang="en-US" sz="2000" b="1" dirty="0"/>
              <a:t>Deuteronomy 4:9-10 New King James Version </a:t>
            </a:r>
          </a:p>
          <a:p>
            <a:r>
              <a:rPr lang="en-US" sz="2000" baseline="30000" dirty="0"/>
              <a:t>9 </a:t>
            </a:r>
            <a:r>
              <a:rPr lang="en-US" sz="2000" dirty="0"/>
              <a:t>Only take heed to yourself, and diligently keep yourself, lest you forget the things your eyes have seen, and lest they depart from your heart all the days of your life. And teach them to your children and your grandchildren, </a:t>
            </a:r>
            <a:r>
              <a:rPr lang="en-US" sz="2000" baseline="30000" dirty="0"/>
              <a:t>10 </a:t>
            </a:r>
            <a:r>
              <a:rPr lang="en-US" sz="2000" i="1" dirty="0"/>
              <a:t>especially concerning</a:t>
            </a:r>
            <a:r>
              <a:rPr lang="en-US" sz="2000" dirty="0"/>
              <a:t> the day you stood before the </a:t>
            </a:r>
            <a:r>
              <a:rPr lang="en-US" sz="2000" cap="small" dirty="0">
                <a:effectLst/>
              </a:rPr>
              <a:t>Lord</a:t>
            </a:r>
            <a:r>
              <a:rPr lang="en-US" sz="2000" dirty="0"/>
              <a:t> your God in Horeb, when the </a:t>
            </a:r>
            <a:r>
              <a:rPr lang="en-US" sz="2000" cap="small" dirty="0">
                <a:effectLst/>
              </a:rPr>
              <a:t>Lord</a:t>
            </a:r>
            <a:r>
              <a:rPr lang="en-US" sz="2000" dirty="0"/>
              <a:t> said to me, ‘Gather the people to Me, and I will let them hear My words, that they may learn to fear Me all the days they live on the earth, and </a:t>
            </a:r>
            <a:r>
              <a:rPr lang="en-US" sz="2000" i="1" dirty="0"/>
              <a:t>that</a:t>
            </a:r>
            <a:r>
              <a:rPr lang="en-US" sz="2000" dirty="0"/>
              <a:t> they may teach their children.’</a:t>
            </a:r>
          </a:p>
          <a:p>
            <a:endParaRPr lang="en-US" sz="2000" dirty="0"/>
          </a:p>
        </p:txBody>
      </p:sp>
    </p:spTree>
    <p:extLst>
      <p:ext uri="{BB962C8B-B14F-4D97-AF65-F5344CB8AC3E}">
        <p14:creationId xmlns:p14="http://schemas.microsoft.com/office/powerpoint/2010/main" val="183057482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911A6C77-6109-4F77-975B-C375615A5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CB343D17-9934-455E-B326-2F39206BA4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48" name="Freeform 44">
              <a:extLst>
                <a:ext uri="{FF2B5EF4-FFF2-40B4-BE49-F238E27FC236}">
                  <a16:creationId xmlns:a16="http://schemas.microsoft.com/office/drawing/2014/main" id="{A8AA2B63-BFCD-40D0-B2D0-CB714D70E2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45">
              <a:extLst>
                <a:ext uri="{FF2B5EF4-FFF2-40B4-BE49-F238E27FC236}">
                  <a16:creationId xmlns:a16="http://schemas.microsoft.com/office/drawing/2014/main" id="{80834EBB-06EA-4C69-AF7A-D5A4E69D8A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46">
              <a:extLst>
                <a:ext uri="{FF2B5EF4-FFF2-40B4-BE49-F238E27FC236}">
                  <a16:creationId xmlns:a16="http://schemas.microsoft.com/office/drawing/2014/main" id="{2D314EC1-63E0-43B5-9CD5-F25593B2CA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47">
              <a:extLst>
                <a:ext uri="{FF2B5EF4-FFF2-40B4-BE49-F238E27FC236}">
                  <a16:creationId xmlns:a16="http://schemas.microsoft.com/office/drawing/2014/main" id="{9577EB7D-16A7-4E05-9105-431E729665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Rectangle 51">
              <a:extLst>
                <a:ext uri="{FF2B5EF4-FFF2-40B4-BE49-F238E27FC236}">
                  <a16:creationId xmlns:a16="http://schemas.microsoft.com/office/drawing/2014/main" id="{EC1741C3-592F-47B5-93A0-66FC0BB97E4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D359C589-0F11-487F-9B30-E7C9D62C4E49}"/>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Old Testament Commands to God’s People</a:t>
            </a:r>
          </a:p>
        </p:txBody>
      </p:sp>
      <p:pic>
        <p:nvPicPr>
          <p:cNvPr id="6" name="Content Placeholder 5" descr="A picture containing text, clipart&#10;&#10;Description automatically generated">
            <a:extLst>
              <a:ext uri="{FF2B5EF4-FFF2-40B4-BE49-F238E27FC236}">
                <a16:creationId xmlns:a16="http://schemas.microsoft.com/office/drawing/2014/main" id="{3557DFFE-3428-45D7-B933-37926203EAE7}"/>
              </a:ext>
            </a:extLst>
          </p:cNvPr>
          <p:cNvPicPr>
            <a:picLocks noChangeAspect="1"/>
          </p:cNvPicPr>
          <p:nvPr/>
        </p:nvPicPr>
        <p:blipFill rotWithShape="1">
          <a:blip r:embed="rId2">
            <a:extLst>
              <a:ext uri="{28A0092B-C50C-407E-A947-70E740481C1C}">
                <a14:useLocalDpi xmlns:a14="http://schemas.microsoft.com/office/drawing/2010/main" val="0"/>
              </a:ext>
            </a:extLst>
          </a:blip>
          <a:srcRect r="2" b="3186"/>
          <a:stretch/>
        </p:blipFill>
        <p:spPr>
          <a:xfrm>
            <a:off x="1424902" y="2492376"/>
            <a:ext cx="3209779" cy="3563372"/>
          </a:xfrm>
          <a:prstGeom prst="rect">
            <a:avLst/>
          </a:prstGeom>
        </p:spPr>
      </p:pic>
      <p:sp>
        <p:nvSpPr>
          <p:cNvPr id="18" name="Content Placeholder 17">
            <a:extLst>
              <a:ext uri="{FF2B5EF4-FFF2-40B4-BE49-F238E27FC236}">
                <a16:creationId xmlns:a16="http://schemas.microsoft.com/office/drawing/2014/main" id="{762B8014-B516-4F8C-94BD-F7FEDF66557C}"/>
              </a:ext>
            </a:extLst>
          </p:cNvPr>
          <p:cNvSpPr>
            <a:spLocks noGrp="1"/>
          </p:cNvSpPr>
          <p:nvPr>
            <p:ph idx="1"/>
          </p:nvPr>
        </p:nvSpPr>
        <p:spPr>
          <a:xfrm>
            <a:off x="5295569" y="2494450"/>
            <a:ext cx="5471529" cy="3563159"/>
          </a:xfrm>
        </p:spPr>
        <p:txBody>
          <a:bodyPr>
            <a:normAutofit/>
          </a:bodyPr>
          <a:lstStyle/>
          <a:p>
            <a:pPr marL="0" indent="0">
              <a:buNone/>
            </a:pPr>
            <a:r>
              <a:rPr lang="en-US" sz="2000" b="1" dirty="0"/>
              <a:t>Deuteronomy 8:18-19 New King James Version </a:t>
            </a:r>
          </a:p>
          <a:p>
            <a:r>
              <a:rPr lang="en-US" sz="2000" baseline="30000" dirty="0"/>
              <a:t>18 </a:t>
            </a:r>
            <a:r>
              <a:rPr lang="en-US" sz="2000" dirty="0"/>
              <a:t>“And you shall remember the </a:t>
            </a:r>
            <a:r>
              <a:rPr lang="en-US" sz="2000" cap="small" dirty="0">
                <a:effectLst/>
              </a:rPr>
              <a:t>Lord</a:t>
            </a:r>
            <a:r>
              <a:rPr lang="en-US" sz="2000" dirty="0"/>
              <a:t> your God, for </a:t>
            </a:r>
            <a:r>
              <a:rPr lang="en-US" sz="2000" i="1" dirty="0"/>
              <a:t>it is</a:t>
            </a:r>
            <a:r>
              <a:rPr lang="en-US" sz="2000" dirty="0"/>
              <a:t> He who gives you power to get wealth, that He may establish His covenant which He swore to your fathers, as </a:t>
            </a:r>
            <a:r>
              <a:rPr lang="en-US" sz="2000" i="1" dirty="0"/>
              <a:t>it is</a:t>
            </a:r>
            <a:r>
              <a:rPr lang="en-US" sz="2000" dirty="0"/>
              <a:t> this day. </a:t>
            </a:r>
            <a:r>
              <a:rPr lang="en-US" sz="2000" baseline="30000" dirty="0"/>
              <a:t>19 </a:t>
            </a:r>
            <a:r>
              <a:rPr lang="en-US" sz="2000" dirty="0"/>
              <a:t>Then it shall be, if you by any means forget the </a:t>
            </a:r>
            <a:r>
              <a:rPr lang="en-US" sz="2000" cap="small" dirty="0">
                <a:effectLst/>
              </a:rPr>
              <a:t>Lord</a:t>
            </a:r>
            <a:r>
              <a:rPr lang="en-US" sz="2000" dirty="0"/>
              <a:t> your God, and follow other gods, and serve them and worship them, I testify against you this day that you shall surely perish. </a:t>
            </a:r>
          </a:p>
          <a:p>
            <a:endParaRPr lang="en-US" sz="2000" dirty="0"/>
          </a:p>
        </p:txBody>
      </p:sp>
    </p:spTree>
    <p:extLst>
      <p:ext uri="{BB962C8B-B14F-4D97-AF65-F5344CB8AC3E}">
        <p14:creationId xmlns:p14="http://schemas.microsoft.com/office/powerpoint/2010/main" val="37597203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911A6C77-6109-4F77-975B-C375615A5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CB343D17-9934-455E-B326-2F39206BA4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48" name="Freeform 44">
              <a:extLst>
                <a:ext uri="{FF2B5EF4-FFF2-40B4-BE49-F238E27FC236}">
                  <a16:creationId xmlns:a16="http://schemas.microsoft.com/office/drawing/2014/main" id="{A8AA2B63-BFCD-40D0-B2D0-CB714D70E2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45">
              <a:extLst>
                <a:ext uri="{FF2B5EF4-FFF2-40B4-BE49-F238E27FC236}">
                  <a16:creationId xmlns:a16="http://schemas.microsoft.com/office/drawing/2014/main" id="{80834EBB-06EA-4C69-AF7A-D5A4E69D8A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46">
              <a:extLst>
                <a:ext uri="{FF2B5EF4-FFF2-40B4-BE49-F238E27FC236}">
                  <a16:creationId xmlns:a16="http://schemas.microsoft.com/office/drawing/2014/main" id="{2D314EC1-63E0-43B5-9CD5-F25593B2CA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47">
              <a:extLst>
                <a:ext uri="{FF2B5EF4-FFF2-40B4-BE49-F238E27FC236}">
                  <a16:creationId xmlns:a16="http://schemas.microsoft.com/office/drawing/2014/main" id="{9577EB7D-16A7-4E05-9105-431E729665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Rectangle 51">
              <a:extLst>
                <a:ext uri="{FF2B5EF4-FFF2-40B4-BE49-F238E27FC236}">
                  <a16:creationId xmlns:a16="http://schemas.microsoft.com/office/drawing/2014/main" id="{EC1741C3-592F-47B5-93A0-66FC0BB97E4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D359C589-0F11-487F-9B30-E7C9D62C4E49}"/>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Old Testament Commands to God’s People</a:t>
            </a:r>
          </a:p>
        </p:txBody>
      </p:sp>
      <p:pic>
        <p:nvPicPr>
          <p:cNvPr id="6" name="Content Placeholder 5" descr="A picture containing text, clipart&#10;&#10;Description automatically generated">
            <a:extLst>
              <a:ext uri="{FF2B5EF4-FFF2-40B4-BE49-F238E27FC236}">
                <a16:creationId xmlns:a16="http://schemas.microsoft.com/office/drawing/2014/main" id="{3557DFFE-3428-45D7-B933-37926203EAE7}"/>
              </a:ext>
            </a:extLst>
          </p:cNvPr>
          <p:cNvPicPr>
            <a:picLocks noChangeAspect="1"/>
          </p:cNvPicPr>
          <p:nvPr/>
        </p:nvPicPr>
        <p:blipFill rotWithShape="1">
          <a:blip r:embed="rId2">
            <a:extLst>
              <a:ext uri="{28A0092B-C50C-407E-A947-70E740481C1C}">
                <a14:useLocalDpi xmlns:a14="http://schemas.microsoft.com/office/drawing/2010/main" val="0"/>
              </a:ext>
            </a:extLst>
          </a:blip>
          <a:srcRect r="2" b="3186"/>
          <a:stretch/>
        </p:blipFill>
        <p:spPr>
          <a:xfrm>
            <a:off x="1424902" y="2492376"/>
            <a:ext cx="3209779" cy="3563372"/>
          </a:xfrm>
          <a:prstGeom prst="rect">
            <a:avLst/>
          </a:prstGeom>
        </p:spPr>
      </p:pic>
      <p:sp>
        <p:nvSpPr>
          <p:cNvPr id="18" name="Content Placeholder 17">
            <a:extLst>
              <a:ext uri="{FF2B5EF4-FFF2-40B4-BE49-F238E27FC236}">
                <a16:creationId xmlns:a16="http://schemas.microsoft.com/office/drawing/2014/main" id="{762B8014-B516-4F8C-94BD-F7FEDF66557C}"/>
              </a:ext>
            </a:extLst>
          </p:cNvPr>
          <p:cNvSpPr>
            <a:spLocks noGrp="1"/>
          </p:cNvSpPr>
          <p:nvPr>
            <p:ph idx="1"/>
          </p:nvPr>
        </p:nvSpPr>
        <p:spPr>
          <a:xfrm>
            <a:off x="5295569" y="2494450"/>
            <a:ext cx="5471529" cy="3563159"/>
          </a:xfrm>
        </p:spPr>
        <p:txBody>
          <a:bodyPr>
            <a:normAutofit/>
          </a:bodyPr>
          <a:lstStyle/>
          <a:p>
            <a:pPr marL="0" indent="0">
              <a:buNone/>
            </a:pPr>
            <a:r>
              <a:rPr lang="en-US" sz="2000" b="1" dirty="0"/>
              <a:t>Praise for the </a:t>
            </a:r>
            <a:r>
              <a:rPr lang="en-US" sz="2000" b="1" cap="small" dirty="0">
                <a:effectLst/>
              </a:rPr>
              <a:t>Lord</a:t>
            </a:r>
            <a:r>
              <a:rPr lang="en-US" sz="2000" b="1" dirty="0"/>
              <a:t>’s Mercies</a:t>
            </a:r>
          </a:p>
          <a:p>
            <a:r>
              <a:rPr lang="en-US" sz="2000" dirty="0"/>
              <a:t>103 Bless the </a:t>
            </a:r>
            <a:r>
              <a:rPr lang="en-US" sz="2000" cap="small" dirty="0">
                <a:effectLst/>
              </a:rPr>
              <a:t>Lord</a:t>
            </a:r>
            <a:r>
              <a:rPr lang="en-US" sz="2000" dirty="0"/>
              <a:t>, O my soul;</a:t>
            </a:r>
            <a:br>
              <a:rPr lang="en-US" sz="2000" dirty="0"/>
            </a:br>
            <a:r>
              <a:rPr lang="en-US" sz="2000" dirty="0"/>
              <a:t>And all that is within me, </a:t>
            </a:r>
            <a:r>
              <a:rPr lang="en-US" sz="2000" i="1" dirty="0"/>
              <a:t>bless</a:t>
            </a:r>
            <a:r>
              <a:rPr lang="en-US" sz="2000" dirty="0"/>
              <a:t> His holy name!</a:t>
            </a:r>
            <a:br>
              <a:rPr lang="en-US" sz="2000" dirty="0"/>
            </a:br>
            <a:r>
              <a:rPr lang="en-US" sz="2000" baseline="30000" dirty="0"/>
              <a:t>2 </a:t>
            </a:r>
            <a:r>
              <a:rPr lang="en-US" sz="2000" dirty="0"/>
              <a:t>Bless the </a:t>
            </a:r>
            <a:r>
              <a:rPr lang="en-US" sz="2000" cap="small" dirty="0">
                <a:effectLst/>
              </a:rPr>
              <a:t>Lord</a:t>
            </a:r>
            <a:r>
              <a:rPr lang="en-US" sz="2000" dirty="0"/>
              <a:t>, O my soul,</a:t>
            </a:r>
            <a:br>
              <a:rPr lang="en-US" sz="2000" dirty="0"/>
            </a:br>
            <a:r>
              <a:rPr lang="en-US" sz="2000" dirty="0"/>
              <a:t>And forget not all His benefits:</a:t>
            </a:r>
            <a:br>
              <a:rPr lang="en-US" sz="2000" dirty="0"/>
            </a:br>
            <a:r>
              <a:rPr lang="en-US" sz="2000" baseline="30000" dirty="0"/>
              <a:t>3 </a:t>
            </a:r>
            <a:r>
              <a:rPr lang="en-US" sz="2000" dirty="0"/>
              <a:t>Who forgives all your iniquities,</a:t>
            </a:r>
            <a:br>
              <a:rPr lang="en-US" sz="2000" dirty="0"/>
            </a:br>
            <a:r>
              <a:rPr lang="en-US" sz="2000" dirty="0"/>
              <a:t>Who heals all your diseases,</a:t>
            </a:r>
            <a:br>
              <a:rPr lang="en-US" sz="2000" dirty="0"/>
            </a:br>
            <a:r>
              <a:rPr lang="en-US" sz="2000" baseline="30000" dirty="0"/>
              <a:t>4 </a:t>
            </a:r>
            <a:r>
              <a:rPr lang="en-US" sz="2000" dirty="0"/>
              <a:t>Who redeems your life from destruction,</a:t>
            </a:r>
            <a:br>
              <a:rPr lang="en-US" sz="2000" dirty="0"/>
            </a:br>
            <a:r>
              <a:rPr lang="en-US" sz="2000" dirty="0"/>
              <a:t>Who crowns you with lovingkindness and tender mercies,</a:t>
            </a:r>
            <a:br>
              <a:rPr lang="en-US" sz="2000" dirty="0"/>
            </a:br>
            <a:r>
              <a:rPr lang="en-US" sz="2000" baseline="30000" dirty="0"/>
              <a:t>5 </a:t>
            </a:r>
            <a:r>
              <a:rPr lang="en-US" sz="2000" dirty="0"/>
              <a:t>Who satisfies your mouth with good </a:t>
            </a:r>
            <a:r>
              <a:rPr lang="en-US" sz="2000" i="1" dirty="0"/>
              <a:t>things,</a:t>
            </a:r>
            <a:br>
              <a:rPr lang="en-US" sz="2000" dirty="0"/>
            </a:br>
            <a:r>
              <a:rPr lang="en-US" sz="2000" i="1" dirty="0"/>
              <a:t>So that</a:t>
            </a:r>
            <a:r>
              <a:rPr lang="en-US" sz="2000" dirty="0"/>
              <a:t> your youth is renewed like the eagle’s.</a:t>
            </a:r>
          </a:p>
        </p:txBody>
      </p:sp>
    </p:spTree>
    <p:extLst>
      <p:ext uri="{BB962C8B-B14F-4D97-AF65-F5344CB8AC3E}">
        <p14:creationId xmlns:p14="http://schemas.microsoft.com/office/powerpoint/2010/main" val="13624066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911A6C77-6109-4F77-975B-C375615A5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CB343D17-9934-455E-B326-2F39206BA4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48" name="Freeform 44">
              <a:extLst>
                <a:ext uri="{FF2B5EF4-FFF2-40B4-BE49-F238E27FC236}">
                  <a16:creationId xmlns:a16="http://schemas.microsoft.com/office/drawing/2014/main" id="{A8AA2B63-BFCD-40D0-B2D0-CB714D70E2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45">
              <a:extLst>
                <a:ext uri="{FF2B5EF4-FFF2-40B4-BE49-F238E27FC236}">
                  <a16:creationId xmlns:a16="http://schemas.microsoft.com/office/drawing/2014/main" id="{80834EBB-06EA-4C69-AF7A-D5A4E69D8A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46">
              <a:extLst>
                <a:ext uri="{FF2B5EF4-FFF2-40B4-BE49-F238E27FC236}">
                  <a16:creationId xmlns:a16="http://schemas.microsoft.com/office/drawing/2014/main" id="{2D314EC1-63E0-43B5-9CD5-F25593B2CA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47">
              <a:extLst>
                <a:ext uri="{FF2B5EF4-FFF2-40B4-BE49-F238E27FC236}">
                  <a16:creationId xmlns:a16="http://schemas.microsoft.com/office/drawing/2014/main" id="{9577EB7D-16A7-4E05-9105-431E729665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Rectangle 51">
              <a:extLst>
                <a:ext uri="{FF2B5EF4-FFF2-40B4-BE49-F238E27FC236}">
                  <a16:creationId xmlns:a16="http://schemas.microsoft.com/office/drawing/2014/main" id="{EC1741C3-592F-47B5-93A0-66FC0BB97E4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D359C589-0F11-487F-9B30-E7C9D62C4E49}"/>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Old Testament Commands to God’s People</a:t>
            </a:r>
          </a:p>
        </p:txBody>
      </p:sp>
      <p:pic>
        <p:nvPicPr>
          <p:cNvPr id="6" name="Content Placeholder 5" descr="A picture containing text, clipart&#10;&#10;Description automatically generated">
            <a:extLst>
              <a:ext uri="{FF2B5EF4-FFF2-40B4-BE49-F238E27FC236}">
                <a16:creationId xmlns:a16="http://schemas.microsoft.com/office/drawing/2014/main" id="{3557DFFE-3428-45D7-B933-37926203EAE7}"/>
              </a:ext>
            </a:extLst>
          </p:cNvPr>
          <p:cNvPicPr>
            <a:picLocks noChangeAspect="1"/>
          </p:cNvPicPr>
          <p:nvPr/>
        </p:nvPicPr>
        <p:blipFill rotWithShape="1">
          <a:blip r:embed="rId2">
            <a:extLst>
              <a:ext uri="{28A0092B-C50C-407E-A947-70E740481C1C}">
                <a14:useLocalDpi xmlns:a14="http://schemas.microsoft.com/office/drawing/2010/main" val="0"/>
              </a:ext>
            </a:extLst>
          </a:blip>
          <a:srcRect r="2" b="3186"/>
          <a:stretch/>
        </p:blipFill>
        <p:spPr>
          <a:xfrm>
            <a:off x="1424902" y="2492376"/>
            <a:ext cx="3209779" cy="3563372"/>
          </a:xfrm>
          <a:prstGeom prst="rect">
            <a:avLst/>
          </a:prstGeom>
        </p:spPr>
      </p:pic>
      <p:sp>
        <p:nvSpPr>
          <p:cNvPr id="18" name="Content Placeholder 17">
            <a:extLst>
              <a:ext uri="{FF2B5EF4-FFF2-40B4-BE49-F238E27FC236}">
                <a16:creationId xmlns:a16="http://schemas.microsoft.com/office/drawing/2014/main" id="{762B8014-B516-4F8C-94BD-F7FEDF66557C}"/>
              </a:ext>
            </a:extLst>
          </p:cNvPr>
          <p:cNvSpPr>
            <a:spLocks noGrp="1"/>
          </p:cNvSpPr>
          <p:nvPr>
            <p:ph idx="1"/>
          </p:nvPr>
        </p:nvSpPr>
        <p:spPr>
          <a:xfrm>
            <a:off x="5295569" y="2494450"/>
            <a:ext cx="5471529" cy="3563159"/>
          </a:xfrm>
        </p:spPr>
        <p:txBody>
          <a:bodyPr>
            <a:normAutofit lnSpcReduction="10000"/>
          </a:bodyPr>
          <a:lstStyle/>
          <a:p>
            <a:pPr marL="0" indent="0">
              <a:buNone/>
            </a:pPr>
            <a:r>
              <a:rPr lang="en-US" sz="2000" b="1" dirty="0"/>
              <a:t>Deuteronomy 16:3 New King James Version </a:t>
            </a:r>
          </a:p>
          <a:p>
            <a:r>
              <a:rPr lang="en-US" sz="2000" baseline="30000" dirty="0"/>
              <a:t>3 </a:t>
            </a:r>
            <a:r>
              <a:rPr lang="en-US" sz="2000" dirty="0"/>
              <a:t>You shall eat no leavened bread with it; seven days you shall eat unleavened bread with it, </a:t>
            </a:r>
            <a:r>
              <a:rPr lang="en-US" sz="2000" i="1" dirty="0"/>
              <a:t>that is,</a:t>
            </a:r>
            <a:r>
              <a:rPr lang="en-US" sz="2000" dirty="0"/>
              <a:t> the bread of affliction (for you came out of the land of Egypt in haste), that you may remember the day in which you came out of the land of Egypt all the days of your life. </a:t>
            </a:r>
          </a:p>
          <a:p>
            <a:endParaRPr lang="en-US" sz="2000" dirty="0"/>
          </a:p>
          <a:p>
            <a:pPr marL="0" indent="0">
              <a:buNone/>
            </a:pPr>
            <a:r>
              <a:rPr lang="en-US" sz="2000" b="1" dirty="0"/>
              <a:t>Psalm 77:11 New King James Version </a:t>
            </a:r>
          </a:p>
          <a:p>
            <a:r>
              <a:rPr lang="en-US" sz="2000" baseline="30000" dirty="0"/>
              <a:t>11 </a:t>
            </a:r>
            <a:r>
              <a:rPr lang="en-US" sz="2000" dirty="0"/>
              <a:t>I will remember the works of the </a:t>
            </a:r>
            <a:r>
              <a:rPr lang="en-US" sz="2000" cap="small" dirty="0">
                <a:effectLst/>
              </a:rPr>
              <a:t>Lord</a:t>
            </a:r>
            <a:r>
              <a:rPr lang="en-US" sz="2000" dirty="0"/>
              <a:t>;</a:t>
            </a:r>
            <a:br>
              <a:rPr lang="en-US" sz="2000" dirty="0"/>
            </a:br>
            <a:r>
              <a:rPr lang="en-US" sz="2000" dirty="0"/>
              <a:t>Surely I will remember Your wonders of old.</a:t>
            </a:r>
          </a:p>
          <a:p>
            <a:endParaRPr lang="en-US" sz="2000" dirty="0"/>
          </a:p>
        </p:txBody>
      </p:sp>
    </p:spTree>
    <p:extLst>
      <p:ext uri="{BB962C8B-B14F-4D97-AF65-F5344CB8AC3E}">
        <p14:creationId xmlns:p14="http://schemas.microsoft.com/office/powerpoint/2010/main" val="17127528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911A6C77-6109-4F77-975B-C375615A5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CB343D17-9934-455E-B326-2F39206BA4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48" name="Freeform 44">
              <a:extLst>
                <a:ext uri="{FF2B5EF4-FFF2-40B4-BE49-F238E27FC236}">
                  <a16:creationId xmlns:a16="http://schemas.microsoft.com/office/drawing/2014/main" id="{A8AA2B63-BFCD-40D0-B2D0-CB714D70E2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45">
              <a:extLst>
                <a:ext uri="{FF2B5EF4-FFF2-40B4-BE49-F238E27FC236}">
                  <a16:creationId xmlns:a16="http://schemas.microsoft.com/office/drawing/2014/main" id="{80834EBB-06EA-4C69-AF7A-D5A4E69D8A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46">
              <a:extLst>
                <a:ext uri="{FF2B5EF4-FFF2-40B4-BE49-F238E27FC236}">
                  <a16:creationId xmlns:a16="http://schemas.microsoft.com/office/drawing/2014/main" id="{2D314EC1-63E0-43B5-9CD5-F25593B2CA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47">
              <a:extLst>
                <a:ext uri="{FF2B5EF4-FFF2-40B4-BE49-F238E27FC236}">
                  <a16:creationId xmlns:a16="http://schemas.microsoft.com/office/drawing/2014/main" id="{9577EB7D-16A7-4E05-9105-431E729665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Rectangle 51">
              <a:extLst>
                <a:ext uri="{FF2B5EF4-FFF2-40B4-BE49-F238E27FC236}">
                  <a16:creationId xmlns:a16="http://schemas.microsoft.com/office/drawing/2014/main" id="{EC1741C3-592F-47B5-93A0-66FC0BB97E4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D359C589-0F11-487F-9B30-E7C9D62C4E49}"/>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The Memorial Stones (Joshua 4)</a:t>
            </a:r>
          </a:p>
        </p:txBody>
      </p:sp>
      <p:sp>
        <p:nvSpPr>
          <p:cNvPr id="18" name="Content Placeholder 17">
            <a:extLst>
              <a:ext uri="{FF2B5EF4-FFF2-40B4-BE49-F238E27FC236}">
                <a16:creationId xmlns:a16="http://schemas.microsoft.com/office/drawing/2014/main" id="{762B8014-B516-4F8C-94BD-F7FEDF66557C}"/>
              </a:ext>
            </a:extLst>
          </p:cNvPr>
          <p:cNvSpPr>
            <a:spLocks noGrp="1"/>
          </p:cNvSpPr>
          <p:nvPr>
            <p:ph idx="1"/>
          </p:nvPr>
        </p:nvSpPr>
        <p:spPr>
          <a:xfrm>
            <a:off x="5295569" y="2494450"/>
            <a:ext cx="5927634" cy="4018892"/>
          </a:xfrm>
        </p:spPr>
        <p:txBody>
          <a:bodyPr>
            <a:normAutofit/>
          </a:bodyPr>
          <a:lstStyle/>
          <a:p>
            <a:pPr marL="0" indent="0">
              <a:buNone/>
            </a:pPr>
            <a:r>
              <a:rPr lang="en-US" sz="1800" b="1" dirty="0"/>
              <a:t>Joshua 4:19-24 New King James Version </a:t>
            </a:r>
          </a:p>
          <a:p>
            <a:r>
              <a:rPr lang="en-US" sz="1800" baseline="30000" dirty="0"/>
              <a:t>19 </a:t>
            </a:r>
            <a:r>
              <a:rPr lang="en-US" sz="1800" dirty="0"/>
              <a:t>Now the people came up from the Jordan on the tenth </a:t>
            </a:r>
            <a:r>
              <a:rPr lang="en-US" sz="1800" i="1" dirty="0"/>
              <a:t>day</a:t>
            </a:r>
            <a:r>
              <a:rPr lang="en-US" sz="1800" dirty="0"/>
              <a:t> of the first month, and they camped in Gilgal on the east border of Jericho. </a:t>
            </a:r>
            <a:r>
              <a:rPr lang="en-US" sz="1800" baseline="30000" dirty="0"/>
              <a:t>20 </a:t>
            </a:r>
            <a:r>
              <a:rPr lang="en-US" sz="1800" dirty="0"/>
              <a:t>And those twelve stones which they took out of the Jordan, Joshua set up in Gilgal. </a:t>
            </a:r>
            <a:r>
              <a:rPr lang="en-US" sz="1800" baseline="30000" dirty="0"/>
              <a:t>21 </a:t>
            </a:r>
            <a:r>
              <a:rPr lang="en-US" sz="1800" dirty="0"/>
              <a:t>Then he spoke to the children of Israel, saying: “When your children ask their fathers in time to come, saying, ‘What </a:t>
            </a:r>
            <a:r>
              <a:rPr lang="en-US" sz="1800" i="1" dirty="0"/>
              <a:t>are</a:t>
            </a:r>
            <a:r>
              <a:rPr lang="en-US" sz="1800" dirty="0"/>
              <a:t> these stones?’ </a:t>
            </a:r>
            <a:r>
              <a:rPr lang="en-US" sz="1800" baseline="30000" dirty="0"/>
              <a:t>22 </a:t>
            </a:r>
            <a:r>
              <a:rPr lang="en-US" sz="1800" dirty="0"/>
              <a:t>then you shall let your children know, saying, ‘Israel crossed over this Jordan on dry land’; </a:t>
            </a:r>
            <a:r>
              <a:rPr lang="en-US" sz="1800" baseline="30000" dirty="0"/>
              <a:t>23 </a:t>
            </a:r>
            <a:r>
              <a:rPr lang="en-US" sz="1800" dirty="0"/>
              <a:t>for the </a:t>
            </a:r>
            <a:r>
              <a:rPr lang="en-US" sz="1800" cap="small" dirty="0">
                <a:effectLst/>
              </a:rPr>
              <a:t>Lord</a:t>
            </a:r>
            <a:r>
              <a:rPr lang="en-US" sz="1800" dirty="0"/>
              <a:t> your God dried up the waters of the Jordan before you until you had crossed over, as the </a:t>
            </a:r>
            <a:r>
              <a:rPr lang="en-US" sz="1800" cap="small" dirty="0">
                <a:effectLst/>
              </a:rPr>
              <a:t>Lord</a:t>
            </a:r>
            <a:r>
              <a:rPr lang="en-US" sz="1800" dirty="0"/>
              <a:t> your God did to the Red Sea, which He dried up before us until we had crossed over, </a:t>
            </a:r>
            <a:r>
              <a:rPr lang="en-US" sz="1800" baseline="30000" dirty="0"/>
              <a:t>24 </a:t>
            </a:r>
            <a:r>
              <a:rPr lang="en-US" sz="1800" dirty="0"/>
              <a:t>that all the peoples of the earth may know the hand of the </a:t>
            </a:r>
            <a:r>
              <a:rPr lang="en-US" sz="1800" cap="small" dirty="0">
                <a:effectLst/>
              </a:rPr>
              <a:t>Lord</a:t>
            </a:r>
            <a:r>
              <a:rPr lang="en-US" sz="1800" dirty="0"/>
              <a:t>, that it </a:t>
            </a:r>
            <a:r>
              <a:rPr lang="en-US" sz="1800" i="1" dirty="0"/>
              <a:t>is</a:t>
            </a:r>
            <a:r>
              <a:rPr lang="en-US" sz="1800" dirty="0"/>
              <a:t> mighty, that you may fear the </a:t>
            </a:r>
            <a:r>
              <a:rPr lang="en-US" sz="1800" cap="small" dirty="0">
                <a:effectLst/>
              </a:rPr>
              <a:t>Lord</a:t>
            </a:r>
            <a:r>
              <a:rPr lang="en-US" sz="1800" dirty="0"/>
              <a:t> your God </a:t>
            </a:r>
            <a:r>
              <a:rPr lang="en-US" sz="1800" baseline="30000" dirty="0"/>
              <a:t>[</a:t>
            </a:r>
            <a:r>
              <a:rPr lang="en-US" sz="1800" dirty="0" err="1"/>
              <a:t>orever</a:t>
            </a:r>
            <a:r>
              <a:rPr lang="en-US" sz="1800" dirty="0"/>
              <a:t>.”</a:t>
            </a:r>
          </a:p>
          <a:p>
            <a:endParaRPr lang="en-US" sz="2000" dirty="0"/>
          </a:p>
        </p:txBody>
      </p:sp>
      <p:pic>
        <p:nvPicPr>
          <p:cNvPr id="4" name="Picture 3">
            <a:extLst>
              <a:ext uri="{FF2B5EF4-FFF2-40B4-BE49-F238E27FC236}">
                <a16:creationId xmlns:a16="http://schemas.microsoft.com/office/drawing/2014/main" id="{B4B67D2E-3730-40AB-A196-98D8179EC2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7002" y="2494450"/>
            <a:ext cx="3623212" cy="3727835"/>
          </a:xfrm>
          <a:prstGeom prst="rect">
            <a:avLst/>
          </a:prstGeom>
        </p:spPr>
      </p:pic>
    </p:spTree>
    <p:extLst>
      <p:ext uri="{BB962C8B-B14F-4D97-AF65-F5344CB8AC3E}">
        <p14:creationId xmlns:p14="http://schemas.microsoft.com/office/powerpoint/2010/main" val="706313761"/>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56">
            <a:extLst>
              <a:ext uri="{FF2B5EF4-FFF2-40B4-BE49-F238E27FC236}">
                <a16:creationId xmlns:a16="http://schemas.microsoft.com/office/drawing/2014/main" id="{911A6C77-6109-4F77-975B-C375615A5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a:extLst>
              <a:ext uri="{FF2B5EF4-FFF2-40B4-BE49-F238E27FC236}">
                <a16:creationId xmlns:a16="http://schemas.microsoft.com/office/drawing/2014/main" id="{CB343D17-9934-455E-B326-2F39206BA4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60" name="Freeform 44">
              <a:extLst>
                <a:ext uri="{FF2B5EF4-FFF2-40B4-BE49-F238E27FC236}">
                  <a16:creationId xmlns:a16="http://schemas.microsoft.com/office/drawing/2014/main" id="{A8AA2B63-BFCD-40D0-B2D0-CB714D70E2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45">
              <a:extLst>
                <a:ext uri="{FF2B5EF4-FFF2-40B4-BE49-F238E27FC236}">
                  <a16:creationId xmlns:a16="http://schemas.microsoft.com/office/drawing/2014/main" id="{80834EBB-06EA-4C69-AF7A-D5A4E69D8A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46">
              <a:extLst>
                <a:ext uri="{FF2B5EF4-FFF2-40B4-BE49-F238E27FC236}">
                  <a16:creationId xmlns:a16="http://schemas.microsoft.com/office/drawing/2014/main" id="{2D314EC1-63E0-43B5-9CD5-F25593B2CA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47">
              <a:extLst>
                <a:ext uri="{FF2B5EF4-FFF2-40B4-BE49-F238E27FC236}">
                  <a16:creationId xmlns:a16="http://schemas.microsoft.com/office/drawing/2014/main" id="{9577EB7D-16A7-4E05-9105-431E729665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Rectangle 63">
              <a:extLst>
                <a:ext uri="{FF2B5EF4-FFF2-40B4-BE49-F238E27FC236}">
                  <a16:creationId xmlns:a16="http://schemas.microsoft.com/office/drawing/2014/main" id="{EC1741C3-592F-47B5-93A0-66FC0BB97E4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D359C589-0F11-487F-9B30-E7C9D62C4E49}"/>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The Lord’s Supper</a:t>
            </a:r>
          </a:p>
        </p:txBody>
      </p:sp>
      <p:pic>
        <p:nvPicPr>
          <p:cNvPr id="5" name="Picture 4" descr="A picture containing indoor, pan, cooked&#10;&#10;Description automatically generated">
            <a:extLst>
              <a:ext uri="{FF2B5EF4-FFF2-40B4-BE49-F238E27FC236}">
                <a16:creationId xmlns:a16="http://schemas.microsoft.com/office/drawing/2014/main" id="{39255588-3B2E-495C-B564-DDB56DFD1320}"/>
              </a:ext>
            </a:extLst>
          </p:cNvPr>
          <p:cNvPicPr>
            <a:picLocks noChangeAspect="1"/>
          </p:cNvPicPr>
          <p:nvPr/>
        </p:nvPicPr>
        <p:blipFill rotWithShape="1">
          <a:blip r:embed="rId3">
            <a:extLst>
              <a:ext uri="{28A0092B-C50C-407E-A947-70E740481C1C}">
                <a14:useLocalDpi xmlns:a14="http://schemas.microsoft.com/office/drawing/2010/main" val="0"/>
              </a:ext>
            </a:extLst>
          </a:blip>
          <a:srcRect l="7449" r="32424"/>
          <a:stretch/>
        </p:blipFill>
        <p:spPr>
          <a:xfrm>
            <a:off x="1424902" y="2492376"/>
            <a:ext cx="3209779" cy="3563372"/>
          </a:xfrm>
          <a:prstGeom prst="rect">
            <a:avLst/>
          </a:prstGeom>
        </p:spPr>
      </p:pic>
      <p:sp>
        <p:nvSpPr>
          <p:cNvPr id="18" name="Content Placeholder 17">
            <a:extLst>
              <a:ext uri="{FF2B5EF4-FFF2-40B4-BE49-F238E27FC236}">
                <a16:creationId xmlns:a16="http://schemas.microsoft.com/office/drawing/2014/main" id="{762B8014-B516-4F8C-94BD-F7FEDF66557C}"/>
              </a:ext>
            </a:extLst>
          </p:cNvPr>
          <p:cNvSpPr>
            <a:spLocks noGrp="1"/>
          </p:cNvSpPr>
          <p:nvPr>
            <p:ph idx="1"/>
          </p:nvPr>
        </p:nvSpPr>
        <p:spPr>
          <a:xfrm>
            <a:off x="5295569" y="2494450"/>
            <a:ext cx="5691299" cy="3727835"/>
          </a:xfrm>
        </p:spPr>
        <p:txBody>
          <a:bodyPr>
            <a:normAutofit lnSpcReduction="10000"/>
          </a:bodyPr>
          <a:lstStyle/>
          <a:p>
            <a:pPr marL="0" indent="0">
              <a:buNone/>
            </a:pPr>
            <a:r>
              <a:rPr lang="en-US" sz="2000" b="1" dirty="0"/>
              <a:t>1 Corinthians 11:23-26 New King James Version </a:t>
            </a:r>
          </a:p>
          <a:p>
            <a:r>
              <a:rPr lang="en-US" sz="2000" baseline="30000" dirty="0"/>
              <a:t>23 </a:t>
            </a:r>
            <a:r>
              <a:rPr lang="en-US" sz="2000" dirty="0"/>
              <a:t>For I received from the Lord that which I also delivered to you: that the Lord Jesus on the </a:t>
            </a:r>
            <a:r>
              <a:rPr lang="en-US" sz="2000" i="1" dirty="0"/>
              <a:t>same</a:t>
            </a:r>
            <a:r>
              <a:rPr lang="en-US" sz="2000" dirty="0"/>
              <a:t> night in which He was betrayed took bread; </a:t>
            </a:r>
            <a:r>
              <a:rPr lang="en-US" sz="2000" baseline="30000" dirty="0"/>
              <a:t>24 </a:t>
            </a:r>
            <a:r>
              <a:rPr lang="en-US" sz="2000" dirty="0"/>
              <a:t>and when He had given thanks, He broke </a:t>
            </a:r>
            <a:r>
              <a:rPr lang="en-US" sz="2000" i="1" dirty="0"/>
              <a:t>it</a:t>
            </a:r>
            <a:r>
              <a:rPr lang="en-US" sz="2000" dirty="0"/>
              <a:t> and said, “Take, eat; this is My body which is broken for you; do this in remembrance of Me.” </a:t>
            </a:r>
            <a:r>
              <a:rPr lang="en-US" sz="2000" baseline="30000" dirty="0"/>
              <a:t>25 </a:t>
            </a:r>
            <a:r>
              <a:rPr lang="en-US" sz="2000" dirty="0"/>
              <a:t>In the same manner </a:t>
            </a:r>
            <a:r>
              <a:rPr lang="en-US" sz="2000" i="1" dirty="0"/>
              <a:t>He</a:t>
            </a:r>
            <a:r>
              <a:rPr lang="en-US" sz="2000" dirty="0"/>
              <a:t> also </a:t>
            </a:r>
            <a:r>
              <a:rPr lang="en-US" sz="2000" i="1" dirty="0"/>
              <a:t>took</a:t>
            </a:r>
            <a:r>
              <a:rPr lang="en-US" sz="2000" dirty="0"/>
              <a:t> the cup after supper, saying, “This cup is the new covenant in My blood. This do, as often as you drink </a:t>
            </a:r>
            <a:r>
              <a:rPr lang="en-US" sz="2000" i="1" dirty="0"/>
              <a:t>it,</a:t>
            </a:r>
            <a:r>
              <a:rPr lang="en-US" sz="2000" dirty="0"/>
              <a:t> in remembrance of Me.” </a:t>
            </a:r>
            <a:r>
              <a:rPr lang="en-US" sz="2000" baseline="30000" dirty="0"/>
              <a:t>26 </a:t>
            </a:r>
            <a:r>
              <a:rPr lang="en-US" sz="2000" dirty="0"/>
              <a:t>For as often as you eat this bread and drink this cup, you proclaim the Lord’s death till He comes.</a:t>
            </a:r>
          </a:p>
          <a:p>
            <a:endParaRPr lang="en-US" sz="1500" dirty="0"/>
          </a:p>
        </p:txBody>
      </p:sp>
    </p:spTree>
    <p:extLst>
      <p:ext uri="{BB962C8B-B14F-4D97-AF65-F5344CB8AC3E}">
        <p14:creationId xmlns:p14="http://schemas.microsoft.com/office/powerpoint/2010/main" val="241334222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9">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6"/>
            <a:ext cx="1920339" cy="2894124"/>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0" name="Rectangle 11">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3515821"/>
            <a:ext cx="1920338" cy="2883258"/>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5" name="Picture 4" descr="A picture containing text, clipart&#10;&#10;Description automatically generated">
            <a:extLst>
              <a:ext uri="{FF2B5EF4-FFF2-40B4-BE49-F238E27FC236}">
                <a16:creationId xmlns:a16="http://schemas.microsoft.com/office/drawing/2014/main" id="{76D9075D-16A2-4CE4-BF0B-4B82361DB929}"/>
              </a:ext>
            </a:extLst>
          </p:cNvPr>
          <p:cNvPicPr>
            <a:picLocks noChangeAspect="1"/>
          </p:cNvPicPr>
          <p:nvPr/>
        </p:nvPicPr>
        <p:blipFill rotWithShape="1">
          <a:blip r:embed="rId2">
            <a:extLst>
              <a:ext uri="{28A0092B-C50C-407E-A947-70E740481C1C}">
                <a14:useLocalDpi xmlns:a14="http://schemas.microsoft.com/office/drawing/2010/main" val="0"/>
              </a:ext>
            </a:extLst>
          </a:blip>
          <a:srcRect t="5589" r="-2" b="5587"/>
          <a:stretch/>
        </p:blipFill>
        <p:spPr>
          <a:xfrm>
            <a:off x="2551176" y="448056"/>
            <a:ext cx="9180576" cy="5952744"/>
          </a:xfrm>
          <a:prstGeom prst="rect">
            <a:avLst/>
          </a:prstGeom>
        </p:spPr>
      </p:pic>
    </p:spTree>
    <p:extLst>
      <p:ext uri="{BB962C8B-B14F-4D97-AF65-F5344CB8AC3E}">
        <p14:creationId xmlns:p14="http://schemas.microsoft.com/office/powerpoint/2010/main" val="192526295"/>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802</Words>
  <Application>Microsoft Office PowerPoint</Application>
  <PresentationFormat>Widescreen</PresentationFormat>
  <Paragraphs>33</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Old Testament Commands to God’s People</vt:lpstr>
      <vt:lpstr>Old Testament Commands to God’s People</vt:lpstr>
      <vt:lpstr>Old Testament Commands to God’s People</vt:lpstr>
      <vt:lpstr>Old Testament Commands to God’s People</vt:lpstr>
      <vt:lpstr>The Memorial Stones (Joshua 4)</vt:lpstr>
      <vt:lpstr>The Lord’s Supper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 Miller</dc:creator>
  <cp:lastModifiedBy>Rob Miller</cp:lastModifiedBy>
  <cp:revision>6</cp:revision>
  <dcterms:created xsi:type="dcterms:W3CDTF">2021-05-29T01:26:29Z</dcterms:created>
  <dcterms:modified xsi:type="dcterms:W3CDTF">2021-05-29T02:37:07Z</dcterms:modified>
</cp:coreProperties>
</file>