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6"/>
  </p:notesMasterIdLst>
  <p:sldIdLst>
    <p:sldId id="258" r:id="rId2"/>
    <p:sldId id="261" r:id="rId3"/>
    <p:sldId id="263" r:id="rId4"/>
    <p:sldId id="264"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1" d="100"/>
          <a:sy n="81" d="100"/>
        </p:scale>
        <p:origin x="120" y="432"/>
      </p:cViewPr>
      <p:guideLst/>
    </p:cSldViewPr>
  </p:slideViewPr>
  <p:outlineViewPr>
    <p:cViewPr>
      <p:scale>
        <a:sx n="33" d="100"/>
        <a:sy n="33" d="100"/>
      </p:scale>
      <p:origin x="0" y="-1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4/7/2021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biblia.com/bible/nasb95/Mark%2010.29%E2%80%9330" TargetMode="External"/><Relationship Id="rId3" Type="http://schemas.openxmlformats.org/officeDocument/2006/relationships/image" Target="../media/image3.png"/><Relationship Id="rId7" Type="http://schemas.openxmlformats.org/officeDocument/2006/relationships/hyperlink" Target="https://biblia.com/bible/nasb95/Mark%2010.28"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biblia.com/bible/nasb95/Luke%2013.30" TargetMode="External"/><Relationship Id="rId11" Type="http://schemas.openxmlformats.org/officeDocument/2006/relationships/image" Target="../media/image8.jpg"/><Relationship Id="rId5" Type="http://schemas.openxmlformats.org/officeDocument/2006/relationships/hyperlink" Target="https://biblia.com/bible/nasb95/Matt.%2020.16" TargetMode="External"/><Relationship Id="rId10" Type="http://schemas.openxmlformats.org/officeDocument/2006/relationships/hyperlink" Target="https://biblia.com/bible/nasb95/Mk%2010.43%E2%80%9345" TargetMode="External"/><Relationship Id="rId4" Type="http://schemas.openxmlformats.org/officeDocument/2006/relationships/image" Target="../media/image4.png"/><Relationship Id="rId9" Type="http://schemas.openxmlformats.org/officeDocument/2006/relationships/hyperlink" Target="https://biblia.com/bible/nasb95/Mark%209.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10:28 – 31</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28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dirty="0"/>
              <a:t>“</a:t>
            </a:r>
            <a:r>
              <a:rPr lang="en-US" baseline="30000" dirty="0"/>
              <a:t>28 </a:t>
            </a:r>
            <a:r>
              <a:rPr lang="en-US" dirty="0"/>
              <a:t>Then Peter began to say to Him, “See, we have left all and followed You.”</a:t>
            </a:r>
          </a:p>
          <a:p>
            <a:pPr lvl="1"/>
            <a:r>
              <a:rPr lang="en-US" sz="2200" dirty="0"/>
              <a:t>Peter here is noting that he and the other 11 have left all and followed just as Jesus had commanded them</a:t>
            </a:r>
          </a:p>
          <a:p>
            <a:pPr lvl="1"/>
            <a:r>
              <a:rPr lang="en-US" sz="2200" dirty="0"/>
              <a:t>The implied question is, “Will we receive any reward” (</a:t>
            </a:r>
            <a:r>
              <a:rPr lang="en-US" sz="2200" dirty="0" err="1"/>
              <a:t>cf</a:t>
            </a:r>
            <a:r>
              <a:rPr lang="en-US" sz="2200" dirty="0"/>
              <a:t> Mt 19:27)</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29 - 30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900" dirty="0"/>
              <a:t>Jesus makes it clear that those who have sacrificed for Him and His gospel will receive great rewards now, and ultimately eternal life in the age to come</a:t>
            </a:r>
          </a:p>
          <a:p>
            <a:r>
              <a:rPr lang="en-US" sz="1900" dirty="0"/>
              <a:t>Make note here the things listed as being given up are good things... It seems obvious we must give up any bad things, but we must recognize sometimes even good things can hinder us from doing God’s will</a:t>
            </a:r>
          </a:p>
          <a:p>
            <a:r>
              <a:rPr lang="en-US" sz="1900" dirty="0"/>
              <a:t>Note also there will be persecutions that will also arise from our sacrifice</a:t>
            </a:r>
          </a:p>
          <a:p>
            <a:endParaRPr lang="en-US" sz="2200"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792164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31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600" b="1" dirty="0" err="1"/>
              <a:t>Grassnick</a:t>
            </a:r>
            <a:r>
              <a:rPr lang="en-US" sz="1600" b="1" dirty="0"/>
              <a:t> </a:t>
            </a:r>
            <a:r>
              <a:rPr lang="en-US" sz="1600" dirty="0"/>
              <a:t>- This “floating saying” (cf. these same words in other contexts: </a:t>
            </a:r>
            <a:r>
              <a:rPr lang="en-US" sz="1600" dirty="0">
                <a:hlinkClick r:id="rId5"/>
              </a:rPr>
              <a:t>Matt. 20:16</a:t>
            </a:r>
            <a:r>
              <a:rPr lang="en-US" sz="1600" dirty="0"/>
              <a:t>; </a:t>
            </a:r>
            <a:r>
              <a:rPr lang="en-US" sz="1600" dirty="0">
                <a:hlinkClick r:id="rId6"/>
              </a:rPr>
              <a:t>Luke 13:30</a:t>
            </a:r>
            <a:r>
              <a:rPr lang="en-US" sz="1600" dirty="0"/>
              <a:t>) could be intended as (a) a warning against Peter’s presumption (</a:t>
            </a:r>
            <a:r>
              <a:rPr lang="en-US" sz="1600" dirty="0">
                <a:hlinkClick r:id="rId7"/>
              </a:rPr>
              <a:t>Mark 10:28</a:t>
            </a:r>
            <a:r>
              <a:rPr lang="en-US" sz="1600" dirty="0"/>
              <a:t>), (b) a confirmation of Jesus’ promise (</a:t>
            </a:r>
            <a:r>
              <a:rPr lang="en-US" sz="1600" dirty="0">
                <a:hlinkClick r:id="rId8"/>
              </a:rPr>
              <a:t>Mk 10:29–30</a:t>
            </a:r>
            <a:r>
              <a:rPr lang="en-US" sz="1600" dirty="0"/>
              <a:t>), or most likely, (c) a summary of Jesus’ teaching about the servant nature of discipleship (cf. </a:t>
            </a:r>
            <a:r>
              <a:rPr lang="en-US" sz="1600" dirty="0">
                <a:hlinkClick r:id="rId9"/>
              </a:rPr>
              <a:t>Mk 9:35</a:t>
            </a:r>
            <a:r>
              <a:rPr lang="en-US" sz="1600" dirty="0"/>
              <a:t>; </a:t>
            </a:r>
            <a:r>
              <a:rPr lang="en-US" sz="1600" dirty="0">
                <a:hlinkClick r:id="rId10"/>
              </a:rPr>
              <a:t>10:43–45</a:t>
            </a:r>
            <a:r>
              <a:rPr lang="en-US" sz="1600" dirty="0"/>
              <a:t>)</a:t>
            </a:r>
          </a:p>
          <a:p>
            <a:r>
              <a:rPr lang="en-US" sz="1600" b="1" dirty="0"/>
              <a:t>ESV Study Bible </a:t>
            </a:r>
            <a:r>
              <a:rPr lang="en-US" sz="1600" dirty="0"/>
              <a:t>note</a:t>
            </a:r>
            <a:r>
              <a:rPr lang="en-US" sz="1600" b="1" dirty="0"/>
              <a:t> </a:t>
            </a:r>
            <a:r>
              <a:rPr lang="en-US" sz="1600" dirty="0"/>
              <a:t>The context suggests that it is an inconspicuous, obedient disciple, not much recognized in this life (</a:t>
            </a:r>
            <a:r>
              <a:rPr lang="en-US" sz="1600" b="1" dirty="0"/>
              <a:t>last</a:t>
            </a:r>
            <a:r>
              <a:rPr lang="en-US" sz="1600" dirty="0"/>
              <a:t>), who will receive the greatest honor (</a:t>
            </a:r>
            <a:r>
              <a:rPr lang="en-US" sz="1600" b="1" dirty="0"/>
              <a:t>first</a:t>
            </a:r>
            <a:r>
              <a:rPr lang="en-US" sz="1600" dirty="0"/>
              <a:t>).</a:t>
            </a:r>
            <a:endParaRPr lang="en-US" sz="2200"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11"/>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023731964"/>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266</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Garamond</vt:lpstr>
      <vt:lpstr>Organic</vt:lpstr>
      <vt:lpstr>PowerPoint Presentation</vt:lpstr>
      <vt:lpstr>Verse 28 </vt:lpstr>
      <vt:lpstr>Verses 29 - 30 </vt:lpstr>
      <vt:lpstr>Verse 31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189</cp:revision>
  <dcterms:created xsi:type="dcterms:W3CDTF">2020-11-10T04:37:52Z</dcterms:created>
  <dcterms:modified xsi:type="dcterms:W3CDTF">2021-04-08T00:15:44Z</dcterms:modified>
</cp:coreProperties>
</file>