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1693BC8-CA44-4E75-99D5-18DED4B96B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35125" y="231775"/>
            <a:ext cx="374015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 u="sng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PM Sermon</a:t>
            </a:r>
            <a:endParaRPr lang="en-US" altLang="en-US" sz="1200" b="0" u="none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0FB5656-F88F-4CBC-9077-D1713ECA98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7808544-4C34-4C99-8D6C-8207896FD6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962889-5A55-48FD-BD8A-66EAAD8BF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7BF202-5F22-4025-99B6-5D0C7F5B4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1FA09-05E5-42A6-B7C1-5188FA12C8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0E07068D-865B-495E-A3FC-0B7B5C14D085}" type="datetimeFigureOut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1F0E99-4C65-45DB-A469-3098E6BC4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040867-B318-4CAB-ADD8-38315DB82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C8F0-8693-4482-8358-08D62C68C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E976F-0813-4C83-93CA-BF93D8F32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730842-AF6C-4D35-9265-E0DF5316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8DEF4-DB00-44E5-9082-9BF3A9FD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57F5-FC2B-452A-8EA8-645D5945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1757-2780-46B1-B48A-5D2E10C5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6B2D-36DD-4333-ACDB-610DAEB3B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8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A7298-9E8F-418D-A14D-A174CE4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59E3C-B0AB-4EAC-AE67-A525789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9C628-F586-4EF4-BC96-406BB0FB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0EBC-DFA5-4448-9568-206F6C2FE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4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F4D369-C681-435E-AB16-029C3EF0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B5E502-E73A-46BD-968F-1746ACF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8A432E-A308-4785-BAE7-F3C3D3C2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64B8-9EAB-4516-ACED-D4B8F3F0C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3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E31A81-A726-4370-A018-AAA39E517873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6FB7E-822A-4896-9D27-AE430FC437DA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ED036D4-5337-4028-ABC8-2B0B4724C8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4CA8E35-59CF-424B-9EFD-AF83689EBD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D878FC1-B073-4494-9697-E18DB0A7AC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3063-5A5D-47FD-B65D-D6858A46D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1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AC87E9-5A4A-4939-87BD-665C51D7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3589B7-2961-4AC3-823B-3FCF8F98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865CD-CC1A-4951-9846-CCE6B20E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F416-97E6-4DDC-8A21-83438718A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1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BA57238-C717-4D5B-B208-A845CC100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EEA6EB2-F66B-498E-8EAB-8294AE2B6DC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F7A332-CD97-4055-BBCB-02FB4D92E1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D3AB-94F9-45C7-8BC8-6FB1F000A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8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CB41866-5952-4BAE-A8BE-04ADBCB33C9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8022FB5-27EE-43A5-95B7-90BAE9095A1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52E367-A0D7-4141-A8C4-0FAADA9E52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81A5-F616-4F57-87D0-C6B609083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29A7-7952-48B2-98CE-00535E77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593D-F101-43CA-A481-6DE0929F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33F5-9BFF-47AA-916D-26E07E75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3639-C4F2-4930-9C2A-AC50C3572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6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F2357-2FEE-4FA0-8D0F-61369026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27B2-0FC0-491C-B231-6DF0F8E8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B23E-DF58-4A4A-852E-1AD8FD4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261C-D4CE-4282-9630-7EAF4CB06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0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8510-23CE-485B-940D-08C6A860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B72FA-7938-4997-8B6C-DAD6B0F8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0829-9348-4324-8AA8-FCD46F50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DD1-4DBE-425E-AE5F-16B60FB76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CF01-2BA9-4990-ACFB-B950023C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502D4-9BC2-437E-B4C5-EDC41D0E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1009-1209-493D-B290-6D664A24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99B3-6361-43AC-996C-1331BE71C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8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3C2272-399A-4381-BFB0-81A85739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EA14E9-2C61-432B-8F1D-25D314B0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A1E8E-E691-48CE-8A64-72A3ED1B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DD77-6EE5-4CDD-B493-BE0633D37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70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B6C06-5C38-47F4-B09A-7212AC94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FE3F3F-BE8A-4BBE-913D-7D25E505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1DADB-94D9-4080-A749-6245925B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F843-6A11-4654-8073-361C02FDF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3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36EFC2-7BA8-4BF6-A5B6-ADE2FDDE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97B53C-C86A-4247-916F-C4F81B8C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4029DF-B0A1-4F0D-B621-38817B3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F33E-2EAC-49B5-A442-ED5213A48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79D3A2-BC8F-4A3F-9635-2143CDB6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5D19E2-94A3-45B1-81B8-FB6D1B97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23FC71-0134-4916-9445-3832F1E5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9B3E-7400-4D40-957A-C1F3CD4E2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E6C323-0298-465D-A225-9EC53330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FEF5E2-6894-44B6-A4E4-7526938D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FA948A-C075-4F9D-BA57-A493F9A3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2C06-BF39-4696-9525-5026A3845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52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5E908F-90CA-42CB-93DF-94CF0594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3B44D1-35E9-422D-B8D5-1AC33BDD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16FE78-9BF6-482D-BA4D-5FEE7DD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E5F3-386C-4EEE-A41C-A32759F8F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9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53E7-7B32-4604-B062-1EB00D52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5C96-A8D5-4F70-B5E8-EB39589B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5A55-4FC0-45E1-A096-081CBF8E4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3668-88D9-461E-B1DF-0D7C95B2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824F-B492-4F02-8ED3-78EE63749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10DC56-4399-42CB-9DF0-B6225F81B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6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3DD7F42-4B64-44B4-A6CE-AE01C50D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081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46AB9DFE-D99F-4D14-AEBC-DB2CB50215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6764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Just Survive… </a:t>
            </a:r>
            <a:br>
              <a:rPr lang="en-US" altLang="en-US" sz="5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5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THRIVE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7FD488-E8AE-4A86-8A8E-79E9FEEF0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2362200"/>
            <a:ext cx="6400800" cy="1371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Phil 4:4-9;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Col. 3:12-17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318F40-C5CA-4919-8CA6-B4BDD8D06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/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172AC68-043D-4BC8-B723-57B84E308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When you look back at last year, how would you rate it?  	Poor  - Mediocre - Great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Learn to “Thrive” not survive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Jesus came to give us abundant: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life - </a:t>
            </a:r>
            <a:r>
              <a:rPr lang="en-US" altLang="en-US" b="1" i="1" dirty="0"/>
              <a:t>Jn 10:10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forgiveness (for sin and failure)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Strength &amp; power (for a great future) – </a:t>
            </a:r>
            <a:r>
              <a:rPr lang="en-US" altLang="en-US" sz="2400" b="1" i="1" dirty="0"/>
              <a:t>Phil 4:13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EF618FE9-22A3-49DF-9758-BCE2ACE4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r="-14618"/>
          <a:stretch>
            <a:fillRect/>
          </a:stretch>
        </p:blipFill>
        <p:spPr bwMode="auto">
          <a:xfrm>
            <a:off x="5761038" y="25908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2A2ED8-5454-42CA-844E-EE23B2C5B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1.  </a:t>
            </a:r>
            <a:r>
              <a:rPr lang="en-US" altLang="en-US" u="sng" dirty="0"/>
              <a:t>Rise Thankfully</a:t>
            </a:r>
            <a:r>
              <a:rPr lang="en-US" altLang="en-US" dirty="0"/>
              <a:t> – </a:t>
            </a:r>
            <a:r>
              <a:rPr lang="en-US" altLang="en-US" i="1" dirty="0"/>
              <a:t>Phil 4:6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3A800D-D430-4D83-A10E-5B04D3B648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/>
              <a:t>Start each day with thanks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i="1" dirty="0"/>
              <a:t>Is 26:9;   Ps 63:1-5;   Ps 55:16-17;   Dan 6:1-10; Dan 2:23;   		Ps 100:1-5;   I </a:t>
            </a:r>
            <a:r>
              <a:rPr lang="en-US" altLang="en-US" i="1" dirty="0" err="1"/>
              <a:t>Thess</a:t>
            </a:r>
            <a:r>
              <a:rPr lang="en-US" altLang="en-US" i="1" dirty="0"/>
              <a:t> 5:16-18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/>
              <a:t>Give thanks for things you take for granted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i="1" dirty="0"/>
              <a:t>I Tim 6:6-8;   I </a:t>
            </a:r>
            <a:r>
              <a:rPr lang="en-US" altLang="en-US" i="1" dirty="0" err="1"/>
              <a:t>Thess</a:t>
            </a:r>
            <a:r>
              <a:rPr lang="en-US" altLang="en-US" i="1" dirty="0"/>
              <a:t> 5:17-18;   Eph 5:19-20;   Ps 30:1-12;</a:t>
            </a:r>
            <a:r>
              <a:rPr lang="en-US" altLang="en-US" dirty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/>
              <a:t>Give thanks for salvation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i="1" dirty="0"/>
              <a:t>Ps 103:1-6;   Ps 3:8;   Acts 4:12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5DF7704E-8E23-4D5C-9DAF-C091F012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5763"/>
            <a:ext cx="31765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0245F2-51ED-4C5F-AE15-42B9D3D1E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1.  </a:t>
            </a:r>
            <a:r>
              <a:rPr lang="en-US" altLang="en-US" u="sng"/>
              <a:t>Rise Thankfully</a:t>
            </a:r>
            <a:r>
              <a:rPr lang="en-US" altLang="en-US"/>
              <a:t> – </a:t>
            </a:r>
            <a:r>
              <a:rPr lang="en-US" altLang="en-US" i="1"/>
              <a:t>Phil 4:6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0C07FBB-D735-4144-B4C9-3A6CD555FC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Give thanks for the privilege of prayer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Phil 4:6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Prayer overcomes anger and enables us to forgive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9894991-8AE0-4D41-B701-576DFAC8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30713"/>
            <a:ext cx="38100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365C28-18B6-45EE-A170-37811882F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2.  </a:t>
            </a:r>
            <a:r>
              <a:rPr lang="en-US" altLang="en-US" u="sng" dirty="0"/>
              <a:t>Pray Expectantly</a:t>
            </a:r>
            <a:r>
              <a:rPr lang="en-US" altLang="en-US" dirty="0"/>
              <a:t> – </a:t>
            </a:r>
            <a:r>
              <a:rPr lang="en-US" altLang="en-US" i="1" dirty="0"/>
              <a:t>Phil 4:6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154081-4759-4C94-B00B-9B1D5A5DF1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Worry about nothing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Mt 6:25-34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Pray about everything expecting answers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Pray, believe, receive – </a:t>
            </a:r>
            <a:r>
              <a:rPr lang="en-US" altLang="en-US" i="1" dirty="0"/>
              <a:t>James 1:6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Pray, doubt, go without – </a:t>
            </a:r>
            <a:r>
              <a:rPr lang="en-US" altLang="en-US" i="1" dirty="0"/>
              <a:t>James 1:6-8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God answers – </a:t>
            </a:r>
            <a:r>
              <a:rPr lang="en-US" altLang="en-US" i="1" dirty="0" err="1"/>
              <a:t>Jer</a:t>
            </a:r>
            <a:r>
              <a:rPr lang="en-US" altLang="en-US" i="1" dirty="0"/>
              <a:t> 33:3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62702A6-15D9-4CA1-917A-AB8A9450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752975"/>
            <a:ext cx="3314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51E7C57-9FDD-4743-8240-208114BC7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3.  </a:t>
            </a:r>
            <a:r>
              <a:rPr lang="en-US" altLang="en-US" u="sng" dirty="0"/>
              <a:t>Speak Kindly</a:t>
            </a:r>
            <a:r>
              <a:rPr lang="en-US" altLang="en-US" dirty="0"/>
              <a:t> – </a:t>
            </a:r>
            <a:r>
              <a:rPr lang="en-US" altLang="en-US" i="1" dirty="0"/>
              <a:t>Phil 4:8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C8F584-4305-45DA-B8C3-D7CB58C8A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What we say revels what is on our minds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Paul gives us cure for critical tongues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Think positively about people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Focus on virtue and praise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Refuse to focus on the faults of others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28F910F-3E26-457A-837E-62DA39F54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533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i="1">
                <a:solidFill>
                  <a:schemeClr val="tx2"/>
                </a:solidFill>
                <a:latin typeface="Times New Roman" panose="02020603050405020304" pitchFamily="18" charset="0"/>
              </a:rPr>
              <a:t>Col 4:6;  Eph 4:29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4954D5D-ABCA-4F40-A7AC-F655E76F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875"/>
            <a:ext cx="23622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11F252-60B6-4DF0-9D1F-F9FA5BA66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4.  </a:t>
            </a:r>
            <a:r>
              <a:rPr lang="en-US" altLang="en-US" u="sng" dirty="0"/>
              <a:t>Forgive Quickly</a:t>
            </a:r>
            <a:r>
              <a:rPr lang="en-US" altLang="en-US" dirty="0"/>
              <a:t> – </a:t>
            </a:r>
            <a:r>
              <a:rPr lang="en-US" altLang="en-US" i="1" dirty="0"/>
              <a:t>Col 3:12-13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C3C3745-DBE3-409E-8540-B0E3D24DF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Forgiveness is a call to Christian love: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mercy, kindness, humility, longsuffering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“forbearing </a:t>
            </a:r>
            <a:r>
              <a:rPr lang="en-US" altLang="en-US" i="1"/>
              <a:t>(putting up with)</a:t>
            </a:r>
            <a:r>
              <a:rPr lang="en-US" altLang="en-US"/>
              <a:t> one another”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Forgive as Christ forgave us: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the key to true forgiveness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38DC013-68A0-4E33-8328-D3E2C8AC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i="1">
                <a:solidFill>
                  <a:schemeClr val="tx2"/>
                </a:solidFill>
                <a:latin typeface="Times New Roman" panose="02020603050405020304" pitchFamily="18" charset="0"/>
              </a:rPr>
              <a:t>Eph 4:32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2F2FC80-46EB-498F-A277-B16E1FB9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6300788" y="3962400"/>
            <a:ext cx="28432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F1DA5AC-AD3D-43FA-83B8-3143B52F7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5.  </a:t>
            </a:r>
            <a:r>
              <a:rPr lang="en-US" altLang="en-US" u="sng" dirty="0"/>
              <a:t>Work Worshipfully </a:t>
            </a:r>
            <a:r>
              <a:rPr lang="en-US" altLang="en-US" dirty="0"/>
              <a:t>– </a:t>
            </a:r>
            <a:r>
              <a:rPr lang="en-US" altLang="en-US" i="1" dirty="0"/>
              <a:t>Col 3:17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EC56858-0988-4E0B-B2B0-B3CE3D151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Bring every area of your life into an arena of worship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Do everything in the name of the Lord Jesus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7A8DA3B7-129F-43B8-9815-C7DAABCE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"/>
          <a:stretch>
            <a:fillRect/>
          </a:stretch>
        </p:blipFill>
        <p:spPr bwMode="auto">
          <a:xfrm>
            <a:off x="2133600" y="3860800"/>
            <a:ext cx="48768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8FFD79F-0CA4-49D7-969A-A7C9CB66F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/>
              <a:t>Conclusion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8EBF292-DD59-428D-8A81-E5CC11041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772400" cy="2514600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  </a:t>
            </a:r>
            <a:r>
              <a:rPr lang="en-US" altLang="en-US" sz="3600" dirty="0"/>
              <a:t>When someone says give me five,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600" dirty="0"/>
              <a:t>why not give them something real…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600" dirty="0"/>
              <a:t>the five requirements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600" dirty="0"/>
              <a:t>to helping us thrive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17FB3F9-B1FB-4E81-BE70-9DC22089B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754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i="1">
                <a:latin typeface="Times New Roman" panose="02020603050405020304" pitchFamily="18" charset="0"/>
              </a:rPr>
              <a:t>Rise Thankfully     2. 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Pray Expectantly       3.  Speak Kindly    4.  Forgive Quickly</a:t>
            </a:r>
            <a:r>
              <a:rPr lang="en-US" altLang="en-US" sz="3200" i="1">
                <a:latin typeface="Times New Roman" panose="02020603050405020304" pitchFamily="18" charset="0"/>
              </a:rPr>
              <a:t>       5.  Work Worshipfully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04A0B2B4-0263-41D1-9468-6BB0E8CF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6400" r="2000"/>
          <a:stretch>
            <a:fillRect/>
          </a:stretch>
        </p:blipFill>
        <p:spPr bwMode="auto">
          <a:xfrm>
            <a:off x="7461250" y="0"/>
            <a:ext cx="1682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1435</TotalTime>
  <Words>360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Rockwell</vt:lpstr>
      <vt:lpstr>Arial</vt:lpstr>
      <vt:lpstr>Bookman Old Style</vt:lpstr>
      <vt:lpstr>Calibri</vt:lpstr>
      <vt:lpstr>Times New Roman</vt:lpstr>
      <vt:lpstr>Damask</vt:lpstr>
      <vt:lpstr>Don’t Just Survive…  THRIVE</vt:lpstr>
      <vt:lpstr>Introduction</vt:lpstr>
      <vt:lpstr>1.  Rise Thankfully – Phil 4:6</vt:lpstr>
      <vt:lpstr>1.  Rise Thankfully – Phil 4:6</vt:lpstr>
      <vt:lpstr>2.  Pray Expectantly – Phil 4:6</vt:lpstr>
      <vt:lpstr>3.  Speak Kindly – Phil 4:8</vt:lpstr>
      <vt:lpstr>4.  Forgive Quickly – Col 3:12-13</vt:lpstr>
      <vt:lpstr>5.  Work Worshipfully – Col 3:17</vt:lpstr>
      <vt:lpstr>Conclusion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Just Survive…  THRIVE</dc:title>
  <dc:creator>Christian Joy Miller</dc:creator>
  <cp:lastModifiedBy>christian miller</cp:lastModifiedBy>
  <cp:revision>11</cp:revision>
  <cp:lastPrinted>2021-04-10T18:01:45Z</cp:lastPrinted>
  <dcterms:created xsi:type="dcterms:W3CDTF">2011-10-09T01:44:28Z</dcterms:created>
  <dcterms:modified xsi:type="dcterms:W3CDTF">2021-04-10T20:20:48Z</dcterms:modified>
</cp:coreProperties>
</file>