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8" r:id="rId11"/>
    <p:sldId id="269" r:id="rId12"/>
    <p:sldId id="273" r:id="rId13"/>
    <p:sldId id="267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861F0-9849-4EB6-8853-F6463A16AB14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EFB8-2941-47AC-8B04-F97BA9DB0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5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Psalm+11%2C+prov+21%3A31&amp;version=NKJV#fen-NKJV-14062a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important consideration is not whether we trust or not...the important consideration is where do we place that trust.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EFB8-2941-47AC-8B04-F97BA9DB00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6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important consideration is not whether we trust or not...the important consideration is where do we place that trust.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EFB8-2941-47AC-8B04-F97BA9DB00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61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make ready their arrow on the string,</a:t>
            </a:r>
            <a:br>
              <a:rPr lang="en-US" dirty="0"/>
            </a:br>
            <a:r>
              <a:rPr lang="en-US" dirty="0"/>
              <a:t>That they may shoot </a:t>
            </a:r>
            <a:r>
              <a:rPr lang="en-US" baseline="30000" dirty="0"/>
              <a:t>[</a:t>
            </a:r>
            <a:r>
              <a:rPr lang="en-US" baseline="30000" dirty="0">
                <a:hlinkClick r:id="rId3" tooltip="See footnote a"/>
              </a:rPr>
              <a:t>a</a:t>
            </a:r>
            <a:r>
              <a:rPr lang="en-US" baseline="30000" dirty="0"/>
              <a:t>]</a:t>
            </a:r>
            <a:r>
              <a:rPr lang="en-US" dirty="0"/>
              <a:t>secretly at the upright in heart.</a:t>
            </a:r>
            <a:br>
              <a:rPr lang="en-US" dirty="0"/>
            </a:br>
            <a:r>
              <a:rPr lang="en-US" baseline="30000" dirty="0"/>
              <a:t>3 </a:t>
            </a:r>
            <a:r>
              <a:rPr lang="en-US" dirty="0"/>
              <a:t>If the foundations are destroyed,</a:t>
            </a:r>
            <a:br>
              <a:rPr lang="en-US" dirty="0"/>
            </a:br>
            <a:r>
              <a:rPr lang="en-US" dirty="0"/>
              <a:t>What can the righteous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EFB8-2941-47AC-8B04-F97BA9DB00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Lord is in His holy temple denotes He is right where He needs to be.</a:t>
            </a:r>
          </a:p>
          <a:p>
            <a:r>
              <a:rPr lang="en-US" dirty="0"/>
              <a:t>                        1.  God is not bound by time or space.  He is omnipresent.</a:t>
            </a:r>
          </a:p>
          <a:p>
            <a:r>
              <a:rPr lang="en-US" dirty="0"/>
              <a:t>                        2.  You can’t place Him in a box.</a:t>
            </a:r>
          </a:p>
          <a:p>
            <a:r>
              <a:rPr lang="en-US" dirty="0"/>
              <a:t>            C.  To further explain the vast presence of God, the Bible says, the Lord’s throne is in             heaven.”</a:t>
            </a:r>
          </a:p>
          <a:p>
            <a:r>
              <a:rPr lang="en-US" dirty="0"/>
              <a:t>                        1.  This literally means the universe.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EFB8-2941-47AC-8B04-F97BA9DB00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90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important consideration is not whether we trust or not...the important consideration is where do we place that trust.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EFB8-2941-47AC-8B04-F97BA9DB00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48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EFB8-2941-47AC-8B04-F97BA9DB00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85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EFB8-2941-47AC-8B04-F97BA9DB00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40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EFB8-2941-47AC-8B04-F97BA9DB00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4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1FC30D1-93E4-42CB-8E34-CCB286DCEB3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C1E944A-0DF5-41BD-9C7F-976B2C3C60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12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0D1-93E4-42CB-8E34-CCB286DCEB3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944A-0DF5-41BD-9C7F-976B2C3C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2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0D1-93E4-42CB-8E34-CCB286DCEB3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944A-0DF5-41BD-9C7F-976B2C3C60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91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0D1-93E4-42CB-8E34-CCB286DCEB3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944A-0DF5-41BD-9C7F-976B2C3C60F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995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0D1-93E4-42CB-8E34-CCB286DCEB3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944A-0DF5-41BD-9C7F-976B2C3C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88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0D1-93E4-42CB-8E34-CCB286DCEB3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944A-0DF5-41BD-9C7F-976B2C3C60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161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0D1-93E4-42CB-8E34-CCB286DCEB3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944A-0DF5-41BD-9C7F-976B2C3C60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830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0D1-93E4-42CB-8E34-CCB286DCEB3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944A-0DF5-41BD-9C7F-976B2C3C60F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353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0D1-93E4-42CB-8E34-CCB286DCEB3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944A-0DF5-41BD-9C7F-976B2C3C60F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90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0D1-93E4-42CB-8E34-CCB286DCEB3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944A-0DF5-41BD-9C7F-976B2C3C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41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0D1-93E4-42CB-8E34-CCB286DCEB3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944A-0DF5-41BD-9C7F-976B2C3C60F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73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0D1-93E4-42CB-8E34-CCB286DCEB3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944A-0DF5-41BD-9C7F-976B2C3C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8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0D1-93E4-42CB-8E34-CCB286DCEB3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944A-0DF5-41BD-9C7F-976B2C3C60F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76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0D1-93E4-42CB-8E34-CCB286DCEB3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944A-0DF5-41BD-9C7F-976B2C3C60F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0D1-93E4-42CB-8E34-CCB286DCEB3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944A-0DF5-41BD-9C7F-976B2C3C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7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0D1-93E4-42CB-8E34-CCB286DCEB3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944A-0DF5-41BD-9C7F-976B2C3C60F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6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0D1-93E4-42CB-8E34-CCB286DCEB3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944A-0DF5-41BD-9C7F-976B2C3C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2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FC30D1-93E4-42CB-8E34-CCB286DCEB3A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1E944A-0DF5-41BD-9C7F-976B2C3C6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9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79D876-BCFB-48E8-A406-A9DDB58B3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D9B2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33C98B-90F1-4F12-9D4E-46E1A234D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8E0702-83B5-4720-87BF-CF285D20A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n-US" sz="5000" dirty="0"/>
              <a:t>In the Lord I put my Trust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45E77-0349-4D39-B2C3-4598DF001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US" sz="4400" dirty="0"/>
              <a:t>Psalm 11, 33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6FEDC-746C-45BC-9AF9-4F33D2165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7162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4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6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61898B-5320-449B-B98D-8ADBAD7CE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469" y="982132"/>
            <a:ext cx="3732888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The </a:t>
            </a:r>
            <a:r>
              <a:rPr lang="en-US" sz="1800" cap="small" dirty="0">
                <a:effectLst/>
              </a:rPr>
              <a:t>Lord</a:t>
            </a:r>
            <a:r>
              <a:rPr lang="en-US" sz="1800" dirty="0"/>
              <a:t> </a:t>
            </a:r>
            <a:r>
              <a:rPr lang="en-US" sz="1800" i="1" dirty="0"/>
              <a:t>is</a:t>
            </a:r>
            <a:r>
              <a:rPr lang="en-US" sz="1800" dirty="0"/>
              <a:t> in His holy temple,</a:t>
            </a:r>
            <a:br>
              <a:rPr lang="en-US" sz="1800" dirty="0"/>
            </a:br>
            <a:r>
              <a:rPr lang="en-US" sz="1800" dirty="0"/>
              <a:t>The </a:t>
            </a:r>
            <a:r>
              <a:rPr lang="en-US" sz="1800" cap="small" dirty="0">
                <a:effectLst/>
              </a:rPr>
              <a:t>Lord</a:t>
            </a:r>
            <a:r>
              <a:rPr lang="en-US" sz="1800" dirty="0"/>
              <a:t>’s throne </a:t>
            </a:r>
            <a:r>
              <a:rPr lang="en-US" sz="1800" i="1" dirty="0"/>
              <a:t>is</a:t>
            </a:r>
            <a:r>
              <a:rPr lang="en-US" sz="1800" dirty="0"/>
              <a:t> in heaven;</a:t>
            </a:r>
            <a:br>
              <a:rPr lang="en-US" sz="1800" dirty="0"/>
            </a:br>
            <a:r>
              <a:rPr lang="en-US" sz="1800" dirty="0"/>
              <a:t>His eyes behold,</a:t>
            </a:r>
            <a:br>
              <a:rPr lang="en-US" sz="1800" dirty="0"/>
            </a:br>
            <a:r>
              <a:rPr lang="en-US" sz="1800" dirty="0"/>
              <a:t>His eyelids test the sons of men.</a:t>
            </a:r>
          </a:p>
        </p:txBody>
      </p:sp>
      <p:sp>
        <p:nvSpPr>
          <p:cNvPr id="39" name="Rectangle 32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4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DE066-CB56-48F8-A90C-3BA7F73C2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Acts 7:49-50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effectLst/>
              </a:rPr>
              <a:t>New King James Version</a:t>
            </a:r>
          </a:p>
          <a:p>
            <a:pPr marL="0" indent="0">
              <a:buNone/>
            </a:pPr>
            <a:r>
              <a:rPr lang="en-US" sz="2000" b="1" baseline="30000" dirty="0">
                <a:solidFill>
                  <a:srgbClr val="FF0000"/>
                </a:solidFill>
              </a:rPr>
              <a:t>49 </a:t>
            </a:r>
            <a:r>
              <a:rPr lang="en-US" sz="2000" b="1" dirty="0">
                <a:solidFill>
                  <a:srgbClr val="FF0000"/>
                </a:solidFill>
              </a:rPr>
              <a:t>‘Heaven </a:t>
            </a:r>
            <a:r>
              <a:rPr lang="en-US" sz="2000" b="1" i="1" dirty="0">
                <a:solidFill>
                  <a:srgbClr val="FF0000"/>
                </a:solidFill>
              </a:rPr>
              <a:t>is</a:t>
            </a:r>
            <a:r>
              <a:rPr lang="en-US" sz="2000" b="1" dirty="0">
                <a:solidFill>
                  <a:srgbClr val="FF0000"/>
                </a:solidFill>
              </a:rPr>
              <a:t> My throne,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And earth </a:t>
            </a:r>
            <a:r>
              <a:rPr lang="en-US" sz="2000" b="1" i="1" dirty="0">
                <a:solidFill>
                  <a:srgbClr val="FF0000"/>
                </a:solidFill>
              </a:rPr>
              <a:t>is</a:t>
            </a:r>
            <a:r>
              <a:rPr lang="en-US" sz="2000" b="1" dirty="0">
                <a:solidFill>
                  <a:srgbClr val="FF0000"/>
                </a:solidFill>
              </a:rPr>
              <a:t> My footstool.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What house will you build for Me? says the </a:t>
            </a:r>
            <a:r>
              <a:rPr lang="en-US" sz="2000" b="1" cap="small" dirty="0">
                <a:solidFill>
                  <a:srgbClr val="FF0000"/>
                </a:solidFill>
                <a:effectLst/>
              </a:rPr>
              <a:t>Lord</a:t>
            </a:r>
            <a:r>
              <a:rPr lang="en-US" sz="2000" b="1" dirty="0">
                <a:solidFill>
                  <a:srgbClr val="FF0000"/>
                </a:solidFill>
              </a:rPr>
              <a:t>,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Or what </a:t>
            </a:r>
            <a:r>
              <a:rPr lang="en-US" sz="2000" b="1" i="1" dirty="0">
                <a:solidFill>
                  <a:srgbClr val="FF0000"/>
                </a:solidFill>
              </a:rPr>
              <a:t>is</a:t>
            </a:r>
            <a:r>
              <a:rPr lang="en-US" sz="2000" b="1" dirty="0">
                <a:solidFill>
                  <a:srgbClr val="FF0000"/>
                </a:solidFill>
              </a:rPr>
              <a:t> the place of My rest? </a:t>
            </a:r>
            <a:r>
              <a:rPr lang="en-US" sz="2000" b="1" baseline="30000" dirty="0">
                <a:solidFill>
                  <a:srgbClr val="FF0000"/>
                </a:solidFill>
              </a:rPr>
              <a:t>50 </a:t>
            </a:r>
            <a:r>
              <a:rPr lang="en-US" sz="2000" b="1" dirty="0">
                <a:solidFill>
                  <a:srgbClr val="FF0000"/>
                </a:solidFill>
              </a:rPr>
              <a:t>Has My hand not made all these things?’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B7F3549E-09E4-46C3-9A41-C9CA313C72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16" y="1499294"/>
            <a:ext cx="538894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31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31CB-2F82-496E-A743-E26F6954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The Lord loves righteousness and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119B4-D425-417B-A805-E0DD11BE0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New King James </a:t>
            </a:r>
            <a:r>
              <a:rPr lang="en-US" b="1" dirty="0">
                <a:solidFill>
                  <a:srgbClr val="FF0000"/>
                </a:solidFill>
                <a:effectLst/>
              </a:rPr>
              <a:t>Version</a:t>
            </a:r>
          </a:p>
          <a:p>
            <a:pPr>
              <a:lnSpc>
                <a:spcPct val="90000"/>
              </a:lnSpc>
            </a:pPr>
            <a:r>
              <a:rPr lang="en-US" b="1" baseline="30000" dirty="0">
                <a:solidFill>
                  <a:srgbClr val="FF0000"/>
                </a:solidFill>
              </a:rPr>
              <a:t>5 </a:t>
            </a:r>
            <a:r>
              <a:rPr lang="en-US" b="1" dirty="0">
                <a:solidFill>
                  <a:srgbClr val="FF0000"/>
                </a:solidFill>
              </a:rPr>
              <a:t>The </a:t>
            </a:r>
            <a:r>
              <a:rPr lang="en-US" b="1" cap="small" dirty="0">
                <a:solidFill>
                  <a:srgbClr val="FF0000"/>
                </a:solidFill>
                <a:effectLst/>
              </a:rPr>
              <a:t>Lord</a:t>
            </a:r>
            <a:r>
              <a:rPr lang="en-US" b="1" dirty="0">
                <a:solidFill>
                  <a:srgbClr val="FF0000"/>
                </a:solidFill>
              </a:rPr>
              <a:t> tests the righteous,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But the wicked and the one who loves violence His soul hates. </a:t>
            </a:r>
            <a:r>
              <a:rPr lang="en-US" b="1" baseline="30000" dirty="0">
                <a:solidFill>
                  <a:srgbClr val="FF0000"/>
                </a:solidFill>
              </a:rPr>
              <a:t>6 </a:t>
            </a:r>
            <a:r>
              <a:rPr lang="en-US" b="1" dirty="0">
                <a:solidFill>
                  <a:srgbClr val="FF0000"/>
                </a:solidFill>
              </a:rPr>
              <a:t>Upon the wicked He will rain coals; Fire and brimstone and a burning wind </a:t>
            </a:r>
            <a:r>
              <a:rPr lang="en-US" b="1" i="1" dirty="0">
                <a:solidFill>
                  <a:srgbClr val="FF0000"/>
                </a:solidFill>
              </a:rPr>
              <a:t>Shall be</a:t>
            </a:r>
            <a:r>
              <a:rPr lang="en-US" b="1" dirty="0">
                <a:solidFill>
                  <a:srgbClr val="FF0000"/>
                </a:solidFill>
              </a:rPr>
              <a:t> the portion of their cup. </a:t>
            </a:r>
            <a:r>
              <a:rPr lang="en-US" b="1" baseline="30000" dirty="0">
                <a:solidFill>
                  <a:srgbClr val="FF0000"/>
                </a:solidFill>
              </a:rPr>
              <a:t>7 </a:t>
            </a:r>
            <a:r>
              <a:rPr lang="en-US" b="1" dirty="0">
                <a:solidFill>
                  <a:srgbClr val="FF0000"/>
                </a:solidFill>
              </a:rPr>
              <a:t>For the </a:t>
            </a:r>
            <a:r>
              <a:rPr lang="en-US" b="1" cap="small" dirty="0">
                <a:solidFill>
                  <a:srgbClr val="FF0000"/>
                </a:solidFill>
                <a:effectLst/>
              </a:rPr>
              <a:t>Lord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is</a:t>
            </a:r>
            <a:r>
              <a:rPr lang="en-US" b="1" dirty="0">
                <a:solidFill>
                  <a:srgbClr val="FF0000"/>
                </a:solidFill>
              </a:rPr>
              <a:t> righteous, He loves righteousness; His countenance beholds the upright.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10" name="Picture 9" descr="A close-up of a gavel and a book&#10;&#10;Description automatically generated with low confidence">
            <a:extLst>
              <a:ext uri="{FF2B5EF4-FFF2-40B4-BE49-F238E27FC236}">
                <a16:creationId xmlns:a16="http://schemas.microsoft.com/office/drawing/2014/main" id="{9AE95B0F-C6B2-4B47-B8C9-9618C409B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6" r="13669" b="-3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639154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31CB-2F82-496E-A743-E26F6954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The Lord loves righteousness and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119B4-D425-417B-A805-E0DD11BE0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New King James </a:t>
            </a:r>
            <a:r>
              <a:rPr lang="en-US" sz="2800" b="1" dirty="0">
                <a:solidFill>
                  <a:srgbClr val="FF0000"/>
                </a:solidFill>
                <a:effectLst/>
              </a:rPr>
              <a:t>Version</a:t>
            </a:r>
          </a:p>
          <a:p>
            <a:r>
              <a:rPr lang="en-US" sz="2800" b="1" baseline="30000" dirty="0">
                <a:solidFill>
                  <a:srgbClr val="FF0000"/>
                </a:solidFill>
              </a:rPr>
              <a:t>4 </a:t>
            </a:r>
            <a:r>
              <a:rPr lang="en-US" sz="2800" b="1" dirty="0">
                <a:solidFill>
                  <a:srgbClr val="FF0000"/>
                </a:solidFill>
              </a:rPr>
              <a:t>For the word of the </a:t>
            </a:r>
            <a:r>
              <a:rPr lang="en-US" sz="2800" b="1" cap="small" dirty="0">
                <a:solidFill>
                  <a:srgbClr val="FF0000"/>
                </a:solidFill>
              </a:rPr>
              <a:t>Lord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is</a:t>
            </a:r>
            <a:r>
              <a:rPr lang="en-US" sz="2800" b="1" dirty="0">
                <a:solidFill>
                  <a:srgbClr val="FF0000"/>
                </a:solidFill>
              </a:rPr>
              <a:t> right,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And all His work </a:t>
            </a:r>
            <a:r>
              <a:rPr lang="en-US" sz="2800" b="1" i="1" dirty="0">
                <a:solidFill>
                  <a:srgbClr val="FF0000"/>
                </a:solidFill>
              </a:rPr>
              <a:t>is done</a:t>
            </a:r>
            <a:r>
              <a:rPr lang="en-US" sz="2800" b="1" dirty="0">
                <a:solidFill>
                  <a:srgbClr val="FF0000"/>
                </a:solidFill>
              </a:rPr>
              <a:t> in truth.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baseline="30000" dirty="0">
                <a:solidFill>
                  <a:srgbClr val="FF0000"/>
                </a:solidFill>
              </a:rPr>
              <a:t>5 </a:t>
            </a:r>
            <a:r>
              <a:rPr lang="en-US" sz="2800" b="1" dirty="0">
                <a:solidFill>
                  <a:srgbClr val="FF0000"/>
                </a:solidFill>
              </a:rPr>
              <a:t>He loves righteousness and justice;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The earth is full of the goodness of the </a:t>
            </a:r>
            <a:r>
              <a:rPr lang="en-US" sz="2800" b="1" cap="small" dirty="0">
                <a:solidFill>
                  <a:srgbClr val="FF0000"/>
                </a:solidFill>
              </a:rPr>
              <a:t>Lord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29B6518-64A1-43D2-9D61-62AABF0000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r="3144" b="6"/>
          <a:stretch/>
        </p:blipFill>
        <p:spPr>
          <a:xfrm>
            <a:off x="8156870" y="27900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E90A05-5E90-4E02-B037-01C2FE51DC27}"/>
              </a:ext>
            </a:extLst>
          </p:cNvPr>
          <p:cNvSpPr txBox="1"/>
          <p:nvPr/>
        </p:nvSpPr>
        <p:spPr>
          <a:xfrm>
            <a:off x="9123451" y="4428161"/>
            <a:ext cx="1171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4">
                    <a:lumMod val="50000"/>
                  </a:schemeClr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4034551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31CB-2F82-496E-A743-E26F6954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The Lord loves righteousness and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119B4-D425-417B-A805-E0DD11BE0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New King James </a:t>
            </a:r>
            <a:r>
              <a:rPr lang="en-US" sz="2800" b="1" dirty="0">
                <a:solidFill>
                  <a:srgbClr val="FF0000"/>
                </a:solidFill>
                <a:effectLst/>
              </a:rPr>
              <a:t>Version</a:t>
            </a:r>
          </a:p>
          <a:p>
            <a:r>
              <a:rPr lang="en-US" sz="2800" b="1" baseline="30000" dirty="0">
                <a:solidFill>
                  <a:srgbClr val="FF0000"/>
                </a:solidFill>
              </a:rPr>
              <a:t>13 </a:t>
            </a:r>
            <a:r>
              <a:rPr lang="en-US" sz="2800" b="1" dirty="0">
                <a:solidFill>
                  <a:srgbClr val="FF0000"/>
                </a:solidFill>
              </a:rPr>
              <a:t>The </a:t>
            </a:r>
            <a:r>
              <a:rPr lang="en-US" sz="2800" b="1" cap="small" dirty="0">
                <a:solidFill>
                  <a:srgbClr val="FF0000"/>
                </a:solidFill>
                <a:effectLst/>
              </a:rPr>
              <a:t>Lord</a:t>
            </a:r>
            <a:r>
              <a:rPr lang="en-US" sz="2800" b="1" dirty="0">
                <a:solidFill>
                  <a:srgbClr val="FF0000"/>
                </a:solidFill>
              </a:rPr>
              <a:t> looks from heaven; He sees all the sons of men. </a:t>
            </a:r>
            <a:r>
              <a:rPr lang="en-US" sz="2800" b="1" baseline="30000" dirty="0">
                <a:solidFill>
                  <a:srgbClr val="FF0000"/>
                </a:solidFill>
              </a:rPr>
              <a:t>14 </a:t>
            </a:r>
            <a:r>
              <a:rPr lang="en-US" sz="2800" b="1" dirty="0">
                <a:solidFill>
                  <a:srgbClr val="FF0000"/>
                </a:solidFill>
              </a:rPr>
              <a:t>From the place of His dwelling He looks On all the inhabitants of the earth; </a:t>
            </a:r>
            <a:r>
              <a:rPr lang="en-US" sz="2800" b="1" baseline="30000" dirty="0">
                <a:solidFill>
                  <a:srgbClr val="FF0000"/>
                </a:solidFill>
              </a:rPr>
              <a:t>15 </a:t>
            </a:r>
            <a:r>
              <a:rPr lang="en-US" sz="2800" b="1" dirty="0">
                <a:solidFill>
                  <a:srgbClr val="FF0000"/>
                </a:solidFill>
              </a:rPr>
              <a:t>He fashions their hearts individually; He considers all their works.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29B6518-64A1-43D2-9D61-62AABF0000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r="3144" b="6"/>
          <a:stretch/>
        </p:blipFill>
        <p:spPr>
          <a:xfrm>
            <a:off x="8156870" y="27900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E90A05-5E90-4E02-B037-01C2FE51DC27}"/>
              </a:ext>
            </a:extLst>
          </p:cNvPr>
          <p:cNvSpPr txBox="1"/>
          <p:nvPr/>
        </p:nvSpPr>
        <p:spPr>
          <a:xfrm>
            <a:off x="9123451" y="4428161"/>
            <a:ext cx="1171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4">
                    <a:lumMod val="50000"/>
                  </a:schemeClr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958832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31CB-2F82-496E-A743-E26F6954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The Lord loves righteousness and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119B4-D425-417B-A805-E0DD11BE0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New King James </a:t>
            </a:r>
            <a:r>
              <a:rPr lang="en-US" sz="2800" b="1" dirty="0">
                <a:solidFill>
                  <a:srgbClr val="FF0000"/>
                </a:solidFill>
                <a:effectLst/>
              </a:rPr>
              <a:t>Version</a:t>
            </a:r>
          </a:p>
          <a:p>
            <a:r>
              <a:rPr lang="en-US" sz="2800" b="1" baseline="30000" dirty="0">
                <a:solidFill>
                  <a:srgbClr val="FF0000"/>
                </a:solidFill>
              </a:rPr>
              <a:t>20 </a:t>
            </a:r>
            <a:r>
              <a:rPr lang="en-US" sz="2800" b="1" dirty="0">
                <a:solidFill>
                  <a:srgbClr val="FF0000"/>
                </a:solidFill>
              </a:rPr>
              <a:t>Our soul waits for the </a:t>
            </a:r>
            <a:r>
              <a:rPr lang="en-US" sz="2800" b="1" cap="small" dirty="0">
                <a:solidFill>
                  <a:srgbClr val="FF0000"/>
                </a:solidFill>
                <a:effectLst/>
              </a:rPr>
              <a:t>Lord</a:t>
            </a:r>
            <a:r>
              <a:rPr lang="en-US" sz="2800" b="1" dirty="0">
                <a:solidFill>
                  <a:srgbClr val="FF0000"/>
                </a:solidFill>
              </a:rPr>
              <a:t>; He </a:t>
            </a:r>
            <a:r>
              <a:rPr lang="en-US" sz="2800" b="1" i="1" dirty="0">
                <a:solidFill>
                  <a:srgbClr val="FF0000"/>
                </a:solidFill>
              </a:rPr>
              <a:t>is</a:t>
            </a:r>
            <a:r>
              <a:rPr lang="en-US" sz="2800" b="1" dirty="0">
                <a:solidFill>
                  <a:srgbClr val="FF0000"/>
                </a:solidFill>
              </a:rPr>
              <a:t> our help and our shield. </a:t>
            </a:r>
            <a:r>
              <a:rPr lang="en-US" sz="2800" b="1" baseline="30000" dirty="0">
                <a:solidFill>
                  <a:srgbClr val="FF0000"/>
                </a:solidFill>
              </a:rPr>
              <a:t>21 </a:t>
            </a:r>
            <a:r>
              <a:rPr lang="en-US" sz="2800" b="1" dirty="0">
                <a:solidFill>
                  <a:srgbClr val="FF0000"/>
                </a:solidFill>
              </a:rPr>
              <a:t>For our heart shall rejoice in Him, Because we have trusted in His holy name. </a:t>
            </a:r>
            <a:r>
              <a:rPr lang="en-US" sz="2800" b="1" baseline="30000" dirty="0">
                <a:solidFill>
                  <a:srgbClr val="FF0000"/>
                </a:solidFill>
              </a:rPr>
              <a:t>22 </a:t>
            </a:r>
            <a:r>
              <a:rPr lang="en-US" sz="2800" b="1" dirty="0">
                <a:solidFill>
                  <a:srgbClr val="FF0000"/>
                </a:solidFill>
              </a:rPr>
              <a:t>Let Your mercy, O </a:t>
            </a:r>
            <a:r>
              <a:rPr lang="en-US" sz="2800" b="1" cap="small" dirty="0">
                <a:solidFill>
                  <a:srgbClr val="FF0000"/>
                </a:solidFill>
                <a:effectLst/>
              </a:rPr>
              <a:t>Lord</a:t>
            </a:r>
            <a:r>
              <a:rPr lang="en-US" sz="2800" b="1" dirty="0">
                <a:solidFill>
                  <a:srgbClr val="FF0000"/>
                </a:solidFill>
              </a:rPr>
              <a:t>, be upon us, Just as we hope in You.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29B6518-64A1-43D2-9D61-62AABF0000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r="3144" b="6"/>
          <a:stretch/>
        </p:blipFill>
        <p:spPr>
          <a:xfrm>
            <a:off x="8156870" y="27900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E90A05-5E90-4E02-B037-01C2FE51DC27}"/>
              </a:ext>
            </a:extLst>
          </p:cNvPr>
          <p:cNvSpPr txBox="1"/>
          <p:nvPr/>
        </p:nvSpPr>
        <p:spPr>
          <a:xfrm>
            <a:off x="9123451" y="4428161"/>
            <a:ext cx="1171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4">
                    <a:lumMod val="50000"/>
                  </a:schemeClr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858122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F458AA6-9FBA-460C-923C-C405E813D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0" y="503434"/>
            <a:ext cx="11188557" cy="58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5990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1320B8-A564-42DF-93F7-EEB7096BD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12" name="Content Placeholder 11" descr="A picture containing text, sign, beverage, alcohol&#10;&#10;Description automatically generated">
            <a:extLst>
              <a:ext uri="{FF2B5EF4-FFF2-40B4-BE49-F238E27FC236}">
                <a16:creationId xmlns:a16="http://schemas.microsoft.com/office/drawing/2014/main" id="{97DD3052-2EA5-458E-B722-7203A10C26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3" y="2560638"/>
            <a:ext cx="4714872" cy="3309937"/>
          </a:xfrm>
        </p:spPr>
      </p:pic>
      <p:pic>
        <p:nvPicPr>
          <p:cNvPr id="14" name="Content Placeholder 13" descr="Text, letter&#10;&#10;Description automatically generated">
            <a:extLst>
              <a:ext uri="{FF2B5EF4-FFF2-40B4-BE49-F238E27FC236}">
                <a16:creationId xmlns:a16="http://schemas.microsoft.com/office/drawing/2014/main" id="{2A5482FB-90CF-4685-B919-3162ACAE0B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445" y="2560638"/>
            <a:ext cx="4434153" cy="3309937"/>
          </a:xfrm>
        </p:spPr>
      </p:pic>
    </p:spTree>
    <p:extLst>
      <p:ext uri="{BB962C8B-B14F-4D97-AF65-F5344CB8AC3E}">
        <p14:creationId xmlns:p14="http://schemas.microsoft.com/office/powerpoint/2010/main" val="1969356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3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547A1E-2B71-4539-95A8-60C89AAC47F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" y="447040"/>
            <a:ext cx="11216640" cy="5994400"/>
          </a:xfrm>
          <a:prstGeom prst="rect">
            <a:avLst/>
          </a:prstGeom>
        </p:spPr>
      </p:pic>
      <p:grpSp>
        <p:nvGrpSpPr>
          <p:cNvPr id="24" name="Group 15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26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784579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E71E-A361-4DCC-BA4F-EC55BBE8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David is Making a Refuge in the Lord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395EDB7-70CD-4509-A789-3EEB1A5BD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57463"/>
            <a:ext cx="9601196" cy="3317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13D86A-1BCA-42E7-AC4D-919BE5073F42}"/>
              </a:ext>
            </a:extLst>
          </p:cNvPr>
          <p:cNvSpPr txBox="1"/>
          <p:nvPr/>
        </p:nvSpPr>
        <p:spPr>
          <a:xfrm>
            <a:off x="5819773" y="3016071"/>
            <a:ext cx="5076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Psalm 118:8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English Standard Version</a:t>
            </a:r>
          </a:p>
          <a:p>
            <a:r>
              <a:rPr lang="en-US" sz="2400" b="1" baseline="30000" dirty="0">
                <a:solidFill>
                  <a:srgbClr val="FF0000"/>
                </a:solidFill>
              </a:rPr>
              <a:t>8 </a:t>
            </a:r>
            <a:r>
              <a:rPr lang="en-US" sz="2400" b="1" dirty="0">
                <a:solidFill>
                  <a:srgbClr val="FF0000"/>
                </a:solidFill>
              </a:rPr>
              <a:t>It is better to take refuge in the </a:t>
            </a:r>
            <a:r>
              <a:rPr lang="en-US" sz="2400" b="1" cap="small" dirty="0">
                <a:solidFill>
                  <a:srgbClr val="FF0000"/>
                </a:solidFill>
                <a:effectLst/>
              </a:rPr>
              <a:t>Lord </a:t>
            </a:r>
            <a:r>
              <a:rPr lang="en-US" sz="2400" b="1" dirty="0">
                <a:solidFill>
                  <a:srgbClr val="FF0000"/>
                </a:solidFill>
              </a:rPr>
              <a:t>than to trust in man.</a:t>
            </a:r>
          </a:p>
        </p:txBody>
      </p:sp>
    </p:spTree>
    <p:extLst>
      <p:ext uri="{BB962C8B-B14F-4D97-AF65-F5344CB8AC3E}">
        <p14:creationId xmlns:p14="http://schemas.microsoft.com/office/powerpoint/2010/main" val="3188108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CCFF84-2B26-4DC8-925B-99702BB7C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Verses to Consider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God is: Trustworthy – Uitenhage Baptist Church">
            <a:extLst>
              <a:ext uri="{FF2B5EF4-FFF2-40B4-BE49-F238E27FC236}">
                <a16:creationId xmlns:a16="http://schemas.microsoft.com/office/drawing/2014/main" id="{1E5B8B64-1C88-4BE0-A745-78D75BF192EF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r="19340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12B674-F584-42DA-A576-F71496900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Num 23:19</a:t>
            </a:r>
          </a:p>
          <a:p>
            <a:r>
              <a:rPr lang="en-US" b="1" dirty="0">
                <a:solidFill>
                  <a:srgbClr val="FF0000"/>
                </a:solidFill>
              </a:rPr>
              <a:t>Ps 9:10</a:t>
            </a:r>
          </a:p>
          <a:p>
            <a:r>
              <a:rPr lang="en-US" b="1" dirty="0">
                <a:solidFill>
                  <a:srgbClr val="FF0000"/>
                </a:solidFill>
              </a:rPr>
              <a:t>Nahum 1:7</a:t>
            </a:r>
          </a:p>
          <a:p>
            <a:r>
              <a:rPr lang="en-US" b="1" dirty="0">
                <a:solidFill>
                  <a:srgbClr val="FF0000"/>
                </a:solidFill>
              </a:rPr>
              <a:t>1 Cor 1:9, 10:13</a:t>
            </a:r>
          </a:p>
          <a:p>
            <a:r>
              <a:rPr lang="en-US" b="1" dirty="0">
                <a:solidFill>
                  <a:srgbClr val="FF0000"/>
                </a:solidFill>
              </a:rPr>
              <a:t>2 Tim 2:13</a:t>
            </a:r>
          </a:p>
          <a:p>
            <a:r>
              <a:rPr lang="en-US" b="1" dirty="0">
                <a:solidFill>
                  <a:srgbClr val="FF0000"/>
                </a:solidFill>
              </a:rPr>
              <a:t>Heb 6:16-19</a:t>
            </a:r>
          </a:p>
        </p:txBody>
      </p:sp>
    </p:spTree>
    <p:extLst>
      <p:ext uri="{BB962C8B-B14F-4D97-AF65-F5344CB8AC3E}">
        <p14:creationId xmlns:p14="http://schemas.microsoft.com/office/powerpoint/2010/main" val="33922453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31CB-2F82-496E-A743-E26F6954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People put their trust in things all the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119B4-D425-417B-A805-E0DD11BE0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Jobs always there to provide security</a:t>
            </a:r>
          </a:p>
          <a:p>
            <a:endParaRPr lang="en-US" dirty="0"/>
          </a:p>
          <a:p>
            <a:r>
              <a:rPr lang="en-US" dirty="0"/>
              <a:t>Cars to get them where they need to go safely</a:t>
            </a:r>
          </a:p>
          <a:p>
            <a:endParaRPr lang="en-US" dirty="0"/>
          </a:p>
          <a:p>
            <a:r>
              <a:rPr lang="en-US" dirty="0"/>
              <a:t>Technology</a:t>
            </a:r>
          </a:p>
          <a:p>
            <a:endParaRPr lang="en-US" dirty="0"/>
          </a:p>
          <a:p>
            <a:r>
              <a:rPr lang="en-US" dirty="0"/>
              <a:t>Friends and family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564B9F2-AD20-474B-8FC9-9154618B4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636" y="2641600"/>
            <a:ext cx="3714961" cy="32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47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31CB-2F82-496E-A743-E26F6954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People put their trust in things all the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119B4-D425-417B-A805-E0DD11BE0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Psalm 20:7 </a:t>
            </a:r>
            <a:r>
              <a:rPr lang="en-US" sz="2200" b="1" dirty="0">
                <a:solidFill>
                  <a:srgbClr val="FF0000"/>
                </a:solidFill>
                <a:effectLst/>
              </a:rPr>
              <a:t>English Standard Version</a:t>
            </a:r>
          </a:p>
          <a:p>
            <a:pPr marL="0" indent="0">
              <a:buNone/>
            </a:pPr>
            <a:r>
              <a:rPr lang="en-US" sz="2200" b="1" baseline="30000" dirty="0">
                <a:solidFill>
                  <a:srgbClr val="FF0000"/>
                </a:solidFill>
              </a:rPr>
              <a:t>7 </a:t>
            </a:r>
            <a:r>
              <a:rPr lang="en-US" sz="2200" b="1" dirty="0">
                <a:solidFill>
                  <a:srgbClr val="FF0000"/>
                </a:solidFill>
              </a:rPr>
              <a:t>Some trust in chariots and some in horses,</a:t>
            </a:r>
            <a:br>
              <a:rPr lang="en-US" sz="2200" b="1" dirty="0">
                <a:solidFill>
                  <a:srgbClr val="FF0000"/>
                </a:solidFill>
              </a:rPr>
            </a:br>
            <a:r>
              <a:rPr lang="en-US" sz="2200" b="1" dirty="0">
                <a:solidFill>
                  <a:srgbClr val="FF0000"/>
                </a:solidFill>
              </a:rPr>
              <a:t>    but we trust in the name of the </a:t>
            </a:r>
            <a:r>
              <a:rPr lang="en-US" sz="2200" b="1" cap="small" dirty="0">
                <a:solidFill>
                  <a:srgbClr val="FF0000"/>
                </a:solidFill>
                <a:effectLst/>
              </a:rPr>
              <a:t>Lord</a:t>
            </a:r>
            <a:r>
              <a:rPr lang="en-US" sz="2200" b="1" dirty="0">
                <a:solidFill>
                  <a:srgbClr val="FF0000"/>
                </a:solidFill>
              </a:rPr>
              <a:t> our God.</a:t>
            </a:r>
          </a:p>
          <a:p>
            <a:endParaRPr lang="en-US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Proverbs 21:31 </a:t>
            </a:r>
            <a:r>
              <a:rPr lang="en-US" sz="2200" b="1" dirty="0">
                <a:solidFill>
                  <a:srgbClr val="FF0000"/>
                </a:solidFill>
                <a:effectLst/>
              </a:rPr>
              <a:t>English Standard Version</a:t>
            </a:r>
          </a:p>
          <a:p>
            <a:pPr marL="0" indent="0">
              <a:buNone/>
            </a:pPr>
            <a:r>
              <a:rPr lang="en-US" sz="2200" b="1" baseline="30000" dirty="0">
                <a:solidFill>
                  <a:srgbClr val="FF0000"/>
                </a:solidFill>
              </a:rPr>
              <a:t>31 </a:t>
            </a:r>
            <a:r>
              <a:rPr lang="en-US" sz="2200" b="1" dirty="0">
                <a:solidFill>
                  <a:srgbClr val="FF0000"/>
                </a:solidFill>
              </a:rPr>
              <a:t>The horse is made ready for the day of battle,</a:t>
            </a:r>
            <a:br>
              <a:rPr lang="en-US" sz="2200" b="1" dirty="0">
                <a:solidFill>
                  <a:srgbClr val="FF0000"/>
                </a:solidFill>
              </a:rPr>
            </a:br>
            <a:r>
              <a:rPr lang="en-US" sz="2200" b="1" dirty="0">
                <a:solidFill>
                  <a:srgbClr val="FF0000"/>
                </a:solidFill>
              </a:rPr>
              <a:t>    but the victory belongs to the </a:t>
            </a:r>
            <a:r>
              <a:rPr lang="en-US" sz="2200" b="1" cap="small" dirty="0">
                <a:solidFill>
                  <a:srgbClr val="FF0000"/>
                </a:solidFill>
                <a:effectLst/>
              </a:rPr>
              <a:t>Lord</a:t>
            </a:r>
            <a:r>
              <a:rPr lang="en-US" sz="2200" b="1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564B9F2-AD20-474B-8FC9-9154618B4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926" y="2641600"/>
            <a:ext cx="3591671" cy="323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5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F5DBFE-2559-47D4-B38D-23D0224A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262626"/>
                </a:solidFill>
              </a:rPr>
              <a:t>How can you say to my soul, “Flee </a:t>
            </a:r>
            <a:r>
              <a:rPr lang="en-US" sz="2800" i="1">
                <a:solidFill>
                  <a:srgbClr val="262626"/>
                </a:solidFill>
              </a:rPr>
              <a:t>as</a:t>
            </a:r>
            <a:r>
              <a:rPr lang="en-US" sz="2800">
                <a:solidFill>
                  <a:srgbClr val="262626"/>
                </a:solidFill>
              </a:rPr>
              <a:t> a bird to your mountain”?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7E2ED0E4-3111-4974-AA0F-4577528A0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83" y="2304101"/>
            <a:ext cx="3876801" cy="207099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10E81-3457-497B-9F13-6EC29A91C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</a:rPr>
              <a:t>Don’t trust in God</a:t>
            </a:r>
          </a:p>
          <a:p>
            <a:pPr>
              <a:lnSpc>
                <a:spcPct val="90000"/>
              </a:lnSpc>
            </a:pPr>
            <a:endParaRPr lang="en-US" sz="22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</a:rPr>
              <a:t>Flee to something more tangible</a:t>
            </a:r>
          </a:p>
          <a:p>
            <a:pPr>
              <a:lnSpc>
                <a:spcPct val="90000"/>
              </a:lnSpc>
            </a:pPr>
            <a:endParaRPr lang="en-US" sz="22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</a:rPr>
              <a:t>Flee from your troubles</a:t>
            </a:r>
          </a:p>
          <a:p>
            <a:pPr>
              <a:lnSpc>
                <a:spcPct val="90000"/>
              </a:lnSpc>
            </a:pPr>
            <a:endParaRPr lang="en-US" sz="22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</a:rPr>
              <a:t>Take flight and run</a:t>
            </a:r>
          </a:p>
          <a:p>
            <a:pPr>
              <a:lnSpc>
                <a:spcPct val="90000"/>
              </a:lnSpc>
            </a:pPr>
            <a:endParaRPr lang="en-US" sz="22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79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F5DBFE-2559-47D4-B38D-23D0224A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262626"/>
                </a:solidFill>
              </a:rPr>
              <a:t>How can you say to my soul, “Flee </a:t>
            </a:r>
            <a:r>
              <a:rPr lang="en-US" sz="2800" i="1">
                <a:solidFill>
                  <a:srgbClr val="262626"/>
                </a:solidFill>
              </a:rPr>
              <a:t>as</a:t>
            </a:r>
            <a:r>
              <a:rPr lang="en-US" sz="2800">
                <a:solidFill>
                  <a:srgbClr val="262626"/>
                </a:solidFill>
              </a:rPr>
              <a:t> a bird to your mountain”?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2F74AF8-CDC8-4607-880F-BDF484B12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93" y="1410208"/>
            <a:ext cx="3858780" cy="38587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10E81-3457-497B-9F13-6EC29A91C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</a:rPr>
              <a:t>Don’t trust in God</a:t>
            </a:r>
          </a:p>
          <a:p>
            <a:pPr>
              <a:lnSpc>
                <a:spcPct val="90000"/>
              </a:lnSpc>
            </a:pPr>
            <a:endParaRPr lang="en-US" sz="22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</a:rPr>
              <a:t>Flee to something more tangible</a:t>
            </a:r>
          </a:p>
          <a:p>
            <a:pPr>
              <a:lnSpc>
                <a:spcPct val="90000"/>
              </a:lnSpc>
            </a:pPr>
            <a:endParaRPr lang="en-US" sz="22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</a:rPr>
              <a:t>Flee from your troubles</a:t>
            </a:r>
          </a:p>
          <a:p>
            <a:pPr>
              <a:lnSpc>
                <a:spcPct val="90000"/>
              </a:lnSpc>
            </a:pPr>
            <a:endParaRPr lang="en-US" sz="22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</a:rPr>
              <a:t>Take flight and run</a:t>
            </a:r>
          </a:p>
          <a:p>
            <a:pPr>
              <a:lnSpc>
                <a:spcPct val="90000"/>
              </a:lnSpc>
            </a:pPr>
            <a:endParaRPr lang="en-US" sz="22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9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61898B-5320-449B-B98D-8ADBAD7CE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262626"/>
                </a:solidFill>
              </a:rPr>
              <a:t>For look! The wicked bend </a:t>
            </a:r>
            <a:r>
              <a:rPr lang="en-US" sz="2400" i="1" dirty="0">
                <a:solidFill>
                  <a:srgbClr val="262626"/>
                </a:solidFill>
              </a:rPr>
              <a:t>their</a:t>
            </a:r>
            <a:r>
              <a:rPr lang="en-US" sz="2400" dirty="0">
                <a:solidFill>
                  <a:srgbClr val="262626"/>
                </a:solidFill>
              </a:rPr>
              <a:t> bow,</a:t>
            </a:r>
            <a:br>
              <a:rPr lang="en-US" sz="2400" dirty="0">
                <a:solidFill>
                  <a:srgbClr val="262626"/>
                </a:solidFill>
              </a:rPr>
            </a:br>
            <a:r>
              <a:rPr lang="en-US" sz="2400" dirty="0">
                <a:solidFill>
                  <a:srgbClr val="262626"/>
                </a:solidFill>
              </a:rPr>
              <a:t>They make ready their arrow on the string,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bow and arrow&#10;&#10;Description automatically generated with medium confidence">
            <a:extLst>
              <a:ext uri="{FF2B5EF4-FFF2-40B4-BE49-F238E27FC236}">
                <a16:creationId xmlns:a16="http://schemas.microsoft.com/office/drawing/2014/main" id="{6F4500CF-454D-45A8-B6C6-E2F6E29CC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20" y="1410208"/>
            <a:ext cx="3454526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DE066-CB56-48F8-A90C-3BA7F73C2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Those who try to destroy your trust in God are called “Wicked”</a:t>
            </a:r>
          </a:p>
          <a:p>
            <a:r>
              <a:rPr lang="en-US" dirty="0">
                <a:solidFill>
                  <a:srgbClr val="262626"/>
                </a:solidFill>
              </a:rPr>
              <a:t>There will always be someone who wants to shoot at the heart of the righteous</a:t>
            </a:r>
          </a:p>
          <a:p>
            <a:r>
              <a:rPr lang="en-US" dirty="0">
                <a:solidFill>
                  <a:srgbClr val="262626"/>
                </a:solidFill>
              </a:rPr>
              <a:t>When one stands for what is right, he can expect attack from others</a:t>
            </a:r>
          </a:p>
          <a:p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2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306</TotalTime>
  <Words>885</Words>
  <Application>Microsoft Office PowerPoint</Application>
  <PresentationFormat>Widescreen</PresentationFormat>
  <Paragraphs>87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Garamond</vt:lpstr>
      <vt:lpstr>Organic</vt:lpstr>
      <vt:lpstr>In the Lord I put my Trust</vt:lpstr>
      <vt:lpstr>PowerPoint Presentation</vt:lpstr>
      <vt:lpstr>David is Making a Refuge in the Lord</vt:lpstr>
      <vt:lpstr>Verses to Consider</vt:lpstr>
      <vt:lpstr>People put their trust in things all the time</vt:lpstr>
      <vt:lpstr>People put their trust in things all the time</vt:lpstr>
      <vt:lpstr>How can you say to my soul, “Flee as a bird to your mountain”?</vt:lpstr>
      <vt:lpstr>How can you say to my soul, “Flee as a bird to your mountain”?</vt:lpstr>
      <vt:lpstr>For look! The wicked bend their bow, They make ready their arrow on the string,</vt:lpstr>
      <vt:lpstr>The Lord is in His holy temple, The Lord’s throne is in heaven; His eyes behold, His eyelids test the sons of men.</vt:lpstr>
      <vt:lpstr>The Lord loves righteousness and justice</vt:lpstr>
      <vt:lpstr>The Lord loves righteousness and justice</vt:lpstr>
      <vt:lpstr>The Lord loves righteousness and justice</vt:lpstr>
      <vt:lpstr>The Lord loves righteousness and justice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 End</dc:creator>
  <cp:lastModifiedBy>christian miller</cp:lastModifiedBy>
  <cp:revision>26</cp:revision>
  <dcterms:created xsi:type="dcterms:W3CDTF">2021-04-08T18:10:22Z</dcterms:created>
  <dcterms:modified xsi:type="dcterms:W3CDTF">2021-04-16T00:32:10Z</dcterms:modified>
</cp:coreProperties>
</file>