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1" d="100"/>
          <a:sy n="81" d="100"/>
        </p:scale>
        <p:origin x="120" y="6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FC609F0-8509-462C-8168-CF5728AB32A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PM Sermon</a:t>
            </a:r>
          </a:p>
        </p:txBody>
      </p:sp>
      <p:sp>
        <p:nvSpPr>
          <p:cNvPr id="3" name="Date Placeholder 2">
            <a:extLst>
              <a:ext uri="{FF2B5EF4-FFF2-40B4-BE49-F238E27FC236}">
                <a16:creationId xmlns:a16="http://schemas.microsoft.com/office/drawing/2014/main" id="{AAFA8F5B-3AC7-4EC1-B09E-FFCE0CB424C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893B5B-1B02-4702-AD2D-7245387B77FD}" type="datetimeFigureOut">
              <a:rPr lang="en-US" smtClean="0"/>
              <a:t>3/6/2021</a:t>
            </a:fld>
            <a:endParaRPr lang="en-US"/>
          </a:p>
        </p:txBody>
      </p:sp>
      <p:sp>
        <p:nvSpPr>
          <p:cNvPr id="4" name="Footer Placeholder 3">
            <a:extLst>
              <a:ext uri="{FF2B5EF4-FFF2-40B4-BE49-F238E27FC236}">
                <a16:creationId xmlns:a16="http://schemas.microsoft.com/office/drawing/2014/main" id="{9F1F2040-821E-4DE2-8899-FB242A091B4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4BA597E-DC75-43A7-9E8A-80BFEDEE400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3382B98-0B3A-4AB7-9646-4CBD716DD056}" type="slidenum">
              <a:rPr lang="en-US" smtClean="0"/>
              <a:t>‹#›</a:t>
            </a:fld>
            <a:endParaRPr lang="en-US"/>
          </a:p>
        </p:txBody>
      </p:sp>
    </p:spTree>
    <p:extLst>
      <p:ext uri="{BB962C8B-B14F-4D97-AF65-F5344CB8AC3E}">
        <p14:creationId xmlns:p14="http://schemas.microsoft.com/office/powerpoint/2010/main" val="400475392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PM Sermon</a:t>
            </a: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ADF231-FEB3-4800-81CD-981A84CA0660}" type="datetimeFigureOut">
              <a:rPr lang="en-US" smtClean="0"/>
              <a:t>3/6/2021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09863D-677C-43DB-9E1A-D39A6272CDFC}" type="slidenum">
              <a:rPr lang="en-US" smtClean="0"/>
              <a:t>‹#›</a:t>
            </a:fld>
            <a:endParaRPr lang="en-US"/>
          </a:p>
        </p:txBody>
      </p:sp>
    </p:spTree>
    <p:extLst>
      <p:ext uri="{BB962C8B-B14F-4D97-AF65-F5344CB8AC3E}">
        <p14:creationId xmlns:p14="http://schemas.microsoft.com/office/powerpoint/2010/main" val="385863412"/>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79D4C-340B-4267-90E4-6118F1A5E3D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28D4FF2-B483-4085-8640-B4B2520872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D1368CE-8600-42E0-894D-AEF4B6D20224}"/>
              </a:ext>
            </a:extLst>
          </p:cNvPr>
          <p:cNvSpPr>
            <a:spLocks noGrp="1"/>
          </p:cNvSpPr>
          <p:nvPr>
            <p:ph type="dt" sz="half" idx="10"/>
          </p:nvPr>
        </p:nvSpPr>
        <p:spPr/>
        <p:txBody>
          <a:bodyPr/>
          <a:lstStyle/>
          <a:p>
            <a:fld id="{053BAAA8-D84E-41AD-B11C-D897576EFDCA}" type="datetimeFigureOut">
              <a:rPr lang="en-US" smtClean="0"/>
              <a:t>3/6/2021</a:t>
            </a:fld>
            <a:endParaRPr lang="en-US"/>
          </a:p>
        </p:txBody>
      </p:sp>
      <p:sp>
        <p:nvSpPr>
          <p:cNvPr id="5" name="Footer Placeholder 4">
            <a:extLst>
              <a:ext uri="{FF2B5EF4-FFF2-40B4-BE49-F238E27FC236}">
                <a16:creationId xmlns:a16="http://schemas.microsoft.com/office/drawing/2014/main" id="{84526392-A2C9-4634-9DB5-8431EFCEF6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3CE491-1265-481C-B8D2-95EFD6BA2AA2}"/>
              </a:ext>
            </a:extLst>
          </p:cNvPr>
          <p:cNvSpPr>
            <a:spLocks noGrp="1"/>
          </p:cNvSpPr>
          <p:nvPr>
            <p:ph type="sldNum" sz="quarter" idx="12"/>
          </p:nvPr>
        </p:nvSpPr>
        <p:spPr/>
        <p:txBody>
          <a:bodyPr/>
          <a:lstStyle/>
          <a:p>
            <a:fld id="{3825B2AA-E5F8-42E1-BB60-861A807250DE}" type="slidenum">
              <a:rPr lang="en-US" smtClean="0"/>
              <a:t>‹#›</a:t>
            </a:fld>
            <a:endParaRPr lang="en-US"/>
          </a:p>
        </p:txBody>
      </p:sp>
    </p:spTree>
    <p:extLst>
      <p:ext uri="{BB962C8B-B14F-4D97-AF65-F5344CB8AC3E}">
        <p14:creationId xmlns:p14="http://schemas.microsoft.com/office/powerpoint/2010/main" val="1647482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83409-8F3E-42F3-8DB6-87BB9313075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B04331D-57A4-431D-B238-BBDD47DF27E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54C674-D55D-4BD2-A68F-4EA87ECA04DC}"/>
              </a:ext>
            </a:extLst>
          </p:cNvPr>
          <p:cNvSpPr>
            <a:spLocks noGrp="1"/>
          </p:cNvSpPr>
          <p:nvPr>
            <p:ph type="dt" sz="half" idx="10"/>
          </p:nvPr>
        </p:nvSpPr>
        <p:spPr/>
        <p:txBody>
          <a:bodyPr/>
          <a:lstStyle/>
          <a:p>
            <a:fld id="{053BAAA8-D84E-41AD-B11C-D897576EFDCA}" type="datetimeFigureOut">
              <a:rPr lang="en-US" smtClean="0"/>
              <a:t>3/6/2021</a:t>
            </a:fld>
            <a:endParaRPr lang="en-US"/>
          </a:p>
        </p:txBody>
      </p:sp>
      <p:sp>
        <p:nvSpPr>
          <p:cNvPr id="5" name="Footer Placeholder 4">
            <a:extLst>
              <a:ext uri="{FF2B5EF4-FFF2-40B4-BE49-F238E27FC236}">
                <a16:creationId xmlns:a16="http://schemas.microsoft.com/office/drawing/2014/main" id="{8C68CD01-B376-4E44-B6C2-6FBCE6EA54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7BF989-C0C7-4059-9FA1-82D3D65644FA}"/>
              </a:ext>
            </a:extLst>
          </p:cNvPr>
          <p:cNvSpPr>
            <a:spLocks noGrp="1"/>
          </p:cNvSpPr>
          <p:nvPr>
            <p:ph type="sldNum" sz="quarter" idx="12"/>
          </p:nvPr>
        </p:nvSpPr>
        <p:spPr/>
        <p:txBody>
          <a:bodyPr/>
          <a:lstStyle/>
          <a:p>
            <a:fld id="{3825B2AA-E5F8-42E1-BB60-861A807250DE}" type="slidenum">
              <a:rPr lang="en-US" smtClean="0"/>
              <a:t>‹#›</a:t>
            </a:fld>
            <a:endParaRPr lang="en-US"/>
          </a:p>
        </p:txBody>
      </p:sp>
    </p:spTree>
    <p:extLst>
      <p:ext uri="{BB962C8B-B14F-4D97-AF65-F5344CB8AC3E}">
        <p14:creationId xmlns:p14="http://schemas.microsoft.com/office/powerpoint/2010/main" val="3174106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DFBAA4-41F1-457F-B599-718994341CC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50AEBC0-D046-45F2-9DDB-0671C2F668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E37FDE-CC2B-4ACD-86CC-4193B299EAC4}"/>
              </a:ext>
            </a:extLst>
          </p:cNvPr>
          <p:cNvSpPr>
            <a:spLocks noGrp="1"/>
          </p:cNvSpPr>
          <p:nvPr>
            <p:ph type="dt" sz="half" idx="10"/>
          </p:nvPr>
        </p:nvSpPr>
        <p:spPr/>
        <p:txBody>
          <a:bodyPr/>
          <a:lstStyle/>
          <a:p>
            <a:fld id="{053BAAA8-D84E-41AD-B11C-D897576EFDCA}" type="datetimeFigureOut">
              <a:rPr lang="en-US" smtClean="0"/>
              <a:t>3/6/2021</a:t>
            </a:fld>
            <a:endParaRPr lang="en-US"/>
          </a:p>
        </p:txBody>
      </p:sp>
      <p:sp>
        <p:nvSpPr>
          <p:cNvPr id="5" name="Footer Placeholder 4">
            <a:extLst>
              <a:ext uri="{FF2B5EF4-FFF2-40B4-BE49-F238E27FC236}">
                <a16:creationId xmlns:a16="http://schemas.microsoft.com/office/drawing/2014/main" id="{B9CF67AB-ED56-422A-95DA-2F65A92673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4CD490-58F2-488C-8FA8-ED1EC72BBFCC}"/>
              </a:ext>
            </a:extLst>
          </p:cNvPr>
          <p:cNvSpPr>
            <a:spLocks noGrp="1"/>
          </p:cNvSpPr>
          <p:nvPr>
            <p:ph type="sldNum" sz="quarter" idx="12"/>
          </p:nvPr>
        </p:nvSpPr>
        <p:spPr/>
        <p:txBody>
          <a:bodyPr/>
          <a:lstStyle/>
          <a:p>
            <a:fld id="{3825B2AA-E5F8-42E1-BB60-861A807250DE}" type="slidenum">
              <a:rPr lang="en-US" smtClean="0"/>
              <a:t>‹#›</a:t>
            </a:fld>
            <a:endParaRPr lang="en-US"/>
          </a:p>
        </p:txBody>
      </p:sp>
    </p:spTree>
    <p:extLst>
      <p:ext uri="{BB962C8B-B14F-4D97-AF65-F5344CB8AC3E}">
        <p14:creationId xmlns:p14="http://schemas.microsoft.com/office/powerpoint/2010/main" val="1887292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026E2-55A9-46EC-844A-20C52D9FC25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6B62D7-4EFD-4B45-B4A5-5559C97F5C7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DDBC06-868D-4EF5-88F3-9C15EF263418}"/>
              </a:ext>
            </a:extLst>
          </p:cNvPr>
          <p:cNvSpPr>
            <a:spLocks noGrp="1"/>
          </p:cNvSpPr>
          <p:nvPr>
            <p:ph type="dt" sz="half" idx="10"/>
          </p:nvPr>
        </p:nvSpPr>
        <p:spPr/>
        <p:txBody>
          <a:bodyPr/>
          <a:lstStyle/>
          <a:p>
            <a:fld id="{053BAAA8-D84E-41AD-B11C-D897576EFDCA}" type="datetimeFigureOut">
              <a:rPr lang="en-US" smtClean="0"/>
              <a:t>3/6/2021</a:t>
            </a:fld>
            <a:endParaRPr lang="en-US"/>
          </a:p>
        </p:txBody>
      </p:sp>
      <p:sp>
        <p:nvSpPr>
          <p:cNvPr id="5" name="Footer Placeholder 4">
            <a:extLst>
              <a:ext uri="{FF2B5EF4-FFF2-40B4-BE49-F238E27FC236}">
                <a16:creationId xmlns:a16="http://schemas.microsoft.com/office/drawing/2014/main" id="{531037F2-F6F0-4F18-BFC3-8443E1B928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1A3F03-A167-4075-9A88-152A98ED82D7}"/>
              </a:ext>
            </a:extLst>
          </p:cNvPr>
          <p:cNvSpPr>
            <a:spLocks noGrp="1"/>
          </p:cNvSpPr>
          <p:nvPr>
            <p:ph type="sldNum" sz="quarter" idx="12"/>
          </p:nvPr>
        </p:nvSpPr>
        <p:spPr/>
        <p:txBody>
          <a:bodyPr/>
          <a:lstStyle/>
          <a:p>
            <a:fld id="{3825B2AA-E5F8-42E1-BB60-861A807250DE}" type="slidenum">
              <a:rPr lang="en-US" smtClean="0"/>
              <a:t>‹#›</a:t>
            </a:fld>
            <a:endParaRPr lang="en-US"/>
          </a:p>
        </p:txBody>
      </p:sp>
    </p:spTree>
    <p:extLst>
      <p:ext uri="{BB962C8B-B14F-4D97-AF65-F5344CB8AC3E}">
        <p14:creationId xmlns:p14="http://schemas.microsoft.com/office/powerpoint/2010/main" val="271177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3D5C8-2F2B-44F7-B05D-2D1B1EB3449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C9E8556-B50D-488B-90E1-18C0C30382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F8A6E2D-BD99-4636-973D-F425D5F48725}"/>
              </a:ext>
            </a:extLst>
          </p:cNvPr>
          <p:cNvSpPr>
            <a:spLocks noGrp="1"/>
          </p:cNvSpPr>
          <p:nvPr>
            <p:ph type="dt" sz="half" idx="10"/>
          </p:nvPr>
        </p:nvSpPr>
        <p:spPr/>
        <p:txBody>
          <a:bodyPr/>
          <a:lstStyle/>
          <a:p>
            <a:fld id="{053BAAA8-D84E-41AD-B11C-D897576EFDCA}" type="datetimeFigureOut">
              <a:rPr lang="en-US" smtClean="0"/>
              <a:t>3/6/2021</a:t>
            </a:fld>
            <a:endParaRPr lang="en-US"/>
          </a:p>
        </p:txBody>
      </p:sp>
      <p:sp>
        <p:nvSpPr>
          <p:cNvPr id="5" name="Footer Placeholder 4">
            <a:extLst>
              <a:ext uri="{FF2B5EF4-FFF2-40B4-BE49-F238E27FC236}">
                <a16:creationId xmlns:a16="http://schemas.microsoft.com/office/drawing/2014/main" id="{0608719A-1216-4109-98E6-F3B27A82C2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440946-2364-45C9-A97E-068206B59597}"/>
              </a:ext>
            </a:extLst>
          </p:cNvPr>
          <p:cNvSpPr>
            <a:spLocks noGrp="1"/>
          </p:cNvSpPr>
          <p:nvPr>
            <p:ph type="sldNum" sz="quarter" idx="12"/>
          </p:nvPr>
        </p:nvSpPr>
        <p:spPr/>
        <p:txBody>
          <a:bodyPr/>
          <a:lstStyle/>
          <a:p>
            <a:fld id="{3825B2AA-E5F8-42E1-BB60-861A807250DE}" type="slidenum">
              <a:rPr lang="en-US" smtClean="0"/>
              <a:t>‹#›</a:t>
            </a:fld>
            <a:endParaRPr lang="en-US"/>
          </a:p>
        </p:txBody>
      </p:sp>
    </p:spTree>
    <p:extLst>
      <p:ext uri="{BB962C8B-B14F-4D97-AF65-F5344CB8AC3E}">
        <p14:creationId xmlns:p14="http://schemas.microsoft.com/office/powerpoint/2010/main" val="3845484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D67B5-C68A-487C-A853-029E4D819F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B3F269-AC31-4E50-89B7-2B089840407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CA392CA-2C2B-4CE7-AE4C-9B7FD22B246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2EA5D2-0D95-443E-ABF4-ABCE3A5A4637}"/>
              </a:ext>
            </a:extLst>
          </p:cNvPr>
          <p:cNvSpPr>
            <a:spLocks noGrp="1"/>
          </p:cNvSpPr>
          <p:nvPr>
            <p:ph type="dt" sz="half" idx="10"/>
          </p:nvPr>
        </p:nvSpPr>
        <p:spPr/>
        <p:txBody>
          <a:bodyPr/>
          <a:lstStyle/>
          <a:p>
            <a:fld id="{053BAAA8-D84E-41AD-B11C-D897576EFDCA}" type="datetimeFigureOut">
              <a:rPr lang="en-US" smtClean="0"/>
              <a:t>3/6/2021</a:t>
            </a:fld>
            <a:endParaRPr lang="en-US"/>
          </a:p>
        </p:txBody>
      </p:sp>
      <p:sp>
        <p:nvSpPr>
          <p:cNvPr id="6" name="Footer Placeholder 5">
            <a:extLst>
              <a:ext uri="{FF2B5EF4-FFF2-40B4-BE49-F238E27FC236}">
                <a16:creationId xmlns:a16="http://schemas.microsoft.com/office/drawing/2014/main" id="{DC5A2348-B4E8-4E4C-AEDE-46630A934A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EA4EAB-396E-4F3B-8657-EE0246083C4C}"/>
              </a:ext>
            </a:extLst>
          </p:cNvPr>
          <p:cNvSpPr>
            <a:spLocks noGrp="1"/>
          </p:cNvSpPr>
          <p:nvPr>
            <p:ph type="sldNum" sz="quarter" idx="12"/>
          </p:nvPr>
        </p:nvSpPr>
        <p:spPr/>
        <p:txBody>
          <a:bodyPr/>
          <a:lstStyle/>
          <a:p>
            <a:fld id="{3825B2AA-E5F8-42E1-BB60-861A807250DE}" type="slidenum">
              <a:rPr lang="en-US" smtClean="0"/>
              <a:t>‹#›</a:t>
            </a:fld>
            <a:endParaRPr lang="en-US"/>
          </a:p>
        </p:txBody>
      </p:sp>
    </p:spTree>
    <p:extLst>
      <p:ext uri="{BB962C8B-B14F-4D97-AF65-F5344CB8AC3E}">
        <p14:creationId xmlns:p14="http://schemas.microsoft.com/office/powerpoint/2010/main" val="3292900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5C23B-2782-400F-9769-E0C12FF3A9A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A8F48D-765A-4BB1-BCB6-1B2C542938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03D342F-BE39-449D-A483-61D977A1CBD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F391CCB-D681-4470-9EB2-1B61F60375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C29B010-F12D-4B58-BB58-EF7A2F30016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3FAA222-55FA-4DEC-B905-7ADC5AE746F3}"/>
              </a:ext>
            </a:extLst>
          </p:cNvPr>
          <p:cNvSpPr>
            <a:spLocks noGrp="1"/>
          </p:cNvSpPr>
          <p:nvPr>
            <p:ph type="dt" sz="half" idx="10"/>
          </p:nvPr>
        </p:nvSpPr>
        <p:spPr/>
        <p:txBody>
          <a:bodyPr/>
          <a:lstStyle/>
          <a:p>
            <a:fld id="{053BAAA8-D84E-41AD-B11C-D897576EFDCA}" type="datetimeFigureOut">
              <a:rPr lang="en-US" smtClean="0"/>
              <a:t>3/6/2021</a:t>
            </a:fld>
            <a:endParaRPr lang="en-US"/>
          </a:p>
        </p:txBody>
      </p:sp>
      <p:sp>
        <p:nvSpPr>
          <p:cNvPr id="8" name="Footer Placeholder 7">
            <a:extLst>
              <a:ext uri="{FF2B5EF4-FFF2-40B4-BE49-F238E27FC236}">
                <a16:creationId xmlns:a16="http://schemas.microsoft.com/office/drawing/2014/main" id="{6CFD0C4F-1D29-42AD-9CEB-FB8ED6F447D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75C9A3D-5BF7-4729-AC47-0F913B0147E3}"/>
              </a:ext>
            </a:extLst>
          </p:cNvPr>
          <p:cNvSpPr>
            <a:spLocks noGrp="1"/>
          </p:cNvSpPr>
          <p:nvPr>
            <p:ph type="sldNum" sz="quarter" idx="12"/>
          </p:nvPr>
        </p:nvSpPr>
        <p:spPr/>
        <p:txBody>
          <a:bodyPr/>
          <a:lstStyle/>
          <a:p>
            <a:fld id="{3825B2AA-E5F8-42E1-BB60-861A807250DE}" type="slidenum">
              <a:rPr lang="en-US" smtClean="0"/>
              <a:t>‹#›</a:t>
            </a:fld>
            <a:endParaRPr lang="en-US"/>
          </a:p>
        </p:txBody>
      </p:sp>
    </p:spTree>
    <p:extLst>
      <p:ext uri="{BB962C8B-B14F-4D97-AF65-F5344CB8AC3E}">
        <p14:creationId xmlns:p14="http://schemas.microsoft.com/office/powerpoint/2010/main" val="297548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72AE8-E034-46D5-9006-ACDA5E93335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EE51DF8-03A3-4AF8-9346-8B24D8F381A7}"/>
              </a:ext>
            </a:extLst>
          </p:cNvPr>
          <p:cNvSpPr>
            <a:spLocks noGrp="1"/>
          </p:cNvSpPr>
          <p:nvPr>
            <p:ph type="dt" sz="half" idx="10"/>
          </p:nvPr>
        </p:nvSpPr>
        <p:spPr/>
        <p:txBody>
          <a:bodyPr/>
          <a:lstStyle/>
          <a:p>
            <a:fld id="{053BAAA8-D84E-41AD-B11C-D897576EFDCA}" type="datetimeFigureOut">
              <a:rPr lang="en-US" smtClean="0"/>
              <a:t>3/6/2021</a:t>
            </a:fld>
            <a:endParaRPr lang="en-US"/>
          </a:p>
        </p:txBody>
      </p:sp>
      <p:sp>
        <p:nvSpPr>
          <p:cNvPr id="4" name="Footer Placeholder 3">
            <a:extLst>
              <a:ext uri="{FF2B5EF4-FFF2-40B4-BE49-F238E27FC236}">
                <a16:creationId xmlns:a16="http://schemas.microsoft.com/office/drawing/2014/main" id="{2951249E-E954-47C3-AF6D-0F39F0E0752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844D707-052D-42ED-B999-72A84B951BB5}"/>
              </a:ext>
            </a:extLst>
          </p:cNvPr>
          <p:cNvSpPr>
            <a:spLocks noGrp="1"/>
          </p:cNvSpPr>
          <p:nvPr>
            <p:ph type="sldNum" sz="quarter" idx="12"/>
          </p:nvPr>
        </p:nvSpPr>
        <p:spPr/>
        <p:txBody>
          <a:bodyPr/>
          <a:lstStyle/>
          <a:p>
            <a:fld id="{3825B2AA-E5F8-42E1-BB60-861A807250DE}" type="slidenum">
              <a:rPr lang="en-US" smtClean="0"/>
              <a:t>‹#›</a:t>
            </a:fld>
            <a:endParaRPr lang="en-US"/>
          </a:p>
        </p:txBody>
      </p:sp>
    </p:spTree>
    <p:extLst>
      <p:ext uri="{BB962C8B-B14F-4D97-AF65-F5344CB8AC3E}">
        <p14:creationId xmlns:p14="http://schemas.microsoft.com/office/powerpoint/2010/main" val="2012126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E86DD1-7C70-4C9D-A41F-A0513D23144A}"/>
              </a:ext>
            </a:extLst>
          </p:cNvPr>
          <p:cNvSpPr>
            <a:spLocks noGrp="1"/>
          </p:cNvSpPr>
          <p:nvPr>
            <p:ph type="dt" sz="half" idx="10"/>
          </p:nvPr>
        </p:nvSpPr>
        <p:spPr/>
        <p:txBody>
          <a:bodyPr/>
          <a:lstStyle/>
          <a:p>
            <a:fld id="{053BAAA8-D84E-41AD-B11C-D897576EFDCA}" type="datetimeFigureOut">
              <a:rPr lang="en-US" smtClean="0"/>
              <a:t>3/6/2021</a:t>
            </a:fld>
            <a:endParaRPr lang="en-US"/>
          </a:p>
        </p:txBody>
      </p:sp>
      <p:sp>
        <p:nvSpPr>
          <p:cNvPr id="3" name="Footer Placeholder 2">
            <a:extLst>
              <a:ext uri="{FF2B5EF4-FFF2-40B4-BE49-F238E27FC236}">
                <a16:creationId xmlns:a16="http://schemas.microsoft.com/office/drawing/2014/main" id="{D5891E5E-AC31-4533-A180-408E6B652B4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F5AFADC-D44E-4456-8E18-6748B6FC1C71}"/>
              </a:ext>
            </a:extLst>
          </p:cNvPr>
          <p:cNvSpPr>
            <a:spLocks noGrp="1"/>
          </p:cNvSpPr>
          <p:nvPr>
            <p:ph type="sldNum" sz="quarter" idx="12"/>
          </p:nvPr>
        </p:nvSpPr>
        <p:spPr/>
        <p:txBody>
          <a:bodyPr/>
          <a:lstStyle/>
          <a:p>
            <a:fld id="{3825B2AA-E5F8-42E1-BB60-861A807250DE}" type="slidenum">
              <a:rPr lang="en-US" smtClean="0"/>
              <a:t>‹#›</a:t>
            </a:fld>
            <a:endParaRPr lang="en-US"/>
          </a:p>
        </p:txBody>
      </p:sp>
    </p:spTree>
    <p:extLst>
      <p:ext uri="{BB962C8B-B14F-4D97-AF65-F5344CB8AC3E}">
        <p14:creationId xmlns:p14="http://schemas.microsoft.com/office/powerpoint/2010/main" val="1506948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A0F1D-8314-4650-BD7E-D4759AE1CA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ABF92B3-D247-4CE1-86D6-473A8D0E30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AD36835-E4DC-4972-952A-0827C8133A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0FDEDB-9B2D-4DEC-A0B4-680BFE0FE2AF}"/>
              </a:ext>
            </a:extLst>
          </p:cNvPr>
          <p:cNvSpPr>
            <a:spLocks noGrp="1"/>
          </p:cNvSpPr>
          <p:nvPr>
            <p:ph type="dt" sz="half" idx="10"/>
          </p:nvPr>
        </p:nvSpPr>
        <p:spPr/>
        <p:txBody>
          <a:bodyPr/>
          <a:lstStyle/>
          <a:p>
            <a:fld id="{053BAAA8-D84E-41AD-B11C-D897576EFDCA}" type="datetimeFigureOut">
              <a:rPr lang="en-US" smtClean="0"/>
              <a:t>3/6/2021</a:t>
            </a:fld>
            <a:endParaRPr lang="en-US"/>
          </a:p>
        </p:txBody>
      </p:sp>
      <p:sp>
        <p:nvSpPr>
          <p:cNvPr id="6" name="Footer Placeholder 5">
            <a:extLst>
              <a:ext uri="{FF2B5EF4-FFF2-40B4-BE49-F238E27FC236}">
                <a16:creationId xmlns:a16="http://schemas.microsoft.com/office/drawing/2014/main" id="{2EAEAFD7-9783-43BB-8D85-D3B00A12E3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F9A0EB-9247-403C-ACD8-2AC1F0D863CE}"/>
              </a:ext>
            </a:extLst>
          </p:cNvPr>
          <p:cNvSpPr>
            <a:spLocks noGrp="1"/>
          </p:cNvSpPr>
          <p:nvPr>
            <p:ph type="sldNum" sz="quarter" idx="12"/>
          </p:nvPr>
        </p:nvSpPr>
        <p:spPr/>
        <p:txBody>
          <a:bodyPr/>
          <a:lstStyle/>
          <a:p>
            <a:fld id="{3825B2AA-E5F8-42E1-BB60-861A807250DE}" type="slidenum">
              <a:rPr lang="en-US" smtClean="0"/>
              <a:t>‹#›</a:t>
            </a:fld>
            <a:endParaRPr lang="en-US"/>
          </a:p>
        </p:txBody>
      </p:sp>
    </p:spTree>
    <p:extLst>
      <p:ext uri="{BB962C8B-B14F-4D97-AF65-F5344CB8AC3E}">
        <p14:creationId xmlns:p14="http://schemas.microsoft.com/office/powerpoint/2010/main" val="1675960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ECBB6-B010-42C3-A366-96C0933959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336D880-3A45-4B11-A57A-046BD7F519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E373BE5-A1C2-49FC-9C73-CD47738125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9AD1C7-FDED-42D2-AB54-DFD0F4B26ABC}"/>
              </a:ext>
            </a:extLst>
          </p:cNvPr>
          <p:cNvSpPr>
            <a:spLocks noGrp="1"/>
          </p:cNvSpPr>
          <p:nvPr>
            <p:ph type="dt" sz="half" idx="10"/>
          </p:nvPr>
        </p:nvSpPr>
        <p:spPr/>
        <p:txBody>
          <a:bodyPr/>
          <a:lstStyle/>
          <a:p>
            <a:fld id="{053BAAA8-D84E-41AD-B11C-D897576EFDCA}" type="datetimeFigureOut">
              <a:rPr lang="en-US" smtClean="0"/>
              <a:t>3/6/2021</a:t>
            </a:fld>
            <a:endParaRPr lang="en-US"/>
          </a:p>
        </p:txBody>
      </p:sp>
      <p:sp>
        <p:nvSpPr>
          <p:cNvPr id="6" name="Footer Placeholder 5">
            <a:extLst>
              <a:ext uri="{FF2B5EF4-FFF2-40B4-BE49-F238E27FC236}">
                <a16:creationId xmlns:a16="http://schemas.microsoft.com/office/drawing/2014/main" id="{BC3CB290-DB87-4531-9576-C6171969A1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47507D-CAA6-411D-B4C7-EF6795B9B1A1}"/>
              </a:ext>
            </a:extLst>
          </p:cNvPr>
          <p:cNvSpPr>
            <a:spLocks noGrp="1"/>
          </p:cNvSpPr>
          <p:nvPr>
            <p:ph type="sldNum" sz="quarter" idx="12"/>
          </p:nvPr>
        </p:nvSpPr>
        <p:spPr/>
        <p:txBody>
          <a:bodyPr/>
          <a:lstStyle/>
          <a:p>
            <a:fld id="{3825B2AA-E5F8-42E1-BB60-861A807250DE}" type="slidenum">
              <a:rPr lang="en-US" smtClean="0"/>
              <a:t>‹#›</a:t>
            </a:fld>
            <a:endParaRPr lang="en-US"/>
          </a:p>
        </p:txBody>
      </p:sp>
    </p:spTree>
    <p:extLst>
      <p:ext uri="{BB962C8B-B14F-4D97-AF65-F5344CB8AC3E}">
        <p14:creationId xmlns:p14="http://schemas.microsoft.com/office/powerpoint/2010/main" val="230796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D54639F-6EB0-45F0-80F8-A2D99DBBBE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7C6D1DE-741C-482B-954C-23530AB4E0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B657D0-7BAD-450F-BEB1-46EC57B2F3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3BAAA8-D84E-41AD-B11C-D897576EFDCA}" type="datetimeFigureOut">
              <a:rPr lang="en-US" smtClean="0"/>
              <a:t>3/6/2021</a:t>
            </a:fld>
            <a:endParaRPr lang="en-US"/>
          </a:p>
        </p:txBody>
      </p:sp>
      <p:sp>
        <p:nvSpPr>
          <p:cNvPr id="5" name="Footer Placeholder 4">
            <a:extLst>
              <a:ext uri="{FF2B5EF4-FFF2-40B4-BE49-F238E27FC236}">
                <a16:creationId xmlns:a16="http://schemas.microsoft.com/office/drawing/2014/main" id="{449C0808-64D4-46A6-8C1D-E3DED9DB88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185A839-F301-4F7D-9B76-2960C9339B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25B2AA-E5F8-42E1-BB60-861A807250DE}" type="slidenum">
              <a:rPr lang="en-US" smtClean="0"/>
              <a:t>‹#›</a:t>
            </a:fld>
            <a:endParaRPr lang="en-US"/>
          </a:p>
        </p:txBody>
      </p:sp>
    </p:spTree>
    <p:extLst>
      <p:ext uri="{BB962C8B-B14F-4D97-AF65-F5344CB8AC3E}">
        <p14:creationId xmlns:p14="http://schemas.microsoft.com/office/powerpoint/2010/main" val="3690521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5A59F003-E00A-43F9-91DC-CC54E3B874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picture containing text&#10;&#10;Description automatically generated">
            <a:extLst>
              <a:ext uri="{FF2B5EF4-FFF2-40B4-BE49-F238E27FC236}">
                <a16:creationId xmlns:a16="http://schemas.microsoft.com/office/drawing/2014/main" id="{5C907C64-205B-4C43-A83A-55BD3FB11AC3}"/>
              </a:ext>
            </a:extLst>
          </p:cNvPr>
          <p:cNvPicPr>
            <a:picLocks noChangeAspect="1"/>
          </p:cNvPicPr>
          <p:nvPr/>
        </p:nvPicPr>
        <p:blipFill rotWithShape="1">
          <a:blip r:embed="rId2">
            <a:extLst>
              <a:ext uri="{28A0092B-C50C-407E-A947-70E740481C1C}">
                <a14:useLocalDpi xmlns:a14="http://schemas.microsoft.com/office/drawing/2010/main" val="0"/>
              </a:ext>
            </a:extLst>
          </a:blip>
          <a:srcRect t="55186" r="1" b="4455"/>
          <a:stretch/>
        </p:blipFill>
        <p:spPr>
          <a:xfrm>
            <a:off x="20" y="10"/>
            <a:ext cx="12191981" cy="6857990"/>
          </a:xfrm>
          <a:prstGeom prst="rect">
            <a:avLst/>
          </a:prstGeom>
        </p:spPr>
      </p:pic>
      <p:sp>
        <p:nvSpPr>
          <p:cNvPr id="22" name="Rectangle 21">
            <a:extLst>
              <a:ext uri="{FF2B5EF4-FFF2-40B4-BE49-F238E27FC236}">
                <a16:creationId xmlns:a16="http://schemas.microsoft.com/office/drawing/2014/main" id="{D74A4382-E3AD-430A-9A1F-DFA3E0E77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799868" y="-1534136"/>
            <a:ext cx="4592270" cy="12192001"/>
          </a:xfrm>
          <a:prstGeom prst="rect">
            <a:avLst/>
          </a:prstGeom>
          <a:gradFill>
            <a:gsLst>
              <a:gs pos="35000">
                <a:schemeClr val="bg1">
                  <a:alpha val="46000"/>
                </a:schemeClr>
              </a:gs>
              <a:gs pos="21000">
                <a:schemeClr val="bg1">
                  <a:alpha val="30000"/>
                </a:schemeClr>
              </a:gs>
              <a:gs pos="0">
                <a:schemeClr val="bg1">
                  <a:alpha val="0"/>
                </a:schemeClr>
              </a:gs>
              <a:gs pos="100000">
                <a:schemeClr val="bg1">
                  <a:alpha val="9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807A695-DBBE-4D9D-8C45-18235AA1209A}"/>
              </a:ext>
            </a:extLst>
          </p:cNvPr>
          <p:cNvSpPr>
            <a:spLocks noGrp="1"/>
          </p:cNvSpPr>
          <p:nvPr>
            <p:ph type="ctrTitle"/>
          </p:nvPr>
        </p:nvSpPr>
        <p:spPr>
          <a:xfrm>
            <a:off x="404553" y="3091928"/>
            <a:ext cx="9078562" cy="2387600"/>
          </a:xfrm>
        </p:spPr>
        <p:txBody>
          <a:bodyPr>
            <a:normAutofit/>
          </a:bodyPr>
          <a:lstStyle/>
          <a:p>
            <a:pPr algn="l"/>
            <a:r>
              <a:rPr lang="en-US" sz="6600"/>
              <a:t>Rebuilding the Walls</a:t>
            </a:r>
          </a:p>
        </p:txBody>
      </p:sp>
      <p:sp>
        <p:nvSpPr>
          <p:cNvPr id="24" name="Rectangle: Rounded Corners 23">
            <a:extLst>
              <a:ext uri="{FF2B5EF4-FFF2-40B4-BE49-F238E27FC236}">
                <a16:creationId xmlns:a16="http://schemas.microsoft.com/office/drawing/2014/main" id="{79F40191-0F44-4FD1-82CC-ACB507C14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575039"/>
            <a:ext cx="9785897" cy="685800"/>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8A4310F4-1A7E-4381-A9B3-C9DDDDA910C1}"/>
              </a:ext>
            </a:extLst>
          </p:cNvPr>
          <p:cNvSpPr>
            <a:spLocks noGrp="1"/>
          </p:cNvSpPr>
          <p:nvPr>
            <p:ph type="subTitle" idx="1"/>
          </p:nvPr>
        </p:nvSpPr>
        <p:spPr>
          <a:xfrm>
            <a:off x="404553" y="5624945"/>
            <a:ext cx="9078562" cy="592975"/>
          </a:xfrm>
        </p:spPr>
        <p:txBody>
          <a:bodyPr anchor="ctr">
            <a:normAutofit/>
          </a:bodyPr>
          <a:lstStyle/>
          <a:p>
            <a:pPr algn="l"/>
            <a:r>
              <a:rPr lang="en-US" dirty="0"/>
              <a:t>A Lesson in Overcoming Obstacles from Nehemiah 4</a:t>
            </a:r>
          </a:p>
        </p:txBody>
      </p:sp>
    </p:spTree>
    <p:extLst>
      <p:ext uri="{BB962C8B-B14F-4D97-AF65-F5344CB8AC3E}">
        <p14:creationId xmlns:p14="http://schemas.microsoft.com/office/powerpoint/2010/main" val="3541524135"/>
      </p:ext>
    </p:extLst>
  </p:cSld>
  <p:clrMapOvr>
    <a:overrideClrMapping bg1="dk1" tx1="lt1" bg2="dk2" tx2="lt2" accent1="accent1" accent2="accent2" accent3="accent3" accent4="accent4" accent5="accent5" accent6="accent6" hlink="hlink" folHlink="folHlink"/>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E0E54-EA1F-45E6-A95A-CFFC2320E2BB}"/>
              </a:ext>
            </a:extLst>
          </p:cNvPr>
          <p:cNvSpPr>
            <a:spLocks noGrp="1"/>
          </p:cNvSpPr>
          <p:nvPr>
            <p:ph type="title"/>
          </p:nvPr>
        </p:nvSpPr>
        <p:spPr>
          <a:xfrm>
            <a:off x="648929" y="629266"/>
            <a:ext cx="4944152" cy="1622321"/>
          </a:xfrm>
        </p:spPr>
        <p:txBody>
          <a:bodyPr>
            <a:normAutofit/>
          </a:bodyPr>
          <a:lstStyle/>
          <a:p>
            <a:r>
              <a:rPr lang="en-US"/>
              <a:t>Obstacle 1: Mocking</a:t>
            </a:r>
          </a:p>
        </p:txBody>
      </p:sp>
      <p:sp>
        <p:nvSpPr>
          <p:cNvPr id="3" name="Content Placeholder 2">
            <a:extLst>
              <a:ext uri="{FF2B5EF4-FFF2-40B4-BE49-F238E27FC236}">
                <a16:creationId xmlns:a16="http://schemas.microsoft.com/office/drawing/2014/main" id="{5F4C4DDA-08AC-4A58-8A82-68F127A5B102}"/>
              </a:ext>
            </a:extLst>
          </p:cNvPr>
          <p:cNvSpPr>
            <a:spLocks noGrp="1"/>
          </p:cNvSpPr>
          <p:nvPr>
            <p:ph idx="1"/>
          </p:nvPr>
        </p:nvSpPr>
        <p:spPr>
          <a:xfrm>
            <a:off x="648930" y="2438400"/>
            <a:ext cx="4944151" cy="3785419"/>
          </a:xfrm>
        </p:spPr>
        <p:txBody>
          <a:bodyPr>
            <a:normAutofit/>
          </a:bodyPr>
          <a:lstStyle/>
          <a:p>
            <a:r>
              <a:rPr lang="en-US" sz="1900" dirty="0"/>
              <a:t>Nehemiah 4:1-3 “4 But it so happened, when Sanballat heard that we were rebuilding the wall, that he was furious and very indignant, and mocked the Jews. </a:t>
            </a:r>
            <a:r>
              <a:rPr lang="en-US" sz="1900" baseline="30000" dirty="0"/>
              <a:t>2 </a:t>
            </a:r>
            <a:r>
              <a:rPr lang="en-US" sz="1900" dirty="0"/>
              <a:t>And he spoke before his brethren and the army of Samaria, and said, “What are these feeble Jews doing? Will they fortify themselves? Will they offer sacrifices? Will they complete it in a day? Will they revive the stones from the heaps of rubbish—</a:t>
            </a:r>
            <a:r>
              <a:rPr lang="en-US" sz="1900" i="1" dirty="0"/>
              <a:t>stones</a:t>
            </a:r>
            <a:r>
              <a:rPr lang="en-US" sz="1900" dirty="0"/>
              <a:t> that are burned?” </a:t>
            </a:r>
            <a:r>
              <a:rPr lang="en-US" sz="1900" baseline="30000" dirty="0"/>
              <a:t>3 </a:t>
            </a:r>
            <a:r>
              <a:rPr lang="en-US" sz="1900" dirty="0"/>
              <a:t>Now </a:t>
            </a:r>
            <a:r>
              <a:rPr lang="en-US" sz="1900" dirty="0" err="1"/>
              <a:t>Tobiah</a:t>
            </a:r>
            <a:r>
              <a:rPr lang="en-US" sz="1900" dirty="0"/>
              <a:t> the Ammonite </a:t>
            </a:r>
            <a:r>
              <a:rPr lang="en-US" sz="1900" i="1" dirty="0"/>
              <a:t>was</a:t>
            </a:r>
            <a:r>
              <a:rPr lang="en-US" sz="1900" dirty="0"/>
              <a:t> beside him, and he said, “Whatever they build, if even a fox goes up </a:t>
            </a:r>
            <a:r>
              <a:rPr lang="en-US" sz="1900" i="1" dirty="0"/>
              <a:t>on it,</a:t>
            </a:r>
            <a:r>
              <a:rPr lang="en-US" sz="1900" dirty="0"/>
              <a:t> he will break down their stone wall.”</a:t>
            </a:r>
          </a:p>
          <a:p>
            <a:endParaRPr lang="en-US" sz="1900" dirty="0"/>
          </a:p>
        </p:txBody>
      </p:sp>
      <p:sp>
        <p:nvSpPr>
          <p:cNvPr id="46" name="Rectangle 45">
            <a:extLst>
              <a:ext uri="{FF2B5EF4-FFF2-40B4-BE49-F238E27FC236}">
                <a16:creationId xmlns:a16="http://schemas.microsoft.com/office/drawing/2014/main" id="{46F7435D-E3DB-47B1-BA61-B00ACC83A9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2950" y="0"/>
            <a:ext cx="609905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ounded Rectangle 9">
            <a:extLst>
              <a:ext uri="{FF2B5EF4-FFF2-40B4-BE49-F238E27FC236}">
                <a16:creationId xmlns:a16="http://schemas.microsoft.com/office/drawing/2014/main" id="{F263A0B5-F8C4-4116-809F-78A768EA79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77582" y="557784"/>
            <a:ext cx="513020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person, eating, dessert&#10;&#10;Description automatically generated">
            <a:extLst>
              <a:ext uri="{FF2B5EF4-FFF2-40B4-BE49-F238E27FC236}">
                <a16:creationId xmlns:a16="http://schemas.microsoft.com/office/drawing/2014/main" id="{11AD1AB6-BB9B-4A4B-AC96-8D8B163F6F3C}"/>
              </a:ext>
            </a:extLst>
          </p:cNvPr>
          <p:cNvPicPr>
            <a:picLocks noChangeAspect="1"/>
          </p:cNvPicPr>
          <p:nvPr/>
        </p:nvPicPr>
        <p:blipFill rotWithShape="1">
          <a:blip r:embed="rId2">
            <a:extLst>
              <a:ext uri="{28A0092B-C50C-407E-A947-70E740481C1C}">
                <a14:useLocalDpi xmlns:a14="http://schemas.microsoft.com/office/drawing/2010/main" val="0"/>
              </a:ext>
            </a:extLst>
          </a:blip>
          <a:srcRect l="26394" r="3607" b="1"/>
          <a:stretch/>
        </p:blipFill>
        <p:spPr>
          <a:xfrm>
            <a:off x="6904709" y="1133658"/>
            <a:ext cx="4475531" cy="4587437"/>
          </a:xfrm>
          <a:prstGeom prst="rect">
            <a:avLst/>
          </a:prstGeom>
          <a:effectLst/>
        </p:spPr>
      </p:pic>
    </p:spTree>
    <p:extLst>
      <p:ext uri="{BB962C8B-B14F-4D97-AF65-F5344CB8AC3E}">
        <p14:creationId xmlns:p14="http://schemas.microsoft.com/office/powerpoint/2010/main" val="3895131749"/>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02E05-2EE6-4C72-AA70-585101444388}"/>
              </a:ext>
            </a:extLst>
          </p:cNvPr>
          <p:cNvSpPr>
            <a:spLocks noGrp="1"/>
          </p:cNvSpPr>
          <p:nvPr>
            <p:ph type="title"/>
          </p:nvPr>
        </p:nvSpPr>
        <p:spPr>
          <a:xfrm>
            <a:off x="648929" y="629266"/>
            <a:ext cx="3505495" cy="1622321"/>
          </a:xfrm>
        </p:spPr>
        <p:txBody>
          <a:bodyPr>
            <a:normAutofit/>
          </a:bodyPr>
          <a:lstStyle/>
          <a:p>
            <a:r>
              <a:rPr lang="en-US" dirty="0"/>
              <a:t>Obstacle 2: Conspiring</a:t>
            </a:r>
          </a:p>
        </p:txBody>
      </p:sp>
      <p:sp>
        <p:nvSpPr>
          <p:cNvPr id="3" name="Content Placeholder 2">
            <a:extLst>
              <a:ext uri="{FF2B5EF4-FFF2-40B4-BE49-F238E27FC236}">
                <a16:creationId xmlns:a16="http://schemas.microsoft.com/office/drawing/2014/main" id="{934C4723-0722-4B2D-954C-A758760CE6CF}"/>
              </a:ext>
            </a:extLst>
          </p:cNvPr>
          <p:cNvSpPr>
            <a:spLocks noGrp="1"/>
          </p:cNvSpPr>
          <p:nvPr>
            <p:ph idx="1"/>
          </p:nvPr>
        </p:nvSpPr>
        <p:spPr>
          <a:xfrm>
            <a:off x="648931" y="2438400"/>
            <a:ext cx="3505494" cy="3785419"/>
          </a:xfrm>
        </p:spPr>
        <p:txBody>
          <a:bodyPr>
            <a:normAutofit/>
          </a:bodyPr>
          <a:lstStyle/>
          <a:p>
            <a:r>
              <a:rPr lang="en-US" sz="2000"/>
              <a:t>Nehemiah 4:7-8 “</a:t>
            </a:r>
            <a:r>
              <a:rPr lang="en-US" sz="2000" baseline="30000"/>
              <a:t>7 </a:t>
            </a:r>
            <a:r>
              <a:rPr lang="en-US" sz="2000"/>
              <a:t>Now it happened, when Sanballat, Tobiah, the Arabs, the Ammonites, and the Ashdodites heard that the walls of Jerusalem were being restored and the gaps were beginning to be closed, that they became very angry, </a:t>
            </a:r>
            <a:r>
              <a:rPr lang="en-US" sz="2000" baseline="30000"/>
              <a:t>8 </a:t>
            </a:r>
            <a:r>
              <a:rPr lang="en-US" sz="2000"/>
              <a:t>and all of them conspired together to come </a:t>
            </a:r>
            <a:r>
              <a:rPr lang="en-US" sz="2000" i="1"/>
              <a:t>and</a:t>
            </a:r>
            <a:r>
              <a:rPr lang="en-US" sz="2000"/>
              <a:t> attack Jerusalem and create confusion.”</a:t>
            </a:r>
          </a:p>
        </p:txBody>
      </p:sp>
      <p:sp>
        <p:nvSpPr>
          <p:cNvPr id="10" name="Rectangle 9">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bird&#10;&#10;Description automatically generated">
            <a:extLst>
              <a:ext uri="{FF2B5EF4-FFF2-40B4-BE49-F238E27FC236}">
                <a16:creationId xmlns:a16="http://schemas.microsoft.com/office/drawing/2014/main" id="{C29FE2FC-DB47-46BB-9985-8005D31E3B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05862" y="1575275"/>
            <a:ext cx="6019331" cy="3704203"/>
          </a:xfrm>
          <a:prstGeom prst="rect">
            <a:avLst/>
          </a:prstGeom>
          <a:effectLst/>
        </p:spPr>
      </p:pic>
    </p:spTree>
    <p:extLst>
      <p:ext uri="{BB962C8B-B14F-4D97-AF65-F5344CB8AC3E}">
        <p14:creationId xmlns:p14="http://schemas.microsoft.com/office/powerpoint/2010/main" val="3317635874"/>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DF0F6-B3B6-4E7A-88C1-BE8259FE32E0}"/>
              </a:ext>
            </a:extLst>
          </p:cNvPr>
          <p:cNvSpPr>
            <a:spLocks noGrp="1"/>
          </p:cNvSpPr>
          <p:nvPr>
            <p:ph type="title"/>
          </p:nvPr>
        </p:nvSpPr>
        <p:spPr>
          <a:xfrm>
            <a:off x="648929" y="629266"/>
            <a:ext cx="3505495" cy="1622321"/>
          </a:xfrm>
        </p:spPr>
        <p:txBody>
          <a:bodyPr>
            <a:normAutofit/>
          </a:bodyPr>
          <a:lstStyle/>
          <a:p>
            <a:r>
              <a:rPr lang="en-US" dirty="0"/>
              <a:t>Obstacle 3: Worry/Fear</a:t>
            </a:r>
          </a:p>
        </p:txBody>
      </p:sp>
      <p:sp>
        <p:nvSpPr>
          <p:cNvPr id="3" name="Content Placeholder 2">
            <a:extLst>
              <a:ext uri="{FF2B5EF4-FFF2-40B4-BE49-F238E27FC236}">
                <a16:creationId xmlns:a16="http://schemas.microsoft.com/office/drawing/2014/main" id="{44AE0243-EBDB-4FD5-873F-A443591FCBC1}"/>
              </a:ext>
            </a:extLst>
          </p:cNvPr>
          <p:cNvSpPr>
            <a:spLocks noGrp="1"/>
          </p:cNvSpPr>
          <p:nvPr>
            <p:ph idx="1"/>
          </p:nvPr>
        </p:nvSpPr>
        <p:spPr>
          <a:xfrm>
            <a:off x="648931" y="2438400"/>
            <a:ext cx="3505494" cy="3785419"/>
          </a:xfrm>
        </p:spPr>
        <p:txBody>
          <a:bodyPr>
            <a:normAutofit/>
          </a:bodyPr>
          <a:lstStyle/>
          <a:p>
            <a:r>
              <a:rPr lang="en-US" sz="1800" dirty="0"/>
              <a:t>Nehemiah 4:10-12 “</a:t>
            </a:r>
            <a:r>
              <a:rPr lang="en-US" sz="1800" baseline="30000" dirty="0"/>
              <a:t>10 </a:t>
            </a:r>
            <a:r>
              <a:rPr lang="en-US" sz="1800" dirty="0"/>
              <a:t>Then Judah said, “The strength of the laborers is failing, and </a:t>
            </a:r>
            <a:r>
              <a:rPr lang="en-US" sz="1800" i="1" dirty="0"/>
              <a:t>there is</a:t>
            </a:r>
            <a:r>
              <a:rPr lang="en-US" sz="1800" dirty="0"/>
              <a:t> so much rubbish that we are not able to build the wall.” </a:t>
            </a:r>
            <a:r>
              <a:rPr lang="en-US" sz="1800" baseline="30000" dirty="0"/>
              <a:t>11 </a:t>
            </a:r>
            <a:r>
              <a:rPr lang="en-US" sz="1800" dirty="0"/>
              <a:t>And our adversaries said, “They will neither know nor see anything, till we come into their midst and kill them and cause the work to cease.” </a:t>
            </a:r>
            <a:r>
              <a:rPr lang="en-US" sz="1800" baseline="30000" dirty="0"/>
              <a:t>12 </a:t>
            </a:r>
            <a:r>
              <a:rPr lang="en-US" sz="1800" dirty="0"/>
              <a:t>So it was, when the Jews who dwelt near them came, that they told us ten times, “From whatever place you turn, </a:t>
            </a:r>
            <a:r>
              <a:rPr lang="en-US" sz="1800" i="1" dirty="0"/>
              <a:t>they will be</a:t>
            </a:r>
            <a:r>
              <a:rPr lang="en-US" sz="1800" dirty="0"/>
              <a:t> upon us.”</a:t>
            </a:r>
          </a:p>
          <a:p>
            <a:endParaRPr lang="en-US" sz="1700" dirty="0"/>
          </a:p>
        </p:txBody>
      </p:sp>
      <p:sp>
        <p:nvSpPr>
          <p:cNvPr id="10" name="Rectangle 9">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erson wearing a garment&#10;&#10;Description automatically generated with medium confidence">
            <a:extLst>
              <a:ext uri="{FF2B5EF4-FFF2-40B4-BE49-F238E27FC236}">
                <a16:creationId xmlns:a16="http://schemas.microsoft.com/office/drawing/2014/main" id="{F1AD4498-EDAB-457F-915A-2BFFF4D821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56273" y="807593"/>
            <a:ext cx="2318508" cy="5239568"/>
          </a:xfrm>
          <a:prstGeom prst="rect">
            <a:avLst/>
          </a:prstGeom>
          <a:effectLst/>
        </p:spPr>
      </p:pic>
    </p:spTree>
    <p:extLst>
      <p:ext uri="{BB962C8B-B14F-4D97-AF65-F5344CB8AC3E}">
        <p14:creationId xmlns:p14="http://schemas.microsoft.com/office/powerpoint/2010/main" val="4018390488"/>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Free Overcoming Obstacles Cliparts, Download Free Clip Art, Free Clip Art  on Clipart Library">
            <a:extLst>
              <a:ext uri="{FF2B5EF4-FFF2-40B4-BE49-F238E27FC236}">
                <a16:creationId xmlns:a16="http://schemas.microsoft.com/office/drawing/2014/main" id="{8C1A88CB-FE88-4DFD-B146-CB222579A02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0"/>
            <a:ext cx="12192000" cy="6858000"/>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6605709"/>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60E9A6ED-B880-44EA-8D60-C9D3C82CCB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59A9C72-9DF7-4009-95D3-8F0F7E29B5DF}"/>
              </a:ext>
            </a:extLst>
          </p:cNvPr>
          <p:cNvSpPr>
            <a:spLocks noGrp="1"/>
          </p:cNvSpPr>
          <p:nvPr>
            <p:ph type="title"/>
          </p:nvPr>
        </p:nvSpPr>
        <p:spPr>
          <a:xfrm>
            <a:off x="648929" y="557190"/>
            <a:ext cx="5170852" cy="1671564"/>
          </a:xfrm>
        </p:spPr>
        <p:txBody>
          <a:bodyPr>
            <a:normAutofit/>
          </a:bodyPr>
          <a:lstStyle/>
          <a:p>
            <a:r>
              <a:rPr lang="en-US" sz="4000"/>
              <a:t>Method 1: Prayer</a:t>
            </a:r>
          </a:p>
        </p:txBody>
      </p:sp>
      <p:sp>
        <p:nvSpPr>
          <p:cNvPr id="3" name="Content Placeholder 2">
            <a:extLst>
              <a:ext uri="{FF2B5EF4-FFF2-40B4-BE49-F238E27FC236}">
                <a16:creationId xmlns:a16="http://schemas.microsoft.com/office/drawing/2014/main" id="{51B10A9C-4FD0-4707-AC44-D12326B9D258}"/>
              </a:ext>
            </a:extLst>
          </p:cNvPr>
          <p:cNvSpPr>
            <a:spLocks noGrp="1"/>
          </p:cNvSpPr>
          <p:nvPr>
            <p:ph idx="1"/>
          </p:nvPr>
        </p:nvSpPr>
        <p:spPr>
          <a:xfrm>
            <a:off x="648930" y="2398030"/>
            <a:ext cx="5180245" cy="3731058"/>
          </a:xfrm>
        </p:spPr>
        <p:txBody>
          <a:bodyPr>
            <a:normAutofit/>
          </a:bodyPr>
          <a:lstStyle/>
          <a:p>
            <a:r>
              <a:rPr lang="en-US" sz="1900"/>
              <a:t>The leaders prayed</a:t>
            </a:r>
          </a:p>
          <a:p>
            <a:pPr lvl="1"/>
            <a:r>
              <a:rPr lang="en-US" sz="1900"/>
              <a:t>Nehemiah 4:4-5 “</a:t>
            </a:r>
            <a:r>
              <a:rPr lang="en-US" sz="1900" baseline="30000"/>
              <a:t>4 </a:t>
            </a:r>
            <a:r>
              <a:rPr lang="en-US" sz="1900"/>
              <a:t>Hear, O our God, for we are despised; turn their reproach on their own heads, and give them as plunder to a land of captivity! </a:t>
            </a:r>
            <a:r>
              <a:rPr lang="en-US" sz="1900" baseline="30000"/>
              <a:t>5 </a:t>
            </a:r>
            <a:r>
              <a:rPr lang="en-US" sz="1900"/>
              <a:t>Do not cover their iniquity, and do not let their sin be blotted out from before You; for they have provoked </a:t>
            </a:r>
            <a:r>
              <a:rPr lang="en-US" sz="1900" i="1"/>
              <a:t>You</a:t>
            </a:r>
            <a:r>
              <a:rPr lang="en-US" sz="1900"/>
              <a:t> to anger before the builders.</a:t>
            </a:r>
          </a:p>
          <a:p>
            <a:pPr lvl="1"/>
            <a:endParaRPr lang="en-US" sz="1900"/>
          </a:p>
          <a:p>
            <a:r>
              <a:rPr lang="en-US" sz="1900"/>
              <a:t>The laborers prayed</a:t>
            </a:r>
          </a:p>
          <a:p>
            <a:pPr lvl="1"/>
            <a:r>
              <a:rPr lang="en-US" sz="1900"/>
              <a:t>Nehemiah 9a “</a:t>
            </a:r>
            <a:r>
              <a:rPr lang="en-US" sz="1900" baseline="30000"/>
              <a:t>9 </a:t>
            </a:r>
            <a:r>
              <a:rPr lang="en-US" sz="1900"/>
              <a:t>Nevertheless we made our prayer to our God,”</a:t>
            </a:r>
          </a:p>
        </p:txBody>
      </p:sp>
      <p:pic>
        <p:nvPicPr>
          <p:cNvPr id="5" name="Picture 4" descr="Icon&#10;&#10;Description automatically generated">
            <a:extLst>
              <a:ext uri="{FF2B5EF4-FFF2-40B4-BE49-F238E27FC236}">
                <a16:creationId xmlns:a16="http://schemas.microsoft.com/office/drawing/2014/main" id="{48E734CC-71BE-4E5D-AAEE-7F3B32CF2F7D}"/>
              </a:ext>
            </a:extLst>
          </p:cNvPr>
          <p:cNvPicPr>
            <a:picLocks noChangeAspect="1"/>
          </p:cNvPicPr>
          <p:nvPr/>
        </p:nvPicPr>
        <p:blipFill rotWithShape="1">
          <a:blip r:embed="rId2">
            <a:extLst>
              <a:ext uri="{28A0092B-C50C-407E-A947-70E740481C1C}">
                <a14:useLocalDpi xmlns:a14="http://schemas.microsoft.com/office/drawing/2010/main" val="0"/>
              </a:ext>
            </a:extLst>
          </a:blip>
          <a:srcRect l="4343" r="720" b="2"/>
          <a:stretch/>
        </p:blipFill>
        <p:spPr>
          <a:xfrm>
            <a:off x="6182944" y="557189"/>
            <a:ext cx="5170852" cy="5571898"/>
          </a:xfrm>
          <a:prstGeom prst="rect">
            <a:avLst/>
          </a:prstGeom>
          <a:effectLst/>
        </p:spPr>
      </p:pic>
    </p:spTree>
    <p:extLst>
      <p:ext uri="{BB962C8B-B14F-4D97-AF65-F5344CB8AC3E}">
        <p14:creationId xmlns:p14="http://schemas.microsoft.com/office/powerpoint/2010/main" val="1877721053"/>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CB7A8-EBDA-4B85-9FBC-06F9E2DA94FE}"/>
              </a:ext>
            </a:extLst>
          </p:cNvPr>
          <p:cNvSpPr>
            <a:spLocks noGrp="1"/>
          </p:cNvSpPr>
          <p:nvPr>
            <p:ph type="title"/>
          </p:nvPr>
        </p:nvSpPr>
        <p:spPr>
          <a:xfrm>
            <a:off x="648929" y="629266"/>
            <a:ext cx="3505495" cy="1622321"/>
          </a:xfrm>
        </p:spPr>
        <p:txBody>
          <a:bodyPr>
            <a:normAutofit/>
          </a:bodyPr>
          <a:lstStyle/>
          <a:p>
            <a:r>
              <a:rPr lang="en-US" dirty="0"/>
              <a:t>Method 2: Work</a:t>
            </a:r>
          </a:p>
        </p:txBody>
      </p:sp>
      <p:sp>
        <p:nvSpPr>
          <p:cNvPr id="3" name="Content Placeholder 2">
            <a:extLst>
              <a:ext uri="{FF2B5EF4-FFF2-40B4-BE49-F238E27FC236}">
                <a16:creationId xmlns:a16="http://schemas.microsoft.com/office/drawing/2014/main" id="{07B69572-9596-4D2A-81AF-615439300FA7}"/>
              </a:ext>
            </a:extLst>
          </p:cNvPr>
          <p:cNvSpPr>
            <a:spLocks noGrp="1"/>
          </p:cNvSpPr>
          <p:nvPr>
            <p:ph idx="1"/>
          </p:nvPr>
        </p:nvSpPr>
        <p:spPr>
          <a:xfrm>
            <a:off x="648931" y="2438400"/>
            <a:ext cx="3505494" cy="3785419"/>
          </a:xfrm>
        </p:spPr>
        <p:txBody>
          <a:bodyPr>
            <a:normAutofit/>
          </a:bodyPr>
          <a:lstStyle/>
          <a:p>
            <a:r>
              <a:rPr lang="en-US" sz="2000" dirty="0"/>
              <a:t>Nehemiah 4:6 “</a:t>
            </a:r>
            <a:r>
              <a:rPr lang="en-US" sz="2000" baseline="30000" dirty="0"/>
              <a:t>6 </a:t>
            </a:r>
            <a:r>
              <a:rPr lang="en-US" sz="2000" dirty="0"/>
              <a:t>So we built the wall, and the entire wall was joined together up to half its </a:t>
            </a:r>
            <a:r>
              <a:rPr lang="en-US" sz="2000" i="1" dirty="0"/>
              <a:t>height,</a:t>
            </a:r>
            <a:r>
              <a:rPr lang="en-US" sz="2000" dirty="0"/>
              <a:t> for the people had a mind to work.”</a:t>
            </a:r>
          </a:p>
        </p:txBody>
      </p:sp>
      <p:sp>
        <p:nvSpPr>
          <p:cNvPr id="10" name="Rectangle 9">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brick, building material&#10;&#10;Description automatically generated">
            <a:extLst>
              <a:ext uri="{FF2B5EF4-FFF2-40B4-BE49-F238E27FC236}">
                <a16:creationId xmlns:a16="http://schemas.microsoft.com/office/drawing/2014/main" id="{6074A5D4-0AB9-45C1-B31E-429EFF647E4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05862" y="1734440"/>
            <a:ext cx="6019331" cy="3385873"/>
          </a:xfrm>
          <a:prstGeom prst="rect">
            <a:avLst/>
          </a:prstGeom>
          <a:effectLst/>
        </p:spPr>
      </p:pic>
    </p:spTree>
    <p:extLst>
      <p:ext uri="{BB962C8B-B14F-4D97-AF65-F5344CB8AC3E}">
        <p14:creationId xmlns:p14="http://schemas.microsoft.com/office/powerpoint/2010/main" val="841277649"/>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D3F98-6CFC-49BA-BB8B-3CA1BAE6F510}"/>
              </a:ext>
            </a:extLst>
          </p:cNvPr>
          <p:cNvSpPr>
            <a:spLocks noGrp="1"/>
          </p:cNvSpPr>
          <p:nvPr>
            <p:ph type="title"/>
          </p:nvPr>
        </p:nvSpPr>
        <p:spPr>
          <a:xfrm>
            <a:off x="648929" y="629266"/>
            <a:ext cx="4944152" cy="1622321"/>
          </a:xfrm>
        </p:spPr>
        <p:txBody>
          <a:bodyPr>
            <a:normAutofit/>
          </a:bodyPr>
          <a:lstStyle/>
          <a:p>
            <a:r>
              <a:rPr lang="en-US" dirty="0"/>
              <a:t>Method 3: Remember…</a:t>
            </a:r>
          </a:p>
        </p:txBody>
      </p:sp>
      <p:sp>
        <p:nvSpPr>
          <p:cNvPr id="3" name="Content Placeholder 2">
            <a:extLst>
              <a:ext uri="{FF2B5EF4-FFF2-40B4-BE49-F238E27FC236}">
                <a16:creationId xmlns:a16="http://schemas.microsoft.com/office/drawing/2014/main" id="{509E5714-1E73-4481-A97A-E9030304CAAA}"/>
              </a:ext>
            </a:extLst>
          </p:cNvPr>
          <p:cNvSpPr>
            <a:spLocks noGrp="1"/>
          </p:cNvSpPr>
          <p:nvPr>
            <p:ph idx="1"/>
          </p:nvPr>
        </p:nvSpPr>
        <p:spPr>
          <a:xfrm>
            <a:off x="648930" y="2438400"/>
            <a:ext cx="4944151" cy="3785419"/>
          </a:xfrm>
        </p:spPr>
        <p:txBody>
          <a:bodyPr>
            <a:normAutofit/>
          </a:bodyPr>
          <a:lstStyle/>
          <a:p>
            <a:r>
              <a:rPr lang="en-US" sz="2400" dirty="0"/>
              <a:t>Nehemiah 4:14 “</a:t>
            </a:r>
            <a:r>
              <a:rPr lang="en-US" sz="2400" baseline="30000" dirty="0"/>
              <a:t>14 </a:t>
            </a:r>
            <a:r>
              <a:rPr lang="en-US" sz="2400" dirty="0"/>
              <a:t>And I looked, and arose and said to the nobles, to the leaders, and to the rest of the people, “Do not be afraid of them. Remember the Lord, great and awesome, and fight for your brethren, your sons, your daughters, your wives, and your houses.”</a:t>
            </a:r>
          </a:p>
        </p:txBody>
      </p:sp>
      <p:sp>
        <p:nvSpPr>
          <p:cNvPr id="14" name="Rectangle 9">
            <a:extLst>
              <a:ext uri="{FF2B5EF4-FFF2-40B4-BE49-F238E27FC236}">
                <a16:creationId xmlns:a16="http://schemas.microsoft.com/office/drawing/2014/main" id="{46F7435D-E3DB-47B1-BA61-B00ACC83A9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2950" y="0"/>
            <a:ext cx="609905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9">
            <a:extLst>
              <a:ext uri="{FF2B5EF4-FFF2-40B4-BE49-F238E27FC236}">
                <a16:creationId xmlns:a16="http://schemas.microsoft.com/office/drawing/2014/main" id="{F263A0B5-F8C4-4116-809F-78A768EA79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77582" y="557784"/>
            <a:ext cx="513020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Text&#10;&#10;Description automatically generated">
            <a:extLst>
              <a:ext uri="{FF2B5EF4-FFF2-40B4-BE49-F238E27FC236}">
                <a16:creationId xmlns:a16="http://schemas.microsoft.com/office/drawing/2014/main" id="{00DE3B4C-9CCC-4700-A08D-8234F46165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04709" y="1751212"/>
            <a:ext cx="4475531" cy="3352328"/>
          </a:xfrm>
          <a:prstGeom prst="rect">
            <a:avLst/>
          </a:prstGeom>
          <a:effectLst/>
        </p:spPr>
      </p:pic>
    </p:spTree>
    <p:extLst>
      <p:ext uri="{BB962C8B-B14F-4D97-AF65-F5344CB8AC3E}">
        <p14:creationId xmlns:p14="http://schemas.microsoft.com/office/powerpoint/2010/main" val="83254953"/>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3FDC0-AC7E-40F8-9A30-D3E22672655E}"/>
              </a:ext>
            </a:extLst>
          </p:cNvPr>
          <p:cNvSpPr>
            <a:spLocks noGrp="1"/>
          </p:cNvSpPr>
          <p:nvPr>
            <p:ph type="title"/>
          </p:nvPr>
        </p:nvSpPr>
        <p:spPr>
          <a:xfrm>
            <a:off x="645859" y="640081"/>
            <a:ext cx="3494341" cy="3793488"/>
          </a:xfrm>
          <a:noFill/>
        </p:spPr>
        <p:txBody>
          <a:bodyPr vert="horz" lIns="91440" tIns="45720" rIns="91440" bIns="45720" rtlCol="0" anchor="b">
            <a:normAutofit/>
          </a:bodyPr>
          <a:lstStyle/>
          <a:p>
            <a:r>
              <a:rPr lang="en-US" sz="4600" kern="1200">
                <a:solidFill>
                  <a:schemeClr val="tx1"/>
                </a:solidFill>
                <a:latin typeface="+mj-lt"/>
                <a:ea typeface="+mj-ea"/>
                <a:cs typeface="+mj-cs"/>
              </a:rPr>
              <a:t>Conclusion</a:t>
            </a:r>
          </a:p>
        </p:txBody>
      </p:sp>
      <p:sp>
        <p:nvSpPr>
          <p:cNvPr id="13" name="Rectangle 9">
            <a:extLst>
              <a:ext uri="{FF2B5EF4-FFF2-40B4-BE49-F238E27FC236}">
                <a16:creationId xmlns:a16="http://schemas.microsoft.com/office/drawing/2014/main" id="{71FC7D98-7B8B-402A-90FC-F027482F21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926" y="0"/>
            <a:ext cx="756607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ounded Rectangle 28">
            <a:extLst>
              <a:ext uri="{FF2B5EF4-FFF2-40B4-BE49-F238E27FC236}">
                <a16:creationId xmlns:a16="http://schemas.microsoft.com/office/drawing/2014/main" id="{AD7356EA-285B-4E5D-8FEC-104659A4F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75903" y="640091"/>
            <a:ext cx="6266120"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Content Placeholder 4" descr="Diagram, text&#10;&#10;Description automatically generated">
            <a:extLst>
              <a:ext uri="{FF2B5EF4-FFF2-40B4-BE49-F238E27FC236}">
                <a16:creationId xmlns:a16="http://schemas.microsoft.com/office/drawing/2014/main" id="{C822E698-62BF-4B99-93BB-48D469CDFACA}"/>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13601"/>
          <a:stretch/>
        </p:blipFill>
        <p:spPr>
          <a:xfrm>
            <a:off x="5441735" y="1506258"/>
            <a:ext cx="5934456" cy="3845484"/>
          </a:xfrm>
          <a:prstGeom prst="rect">
            <a:avLst/>
          </a:prstGeom>
          <a:effectLst/>
        </p:spPr>
      </p:pic>
    </p:spTree>
    <p:extLst>
      <p:ext uri="{BB962C8B-B14F-4D97-AF65-F5344CB8AC3E}">
        <p14:creationId xmlns:p14="http://schemas.microsoft.com/office/powerpoint/2010/main" val="805121939"/>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TotalTime>
  <Words>503</Words>
  <Application>Microsoft Office PowerPoint</Application>
  <PresentationFormat>Widescreen</PresentationFormat>
  <Paragraphs>19</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Rebuilding the Walls</vt:lpstr>
      <vt:lpstr>Obstacle 1: Mocking</vt:lpstr>
      <vt:lpstr>Obstacle 2: Conspiring</vt:lpstr>
      <vt:lpstr>Obstacle 3: Worry/Fear</vt:lpstr>
      <vt:lpstr>PowerPoint Presentation</vt:lpstr>
      <vt:lpstr>Method 1: Prayer</vt:lpstr>
      <vt:lpstr>Method 2: Work</vt:lpstr>
      <vt:lpstr>Method 3: Remember…</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Walls</dc:title>
  <dc:creator>Rob Miller</dc:creator>
  <cp:lastModifiedBy>christian miller</cp:lastModifiedBy>
  <cp:revision>17</cp:revision>
  <dcterms:created xsi:type="dcterms:W3CDTF">2021-03-05T23:58:04Z</dcterms:created>
  <dcterms:modified xsi:type="dcterms:W3CDTF">2021-03-06T17:56:46Z</dcterms:modified>
</cp:coreProperties>
</file>