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0" r:id="rId3"/>
    <p:sldId id="256" r:id="rId4"/>
    <p:sldId id="257" r:id="rId5"/>
    <p:sldId id="259" r:id="rId6"/>
    <p:sldId id="262" r:id="rId7"/>
    <p:sldId id="263" r:id="rId8"/>
    <p:sldId id="265" r:id="rId9"/>
    <p:sldId id="266" r:id="rId10"/>
    <p:sldId id="26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 Miller" initials="RM" lastIdx="1" clrIdx="0">
    <p:extLst>
      <p:ext uri="{19B8F6BF-5375-455C-9EA6-DF929625EA0E}">
        <p15:presenceInfo xmlns:p15="http://schemas.microsoft.com/office/powerpoint/2012/main" userId="03a1c689c4386d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99B7FA-224C-4349-8335-1E6EAE6F92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14F5D-51B9-4B03-8265-29EB42A43C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6CDF0-0BEA-4E6F-8EB6-CFD3F435CC2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E9B1A-ECE3-4509-8877-AFCDB91A56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E0267-3313-4CC8-AC53-9EDAA52159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48F2-2231-4E23-8866-10CA43D42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780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B6F1F-32E7-4489-A0EA-9DB831599BA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128DE-9B49-4C95-B30D-CD1F9BA52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4488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97AEE-DF65-46AC-8674-8A95FA41E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25487-8247-48A9-8C6D-CBF2B5680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0FDE4-0901-4F84-9EE2-0FF3B1A4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BD0C8-CD90-4AFB-B96F-D07BC353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BC1E4-89A5-4A5E-9C06-882C7FD5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8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053D-4680-4B37-B406-1E10D50B7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A7C10-FF42-4342-9925-84EC42C55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8DCAB-69CD-46F1-A044-73911D11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3E836-5E46-43A6-97C1-932DA16A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9D4CF-296C-4BCA-B108-3286C8B11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5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6FEBEA-12D4-48BA-B2E6-709F98B90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3F2AA-2EBE-46AF-B92A-40A08B0DA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D20B0-297F-4A24-8813-F450BEF0D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AF772-64A8-43CB-A376-DF4C9BE51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A5B2A-5608-4960-A7FA-19813B165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8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85295-22B8-4754-8FB8-53D8F628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87BDC-1DB7-459F-94B3-337F060EE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E5900-DC02-4B0A-B237-7BD14393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FB89-CD57-481C-AA7C-2218CCA7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4DD72-4721-4B35-9E1F-799F2A4C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0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7919-C819-425E-976C-32E5F0E61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38B78-883B-4EC0-8543-B69ACA8F3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C2FCC-D054-4168-B531-BFE3BCA0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2923F-1A65-4136-BDFA-8B2815F8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730E2-A14C-44C9-95F0-C1B81C1C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8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4C0EA-8D72-4CE1-9D1B-AD770429B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BF873-8705-4337-87DE-4CDDDE732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749A7-1F1A-4165-A52C-0D5B13C24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EAB89-377D-4588-8A66-23C42B98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47EBB-4D20-4876-8A6A-8660B94B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7C450-3911-4BA6-A049-3A14243E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2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71395-14DA-4A01-B783-135D72FD8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0ACDE-458E-40D8-9236-5049036FD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33804-F7BA-496D-B75A-D3B3DE055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407050-E015-43A5-8ADB-D4F975036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114998-B7B3-4C03-956C-01CDB06A9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369DE7-0387-478E-BD88-4BF7A78D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004F2-1643-44E2-8BF7-77E3000C3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D9EAA-B8DD-424C-B072-0EB61093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1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4B650-4DCC-4A02-AF2F-2B63B329E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51E3E6-3CEF-46AF-A56B-52E305A8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214DD-301A-4E99-95C2-10C962CF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DEDE8-E4AA-451A-A443-8FC775321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1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ED10C0-F84E-4240-822D-C4E81E48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5E24B2-FB97-4227-A032-7590CC7A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37338-424C-4E3A-A2F3-89E1477C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3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F35F-B8E0-45D7-B905-AE3A963C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BC3B6-39B7-427E-A4E2-062B64BE3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E191B-0821-489A-B2F3-A2FC20489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472DF-E47D-4694-AE8C-1D87EE59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62822-1F4B-434E-BA03-0B7B9A99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3BA7B-EB2E-4E03-B549-7822C5B7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4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9152-DF05-446A-82D6-015CE2F05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DE249F-1050-45D9-AC2A-D91D5681C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5CB50-E730-4C82-A9C0-0D58C665D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49AF0-11E1-4CF2-9A1E-A0D59D106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757C4-4894-4325-B32D-00241773D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E5A78-F184-49A9-A629-FC557D1DE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5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F99959-C937-4AE2-AD75-38BE1F7B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F0556-BC34-464E-B445-36BDC2C90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599C2-6790-4EA3-824D-46F58A219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0381-430F-4A9E-BE07-D4F0E20C2AE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BC632-300C-4043-9ACA-604EB17BF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4D076-2C5A-493A-BF45-0F5B85EF4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1C64-1A0F-46EB-AFE3-01ADBDA1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9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89BED6-984B-4994-8601-0B9ADBC6C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solidFill>
                  <a:srgbClr val="FFFFFF"/>
                </a:solidFill>
              </a:rPr>
              <a:t>Procrastination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71E8C-3937-444A-A29D-317C23D64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/>
          </a:bodyPr>
          <a:lstStyle/>
          <a:p>
            <a:pPr algn="l"/>
            <a:r>
              <a:rPr lang="en-US" sz="4800" dirty="0">
                <a:solidFill>
                  <a:srgbClr val="1B1B1B"/>
                </a:solidFill>
              </a:rPr>
              <a:t>Heb 3:7-19, 4:7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Hourglass">
            <a:extLst>
              <a:ext uri="{FF2B5EF4-FFF2-40B4-BE49-F238E27FC236}">
                <a16:creationId xmlns:a16="http://schemas.microsoft.com/office/drawing/2014/main" id="{E037772F-ED82-4A70-BAE2-340238F63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78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CF69C1-62DC-498A-90DD-258989ADD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are you waiting for?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DB3D1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5F218A6E-A365-45D3-80AE-344CE8561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2502049"/>
            <a:ext cx="2115455" cy="1866295"/>
          </a:xfrm>
          <a:prstGeom prst="rect">
            <a:avLst/>
          </a:prstGeom>
          <a:solidFill>
            <a:srgbClr val="DB3D15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What Are You Waiting For? | John Barrett Blog">
            <a:extLst>
              <a:ext uri="{FF2B5EF4-FFF2-40B4-BE49-F238E27FC236}">
                <a16:creationId xmlns:a16="http://schemas.microsoft.com/office/drawing/2014/main" id="{077B90F7-13F1-4545-856F-2FD99FD6B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8949" y="2502049"/>
            <a:ext cx="2107497" cy="174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rgbClr val="C45438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5FAB599B-2E93-4094-BC2F-EC3CC9DB0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088" y="604684"/>
            <a:ext cx="4123144" cy="5633884"/>
          </a:xfrm>
        </p:spPr>
      </p:pic>
    </p:spTree>
    <p:extLst>
      <p:ext uri="{BB962C8B-B14F-4D97-AF65-F5344CB8AC3E}">
        <p14:creationId xmlns:p14="http://schemas.microsoft.com/office/powerpoint/2010/main" val="97960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062C2F3-8A31-445C-A23D-09D35EDC7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0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2A057964-6362-4391-ADE4-4A050F0E8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083" y="-182879"/>
            <a:ext cx="12618720" cy="744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7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556ADE3D-8B51-4ACE-A3B8-D8DD23FB71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6" r="6" b="18258"/>
          <a:stretch/>
        </p:blipFill>
        <p:spPr>
          <a:xfrm>
            <a:off x="6635573" y="643467"/>
            <a:ext cx="4700707" cy="557106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86D6C484-8CA2-4D07-BD8F-815D0454C5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" r="9467" b="-3"/>
          <a:stretch/>
        </p:blipFill>
        <p:spPr>
          <a:xfrm>
            <a:off x="855737" y="643467"/>
            <a:ext cx="470067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6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C3471904-A69E-4D18-9CC7-C3709FA16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8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2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CF69C1-62DC-498A-90DD-258989ADD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Are these Really Benefits?</a:t>
            </a:r>
          </a:p>
        </p:txBody>
      </p:sp>
      <p:sp>
        <p:nvSpPr>
          <p:cNvPr id="74" name="Rectangle 6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Rectangle 66">
            <a:extLst>
              <a:ext uri="{FF2B5EF4-FFF2-40B4-BE49-F238E27FC236}">
                <a16:creationId xmlns:a16="http://schemas.microsoft.com/office/drawing/2014/main" id="{5F218A6E-A365-45D3-80AE-344CE8561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2502049"/>
            <a:ext cx="2115455" cy="1866295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onfused Face with No Fill">
            <a:extLst>
              <a:ext uri="{FF2B5EF4-FFF2-40B4-BE49-F238E27FC236}">
                <a16:creationId xmlns:a16="http://schemas.microsoft.com/office/drawing/2014/main" id="{A508617D-F891-4AC4-8287-729259249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2310" y="2606351"/>
            <a:ext cx="1645297" cy="1645297"/>
          </a:xfrm>
          <a:prstGeom prst="rect">
            <a:avLst/>
          </a:prstGeom>
        </p:spPr>
      </p:pic>
      <p:sp>
        <p:nvSpPr>
          <p:cNvPr id="76" name="Rectangle 6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Rectangle 7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BA3B2E31-3844-4985-98DF-F573EC7E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Not having to face the issue due to postponement</a:t>
            </a:r>
          </a:p>
          <a:p>
            <a:r>
              <a:rPr lang="en-US" sz="2400" dirty="0"/>
              <a:t>Not having to make a final decision</a:t>
            </a:r>
          </a:p>
          <a:p>
            <a:r>
              <a:rPr lang="en-US" sz="2400" dirty="0"/>
              <a:t>Not having to tell someone “No”</a:t>
            </a:r>
          </a:p>
          <a:p>
            <a:r>
              <a:rPr lang="en-US" sz="2400" dirty="0"/>
              <a:t>Not having to suffer the consequences of out actions</a:t>
            </a:r>
          </a:p>
          <a:p>
            <a:r>
              <a:rPr lang="en-US" sz="2400" dirty="0"/>
              <a:t>Not having to close the door on other possibilities</a:t>
            </a:r>
          </a:p>
        </p:txBody>
      </p:sp>
    </p:spTree>
    <p:extLst>
      <p:ext uri="{BB962C8B-B14F-4D97-AF65-F5344CB8AC3E}">
        <p14:creationId xmlns:p14="http://schemas.microsoft.com/office/powerpoint/2010/main" val="93466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A16CAB-FB5C-4296-A8A5-43C1F5912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When you say I’ll do it later…</a:t>
            </a:r>
          </a:p>
        </p:txBody>
      </p:sp>
      <p:sp>
        <p:nvSpPr>
          <p:cNvPr id="1029" name="Rectangle 13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FD5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 descr="WLP194 Access All Areas — Virtual not Distant">
            <a:extLst>
              <a:ext uri="{FF2B5EF4-FFF2-40B4-BE49-F238E27FC236}">
                <a16:creationId xmlns:a16="http://schemas.microsoft.com/office/drawing/2014/main" id="{92489428-6D10-4673-AF5C-B93592BCA4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" r="4" b="4669"/>
          <a:stretch/>
        </p:blipFill>
        <p:spPr bwMode="auto">
          <a:xfrm>
            <a:off x="5048949" y="2502049"/>
            <a:ext cx="2107497" cy="186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13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rgbClr val="5A494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7567" y="450221"/>
            <a:ext cx="4405512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F677-3EA6-4762-83EE-B44FF8E1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It’s not really that important</a:t>
            </a:r>
          </a:p>
          <a:p>
            <a:r>
              <a:rPr lang="en-US" sz="2400" dirty="0"/>
              <a:t>It really won’t make a difference</a:t>
            </a:r>
          </a:p>
          <a:p>
            <a:r>
              <a:rPr lang="en-US" sz="2400" dirty="0"/>
              <a:t>I have plenty of time</a:t>
            </a:r>
          </a:p>
          <a:p>
            <a:r>
              <a:rPr lang="en-US" sz="2400" dirty="0"/>
              <a:t>There are other things much more important to do</a:t>
            </a:r>
          </a:p>
          <a:p>
            <a:r>
              <a:rPr lang="en-US" sz="2400" dirty="0"/>
              <a:t>Someone or something is more important to me</a:t>
            </a:r>
          </a:p>
        </p:txBody>
      </p:sp>
    </p:spTree>
    <p:extLst>
      <p:ext uri="{BB962C8B-B14F-4D97-AF65-F5344CB8AC3E}">
        <p14:creationId xmlns:p14="http://schemas.microsoft.com/office/powerpoint/2010/main" val="177979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A16CAB-FB5C-4296-A8A5-43C1F5912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Spiritual Procrastination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96CF2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F218A6E-A365-45D3-80AE-344CE8561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2502049"/>
            <a:ext cx="2115455" cy="1866295"/>
          </a:xfrm>
          <a:prstGeom prst="rect">
            <a:avLst/>
          </a:prstGeom>
          <a:solidFill>
            <a:srgbClr val="96CF29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Why Deloitte is the Right Choice | Deloitte CIS | About Deloitte">
            <a:extLst>
              <a:ext uri="{FF2B5EF4-FFF2-40B4-BE49-F238E27FC236}">
                <a16:creationId xmlns:a16="http://schemas.microsoft.com/office/drawing/2014/main" id="{2BFD1226-97AE-40F5-A22B-3FB40E83AA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80582" y="2502049"/>
            <a:ext cx="2430835" cy="1866295"/>
          </a:xfrm>
          <a:prstGeom prst="rect">
            <a:avLst/>
          </a:prstGeom>
          <a:noFill/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rgbClr val="505A3D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F677-3EA6-4762-83EE-B44FF8E1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It’s not really that important</a:t>
            </a:r>
          </a:p>
          <a:p>
            <a:r>
              <a:rPr lang="en-US" sz="2400" dirty="0"/>
              <a:t>It really won’t make a difference</a:t>
            </a:r>
          </a:p>
          <a:p>
            <a:r>
              <a:rPr lang="en-US" sz="2400" dirty="0"/>
              <a:t>I have plenty of time</a:t>
            </a:r>
          </a:p>
          <a:p>
            <a:r>
              <a:rPr lang="en-US" sz="2400" dirty="0"/>
              <a:t>There are other things much more important to do</a:t>
            </a:r>
          </a:p>
          <a:p>
            <a:r>
              <a:rPr lang="en-US" sz="2400" dirty="0"/>
              <a:t>Someone or something is more important to me</a:t>
            </a:r>
          </a:p>
        </p:txBody>
      </p:sp>
    </p:spTree>
    <p:extLst>
      <p:ext uri="{BB962C8B-B14F-4D97-AF65-F5344CB8AC3E}">
        <p14:creationId xmlns:p14="http://schemas.microsoft.com/office/powerpoint/2010/main" val="105526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1920339" cy="289412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3515821"/>
            <a:ext cx="1920338" cy="288325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9508884-CE96-4EF9-97E9-8B55C7F7CA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9" r="1" b="1"/>
          <a:stretch/>
        </p:blipFill>
        <p:spPr>
          <a:xfrm>
            <a:off x="2551176" y="448056"/>
            <a:ext cx="9180576" cy="595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9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134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Procrastination</vt:lpstr>
      <vt:lpstr>PowerPoint Presentation</vt:lpstr>
      <vt:lpstr>PowerPoint Presentation</vt:lpstr>
      <vt:lpstr>PowerPoint Presentation</vt:lpstr>
      <vt:lpstr>PowerPoint Presentation</vt:lpstr>
      <vt:lpstr>Are these Really Benefits?</vt:lpstr>
      <vt:lpstr>When you say I’ll do it later…</vt:lpstr>
      <vt:lpstr>Spiritual Procrastination</vt:lpstr>
      <vt:lpstr>PowerPoint Presentation</vt:lpstr>
      <vt:lpstr>What are you waiting for?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christian miller</cp:lastModifiedBy>
  <cp:revision>14</cp:revision>
  <cp:lastPrinted>2021-03-13T22:44:33Z</cp:lastPrinted>
  <dcterms:created xsi:type="dcterms:W3CDTF">2021-03-13T14:22:30Z</dcterms:created>
  <dcterms:modified xsi:type="dcterms:W3CDTF">2021-03-13T22:44:57Z</dcterms:modified>
</cp:coreProperties>
</file>