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306CF-CF81-4766-B32D-B74EF543AF4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3412-504B-43F7-8714-AF8D2A36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8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Nehemiah 1:6-7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Nehemiah 1:6-7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2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2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4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4" r:id="rId6"/>
    <p:sldLayoutId id="2147483779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CFED2CF-3813-4E14-B354-A11A4135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1B736-3B25-47C9-9BC8-A7F37B3CB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/>
              <a:t>Who was Nehemiah?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8F543-51E0-42CA-8733-885B9D749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99619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F3F18-1515-4F67-B9EF-539C75A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dirty="0"/>
              <a:t>A man of Compassion 1:1-4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3D70E19-E63D-49A9-813C-3DBC1E4BA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359067"/>
            <a:ext cx="6702552" cy="3237145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D798-09C3-4134-845C-26C9E8C9F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US" dirty="0"/>
              <a:t>Sat down and wept</a:t>
            </a:r>
          </a:p>
          <a:p>
            <a:endParaRPr lang="en-US" dirty="0"/>
          </a:p>
          <a:p>
            <a:r>
              <a:rPr lang="en-US" dirty="0"/>
              <a:t>Mourned</a:t>
            </a:r>
          </a:p>
          <a:p>
            <a:endParaRPr lang="en-US" dirty="0"/>
          </a:p>
          <a:p>
            <a:r>
              <a:rPr lang="en-US" dirty="0"/>
              <a:t>Fasted</a:t>
            </a:r>
          </a:p>
          <a:p>
            <a:endParaRPr lang="en-US" dirty="0"/>
          </a:p>
          <a:p>
            <a:r>
              <a:rPr lang="en-US" dirty="0"/>
              <a:t>Prayed</a:t>
            </a:r>
          </a:p>
        </p:txBody>
      </p:sp>
    </p:spTree>
    <p:extLst>
      <p:ext uri="{BB962C8B-B14F-4D97-AF65-F5344CB8AC3E}">
        <p14:creationId xmlns:p14="http://schemas.microsoft.com/office/powerpoint/2010/main" val="22124948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36524-AB79-4E99-B129-E042469F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 man of Prayer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036A30-15DD-46CD-B814-AAC23A1F6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785987"/>
            <a:ext cx="6846363" cy="51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08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7054A-D2FC-4EF4-92D6-81E717B6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 Servant to the King… a Servant of God</a:t>
            </a:r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BEF3D1DC-8A36-4F2F-A0D1-0022BF4E0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3"/>
          <a:stretch/>
        </p:blipFill>
        <p:spPr>
          <a:xfrm>
            <a:off x="4864608" y="785987"/>
            <a:ext cx="6846363" cy="51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88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7054A-D2FC-4EF4-92D6-81E717B6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A Servant to the King… a servant of God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1F2D2B4-B9E8-4772-A0C5-8E69C8974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99" y="625683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7054A-D2FC-4EF4-92D6-81E717B6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 man of Honesty and Confession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65819D-3526-4B41-A8E1-01F2CE201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1177124"/>
            <a:ext cx="6846363" cy="43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705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7054A-D2FC-4EF4-92D6-81E717B6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 man who Knew God’s Promises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81B59F95-3AED-4526-A1CF-B65AA6B44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2"/>
          <a:stretch/>
        </p:blipFill>
        <p:spPr>
          <a:xfrm>
            <a:off x="4864608" y="1435845"/>
            <a:ext cx="6846363" cy="38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83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51723-E54F-41E1-BA75-E93085C9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A man of Emotions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A969-6810-4246-BBD3-9EE193AD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b="1"/>
              <a:t>Nehemiah 2:2-3 New King James Version (NKJV)</a:t>
            </a:r>
          </a:p>
          <a:p>
            <a:pPr lvl="1">
              <a:lnSpc>
                <a:spcPct val="100000"/>
              </a:lnSpc>
            </a:pPr>
            <a:r>
              <a:rPr lang="en-US" sz="1700" baseline="30000"/>
              <a:t>2 </a:t>
            </a:r>
            <a:r>
              <a:rPr lang="en-US" sz="1700"/>
              <a:t>Therefore the king said to me, “Why </a:t>
            </a:r>
            <a:r>
              <a:rPr lang="en-US" sz="1700" i="1"/>
              <a:t>is</a:t>
            </a:r>
            <a:r>
              <a:rPr lang="en-US" sz="1700"/>
              <a:t> your face sad, since you </a:t>
            </a:r>
            <a:r>
              <a:rPr lang="en-US" sz="1700" i="1"/>
              <a:t>are</a:t>
            </a:r>
            <a:r>
              <a:rPr lang="en-US" sz="1700"/>
              <a:t> not sick? This </a:t>
            </a:r>
            <a:r>
              <a:rPr lang="en-US" sz="1700" i="1"/>
              <a:t>is</a:t>
            </a:r>
            <a:r>
              <a:rPr lang="en-US" sz="1700"/>
              <a:t> nothing but sorrow of heart.”</a:t>
            </a:r>
          </a:p>
          <a:p>
            <a:pPr lvl="1">
              <a:lnSpc>
                <a:spcPct val="100000"/>
              </a:lnSpc>
            </a:pPr>
            <a:r>
              <a:rPr lang="en-US" sz="1700"/>
              <a:t>So I became dreadfully afraid, </a:t>
            </a:r>
            <a:r>
              <a:rPr lang="en-US" sz="1700" baseline="30000"/>
              <a:t>3 </a:t>
            </a:r>
            <a:r>
              <a:rPr lang="en-US" sz="1700"/>
              <a:t>and said to the king, “May the king live forever! Why should my face not be sad, when the city, the place of my fathers’ tombs, </a:t>
            </a:r>
            <a:r>
              <a:rPr lang="en-US" sz="1700" i="1"/>
              <a:t>lies</a:t>
            </a:r>
            <a:r>
              <a:rPr lang="en-US" sz="1700"/>
              <a:t> waste, and its gates are burned with fire?”</a:t>
            </a:r>
          </a:p>
          <a:p>
            <a:pPr>
              <a:lnSpc>
                <a:spcPct val="100000"/>
              </a:lnSpc>
            </a:pPr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D014B-B2FD-42D3-A3AD-6EC0836E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1211105"/>
            <a:ext cx="6440424" cy="43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05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ogo&#10;&#10;Description automatically generated">
            <a:extLst>
              <a:ext uri="{FF2B5EF4-FFF2-40B4-BE49-F238E27FC236}">
                <a16:creationId xmlns:a16="http://schemas.microsoft.com/office/drawing/2014/main" id="{43A66411-9CC2-4C1C-BBD4-8D3BB3D5F0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628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153</Words>
  <Application>Microsoft Office PowerPoint</Application>
  <PresentationFormat>Widescreen</PresentationFormat>
  <Paragraphs>23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Neue Haas Grotesk Text Pro</vt:lpstr>
      <vt:lpstr>AccentBoxVTI</vt:lpstr>
      <vt:lpstr>Who was Nehemiah?</vt:lpstr>
      <vt:lpstr>A man of Compassion 1:1-4</vt:lpstr>
      <vt:lpstr>A man of Prayer</vt:lpstr>
      <vt:lpstr>A Servant to the King… a Servant of God</vt:lpstr>
      <vt:lpstr>A Servant to the King… a servant of God</vt:lpstr>
      <vt:lpstr>A man of Honesty and Confession</vt:lpstr>
      <vt:lpstr>A man who Knew God’s Promises</vt:lpstr>
      <vt:lpstr>A man of Emotions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was Nehemiah?</dc:title>
  <dc:creator>Rob Miller</dc:creator>
  <cp:lastModifiedBy>Rob Miller</cp:lastModifiedBy>
  <cp:revision>3</cp:revision>
  <dcterms:created xsi:type="dcterms:W3CDTF">2021-01-15T21:08:46Z</dcterms:created>
  <dcterms:modified xsi:type="dcterms:W3CDTF">2021-01-15T21:20:36Z</dcterms:modified>
</cp:coreProperties>
</file>