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F98A07-1F00-4866-9333-5F83AB887F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0F9D7-588E-4358-878A-88C775AB4D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4C6482-0077-4630-B9BC-53387A59B287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4BCB9-4273-4D59-A939-A68031F371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A78D6-5DF1-4F2B-8A5D-5F4932C041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4993E4-572B-44D6-95C7-D40A1DE21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905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6FAC54-E749-469E-9D98-F6CB5BAD259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EBC4DF-E7B0-4A8E-AE34-D11493DA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4824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9C76-8394-462D-B22B-6BF2BE5E1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258D0-434F-4AD5-B719-E446E6EAA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39AE3-0975-4E51-B72A-A0AA91FD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6EC-FB8C-45C3-B7D3-27187730CC36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D57AA-A5DC-48F5-91BF-96A1E7DC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E2613-CB3D-4D60-B054-001919DF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3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23452-EA9D-48F1-B785-E8321D84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E78B2-4511-4116-8FFC-AE3E1FAA8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A5B95-B8E9-458D-81C4-5CA21E0C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6589-2D68-4F76-9FA1-89681C9A5EE0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135B9-97F6-4B02-8F39-4F84D58A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10DA3-EB67-4687-950E-4588CB61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4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E5D8A-E4F1-4EC4-B07B-E26588B98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1BFC6-C7CC-44F0-AF72-96A15FE6C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A34B3-5335-4AA5-9714-8B5B2FF6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C870-9626-4B2E-B85A-3F3B79AF9816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A0BF5-E815-48AA-B791-BC0D3753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02FFE-2EF6-42A1-9FC8-3FB0D02F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5AE2-5517-4F45-B3B8-665990A0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0116-79B2-4FC9-9488-0F9C5D2CD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4411E-A6EA-43C4-A348-F3EFF831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E5ED-BCE3-418A-8481-7BBD77FCEE49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FFCFC-2D8A-418C-A2B6-50313A94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A7FC3-885F-4A4A-A615-387FB8C5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1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2E22-F8D1-4F44-BAB3-197C3064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854F7-58D5-42B3-BF7D-22072AF41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8BE9-0D9D-415C-B0E8-310CFBE9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EA93-587B-4FE0-BC69-499A7D307BFA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E9FC7-2E56-4828-AAB1-688EA250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8907E-CD92-4C74-AED9-6238E55C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9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466B-C8BA-4AD2-AEA9-3A97BE8B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1F3BD-6818-4A77-A0EC-3CAD85872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40C30-E306-443D-A15A-E93415F5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9D12B-7913-4953-8C53-CBD2142F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DA4B-31F9-40A7-BA71-C9E634C37E1D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C0DAC-29C7-4536-A830-9081310B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65E58-C4A3-463D-80AA-523E2216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7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8BADB-1E31-43FD-ACA0-6E455313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2F29B-0EC5-4B91-9997-FC1BEDC8A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F134E-AD50-47B5-BF1D-50DBE3161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7F790-A266-443E-90EE-DEDA3FB43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C3B57-C970-4F9B-9637-5BB1CE213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81E6F-DCD1-4D94-906A-746FC5EC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4E8-4BFF-4672-8612-837790A7B77C}" type="datetime1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9C21F-B4E3-4050-8BF9-9B1B0E6C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861D9-5532-4BBC-8E27-6451020C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49E9-515C-4C6B-BF2A-D4BC2366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0E460-0C35-4229-9591-43F0E7E8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F65-48F2-4C61-8828-EA2B0B1FF2DA}" type="datetime1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9A2B5-10BE-45A9-B374-41451B0C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3B567-B7E3-41DF-BB03-83BDFC2B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4CCE3-53A4-4429-8D7F-9119CCF2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599-EDFF-40DF-AFBA-0A0ACB43C0BC}" type="datetime1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BD133-C85D-48A5-AE48-80089AB1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31AFE-0602-4ED3-A168-AB4FB792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0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D03A-D438-4D17-9BCE-A85DB784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91AF5-57F6-42AE-B469-9D6CF28F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31265-D678-4327-9611-D42CE281C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21340-5651-4BDC-931A-65872BF6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63E1-0D6B-4EDC-91DA-8098A017B345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6CE7F-C1D7-4C29-B2F3-745EAA46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227AF-FC26-4FC4-B4B2-283D9A02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735E-80F6-436A-A164-9809FB8E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227F6-4DDD-4974-8C7F-7A1F981FB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88632-485A-4BE3-8843-D99D1AFFC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6ECA6-30CE-4466-AB46-EFEF9261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F539-0E69-4E83-8D89-C1490AC54017}" type="datetime1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9C844-1582-4891-BC50-94D6C1CF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637F4-7B12-4311-9CB6-00AC74FD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8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D794C5-AAB0-4171-8B3B-EADF24C3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CBF78-5527-485B-AF1A-AB3498A24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5222-B1A1-4A34-9219-28477215E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E461-2BBA-4EBE-B6A2-7BA2EABC008D}" type="datetime1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90ADB-9E72-4049-A00B-D9C25A64F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643FA-6FA1-42CA-AEE1-5A4A77DE4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B880-9368-4895-81AD-39964243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0F3FEC7-D2E8-4EA5-BCB6-68498305B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5590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970D-7A6D-4C54-ABC1-E3F53EE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Resolution 4: I Will not be Wise in my own Eyes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B560-5C8B-401D-A348-5C86255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Proverbs 3:7-8 New King James Version (NKJV)</a:t>
            </a:r>
          </a:p>
          <a:p>
            <a:r>
              <a:rPr lang="en-US" sz="2400" baseline="30000" dirty="0"/>
              <a:t>7 </a:t>
            </a:r>
            <a:r>
              <a:rPr lang="en-US" sz="2400" dirty="0"/>
              <a:t>Do not be wise in your own eyes; Fear the </a:t>
            </a:r>
            <a:r>
              <a:rPr lang="en-US" sz="2400" cap="small" dirty="0">
                <a:effectLst/>
              </a:rPr>
              <a:t>Lord</a:t>
            </a:r>
            <a:r>
              <a:rPr lang="en-US" sz="2400" dirty="0"/>
              <a:t> and depart from evil.</a:t>
            </a:r>
            <a:br>
              <a:rPr lang="en-US" sz="2400" dirty="0"/>
            </a:br>
            <a:endParaRPr lang="en-US" sz="2400" dirty="0"/>
          </a:p>
          <a:p>
            <a:r>
              <a:rPr lang="en-US" sz="2400" baseline="30000" dirty="0"/>
              <a:t>8 </a:t>
            </a:r>
            <a:r>
              <a:rPr lang="en-US" sz="2400" dirty="0"/>
              <a:t>It will be health to your flesh, And strength</a:t>
            </a:r>
            <a:r>
              <a:rPr lang="en-US" sz="2400" baseline="30000" dirty="0"/>
              <a:t> </a:t>
            </a:r>
            <a:r>
              <a:rPr lang="en-US" sz="2400" dirty="0"/>
              <a:t>to your bones.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2E83E3F3-92B7-461F-BCAC-27565D982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5" y="2478024"/>
            <a:ext cx="5187696" cy="38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0412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970D-7A6D-4C54-ABC1-E3F53EE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Resolution 5: I Will Honor God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B560-5C8B-401D-A348-5C86255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 lnSpcReduction="10000"/>
          </a:bodyPr>
          <a:lstStyle/>
          <a:p>
            <a:r>
              <a:rPr lang="en-US" sz="2400" b="1" dirty="0"/>
              <a:t>Proverbs 3:9-10 New King James Version (NKJV)</a:t>
            </a:r>
          </a:p>
          <a:p>
            <a:r>
              <a:rPr lang="en-US" sz="2400" baseline="30000" dirty="0"/>
              <a:t>9 </a:t>
            </a:r>
            <a:r>
              <a:rPr lang="en-US" sz="2400" dirty="0"/>
              <a:t>Honor the </a:t>
            </a:r>
            <a:r>
              <a:rPr lang="en-US" sz="2400" cap="small" dirty="0">
                <a:effectLst/>
              </a:rPr>
              <a:t>Lord</a:t>
            </a:r>
            <a:r>
              <a:rPr lang="en-US" sz="2400" dirty="0"/>
              <a:t> with your possessions, And with the </a:t>
            </a:r>
            <a:r>
              <a:rPr lang="en-US" sz="2400" dirty="0" err="1"/>
              <a:t>firstfruits</a:t>
            </a:r>
            <a:r>
              <a:rPr lang="en-US" sz="2400" dirty="0"/>
              <a:t> of all your increase;</a:t>
            </a:r>
            <a:br>
              <a:rPr lang="en-US" sz="2400" dirty="0"/>
            </a:br>
            <a:endParaRPr lang="en-US" sz="2400" dirty="0"/>
          </a:p>
          <a:p>
            <a:r>
              <a:rPr lang="en-US" sz="2400" baseline="30000" dirty="0"/>
              <a:t>10 </a:t>
            </a:r>
            <a:r>
              <a:rPr lang="en-US" sz="2400" dirty="0"/>
              <a:t>So your barns will be filled with plenty, And your vats will overflow with new wine.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450E210-955F-45BA-B774-B24093A49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8"/>
          <a:stretch/>
        </p:blipFill>
        <p:spPr>
          <a:xfrm>
            <a:off x="908304" y="2478023"/>
            <a:ext cx="5187696" cy="36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1741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970D-7A6D-4C54-ABC1-E3F53EE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Resolution 6: I Will Accept </a:t>
            </a:r>
            <a:r>
              <a:rPr lang="en-US" sz="3700"/>
              <a:t>God’s Chastening </a:t>
            </a:r>
            <a:endParaRPr lang="en-US" sz="3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B560-5C8B-401D-A348-5C86255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Proverbs 3:11-12 New King James Version (NKJV)</a:t>
            </a:r>
          </a:p>
          <a:p>
            <a:r>
              <a:rPr lang="en-US" sz="2400" baseline="30000" dirty="0"/>
              <a:t>11 </a:t>
            </a:r>
            <a:r>
              <a:rPr lang="en-US" sz="2400" dirty="0"/>
              <a:t>My son, do not despise the chastening of the </a:t>
            </a:r>
            <a:r>
              <a:rPr lang="en-US" sz="2400" cap="small" dirty="0">
                <a:effectLst/>
              </a:rPr>
              <a:t>Lord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Nor detest His correction;</a:t>
            </a:r>
            <a:br>
              <a:rPr lang="en-US" sz="2400" dirty="0"/>
            </a:br>
            <a:endParaRPr lang="en-US" sz="2400" dirty="0"/>
          </a:p>
          <a:p>
            <a:r>
              <a:rPr lang="en-US" sz="2400" baseline="30000" dirty="0"/>
              <a:t>12 </a:t>
            </a:r>
            <a:r>
              <a:rPr lang="en-US" sz="2400" dirty="0"/>
              <a:t>For whom the </a:t>
            </a:r>
            <a:r>
              <a:rPr lang="en-US" sz="2400" cap="small" dirty="0">
                <a:effectLst/>
              </a:rPr>
              <a:t>Lord</a:t>
            </a:r>
            <a:r>
              <a:rPr lang="en-US" sz="2400" dirty="0"/>
              <a:t> loves He corrects,</a:t>
            </a:r>
            <a:br>
              <a:rPr lang="en-US" sz="2400" dirty="0"/>
            </a:br>
            <a:r>
              <a:rPr lang="en-US" sz="2400" dirty="0"/>
              <a:t>Just as a father the son </a:t>
            </a:r>
            <a:r>
              <a:rPr lang="en-US" sz="2400" i="1" dirty="0"/>
              <a:t>in whom</a:t>
            </a:r>
            <a:r>
              <a:rPr lang="en-US" sz="2400" dirty="0"/>
              <a:t> he delights.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6F3BB2-8C05-4F58-8346-A03BBAF4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" y="2478024"/>
            <a:ext cx="5187696" cy="36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0783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970D-7A6D-4C54-ABC1-E3F53EE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Resolution 7: I Will Actively seek God’s Wisdom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B560-5C8B-401D-A348-5C86255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8000" dirty="0"/>
              <a:t>Prov 3:13-24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85F953A-76E8-4B0F-BC22-EB7DF86C2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" y="2401824"/>
            <a:ext cx="5187696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535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970D-7A6D-4C54-ABC1-E3F53EE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Resolution 8: I Will not be afraid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B560-5C8B-401D-A348-5C86255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 fontScale="40000" lnSpcReduction="20000"/>
          </a:bodyPr>
          <a:lstStyle/>
          <a:p>
            <a:r>
              <a:rPr lang="en-US" sz="6000" b="1" dirty="0"/>
              <a:t>Proverbs 3:25-26 New King James Version (NKJV)</a:t>
            </a:r>
          </a:p>
          <a:p>
            <a:endParaRPr lang="en-US" sz="6000" baseline="30000" dirty="0"/>
          </a:p>
          <a:p>
            <a:r>
              <a:rPr lang="en-US" sz="6000" baseline="30000" dirty="0"/>
              <a:t>25 </a:t>
            </a:r>
            <a:r>
              <a:rPr lang="en-US" sz="6000" dirty="0"/>
              <a:t>Do not be afraid of sudden terror, Nor of trouble from the wicked when it comes;</a:t>
            </a:r>
            <a:br>
              <a:rPr lang="en-US" sz="6000" dirty="0"/>
            </a:br>
            <a:endParaRPr lang="en-US" sz="6000" dirty="0"/>
          </a:p>
          <a:p>
            <a:r>
              <a:rPr lang="en-US" sz="6000" baseline="30000" dirty="0"/>
              <a:t>26 </a:t>
            </a:r>
            <a:r>
              <a:rPr lang="en-US" sz="6000" dirty="0"/>
              <a:t>For the </a:t>
            </a:r>
            <a:r>
              <a:rPr lang="en-US" sz="6000" cap="small" dirty="0">
                <a:effectLst/>
              </a:rPr>
              <a:t>Lord</a:t>
            </a:r>
            <a:r>
              <a:rPr lang="en-US" sz="6000" dirty="0"/>
              <a:t> will be your confidence, And will keep your foot from being caught.</a:t>
            </a:r>
          </a:p>
          <a:p>
            <a:pPr marL="0" indent="0">
              <a:buNone/>
            </a:pPr>
            <a:endParaRPr lang="en-US" sz="8000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88B5812-2D7F-4AC5-8238-9A2B620E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2" y="2478024"/>
            <a:ext cx="5318548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07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970D-7A6D-4C54-ABC1-E3F53EE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Resolution 9: I Will Help Others as I Have Ability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B560-5C8B-401D-A348-5C86255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276856"/>
            <a:ext cx="3872243" cy="4032504"/>
          </a:xfrm>
        </p:spPr>
        <p:txBody>
          <a:bodyPr anchor="ctr">
            <a:normAutofit fontScale="25000" lnSpcReduction="20000"/>
          </a:bodyPr>
          <a:lstStyle/>
          <a:p>
            <a:r>
              <a:rPr lang="en-US" sz="9600" b="1" dirty="0"/>
              <a:t>Proverbs 3:27-28 New King James Version (NKJV)</a:t>
            </a:r>
          </a:p>
          <a:p>
            <a:endParaRPr lang="en-US" sz="9600" baseline="30000" dirty="0"/>
          </a:p>
          <a:p>
            <a:r>
              <a:rPr lang="en-US" sz="9600" baseline="30000" dirty="0"/>
              <a:t>27 </a:t>
            </a:r>
            <a:r>
              <a:rPr lang="en-US" sz="9600" dirty="0"/>
              <a:t>Do not withhold good from those to whom it is due, When it is in the power of your hand to do </a:t>
            </a:r>
            <a:r>
              <a:rPr lang="en-US" sz="9600" i="1" dirty="0"/>
              <a:t>so.</a:t>
            </a:r>
            <a:br>
              <a:rPr lang="en-US" sz="9600" dirty="0"/>
            </a:br>
            <a:endParaRPr lang="en-US" sz="9600" dirty="0"/>
          </a:p>
          <a:p>
            <a:r>
              <a:rPr lang="en-US" sz="9600" baseline="30000" dirty="0"/>
              <a:t>28 </a:t>
            </a:r>
            <a:r>
              <a:rPr lang="en-US" sz="9600" dirty="0"/>
              <a:t>Do not say to your neighbor,</a:t>
            </a:r>
            <a:br>
              <a:rPr lang="en-US" sz="9600" dirty="0"/>
            </a:br>
            <a:r>
              <a:rPr lang="en-US" sz="9600" dirty="0"/>
              <a:t>“Go, and come back, And tomorrow I will give </a:t>
            </a:r>
            <a:r>
              <a:rPr lang="en-US" sz="7400" i="1" dirty="0"/>
              <a:t>it,</a:t>
            </a:r>
            <a:r>
              <a:rPr lang="en-US" sz="7400" dirty="0"/>
              <a:t>” When you have it with you.</a:t>
            </a:r>
          </a:p>
          <a:p>
            <a:pPr marL="0" indent="0">
              <a:buNone/>
            </a:pPr>
            <a:endParaRPr lang="en-US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9BEE9-9CCD-4A85-BF2F-A91689AD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276856"/>
            <a:ext cx="5372100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8105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970D-7A6D-4C54-ABC1-E3F53EE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Resolution 10: I Will be a Good Neighbor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B560-5C8B-401D-A348-5C86255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276856"/>
            <a:ext cx="3872243" cy="4032504"/>
          </a:xfrm>
        </p:spPr>
        <p:txBody>
          <a:bodyPr anchor="ctr">
            <a:normAutofit fontScale="40000" lnSpcReduction="20000"/>
          </a:bodyPr>
          <a:lstStyle/>
          <a:p>
            <a:r>
              <a:rPr lang="en-US" sz="6000" b="1" dirty="0"/>
              <a:t>Proverbs 3:29-30 New King James Version (NKJV)</a:t>
            </a:r>
          </a:p>
          <a:p>
            <a:endParaRPr lang="en-US" sz="6000" baseline="30000" dirty="0"/>
          </a:p>
          <a:p>
            <a:r>
              <a:rPr lang="en-US" sz="6000" baseline="30000" dirty="0"/>
              <a:t>29 </a:t>
            </a:r>
            <a:r>
              <a:rPr lang="en-US" sz="6000" dirty="0"/>
              <a:t>Do not devise evil against your neighbor, For he dwells by you for safety’s sake.</a:t>
            </a:r>
          </a:p>
          <a:p>
            <a:endParaRPr lang="en-US" sz="6000" baseline="30000" dirty="0"/>
          </a:p>
          <a:p>
            <a:r>
              <a:rPr lang="en-US" sz="6000" baseline="30000" dirty="0"/>
              <a:t>30 </a:t>
            </a:r>
            <a:r>
              <a:rPr lang="en-US" sz="6000" dirty="0"/>
              <a:t>Do not strive with a man without cause, If he has done you no harm.</a:t>
            </a:r>
          </a:p>
          <a:p>
            <a:pPr marL="0" indent="0">
              <a:buNone/>
            </a:pPr>
            <a:endParaRPr lang="en-US" sz="8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8E137-E934-4CCB-B5B3-29E89AA59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4" y="2276856"/>
            <a:ext cx="5187696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3838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970D-7A6D-4C54-ABC1-E3F53EE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Resolution 11: I Will not Envy others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B560-5C8B-401D-A348-5C86255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276856"/>
            <a:ext cx="3872243" cy="4032504"/>
          </a:xfrm>
        </p:spPr>
        <p:txBody>
          <a:bodyPr anchor="ctr">
            <a:normAutofit fontScale="55000" lnSpcReduction="20000"/>
          </a:bodyPr>
          <a:lstStyle/>
          <a:p>
            <a:r>
              <a:rPr lang="en-US" sz="4400" b="1" dirty="0"/>
              <a:t>Proverbs 3:31-32 New King James Version (NKJV)</a:t>
            </a:r>
          </a:p>
          <a:p>
            <a:endParaRPr lang="en-US" sz="4400" baseline="30000" dirty="0"/>
          </a:p>
          <a:p>
            <a:r>
              <a:rPr lang="en-US" sz="4400" baseline="30000" dirty="0"/>
              <a:t>31 </a:t>
            </a:r>
            <a:r>
              <a:rPr lang="en-US" sz="4400" dirty="0"/>
              <a:t>Do not envy the oppressor, And choose none of his ways;</a:t>
            </a:r>
            <a:br>
              <a:rPr lang="en-US" sz="4400" dirty="0"/>
            </a:br>
            <a:endParaRPr lang="en-US" sz="4400" dirty="0"/>
          </a:p>
          <a:p>
            <a:r>
              <a:rPr lang="en-US" sz="4400" baseline="30000" dirty="0"/>
              <a:t>32 </a:t>
            </a:r>
            <a:r>
              <a:rPr lang="en-US" sz="4400" dirty="0"/>
              <a:t>For the perverse </a:t>
            </a:r>
            <a:r>
              <a:rPr lang="en-US" sz="4400" i="1" dirty="0"/>
              <a:t>person is</a:t>
            </a:r>
            <a:r>
              <a:rPr lang="en-US" sz="4400" dirty="0"/>
              <a:t> an abomination to the </a:t>
            </a:r>
            <a:r>
              <a:rPr lang="en-US" sz="4400" cap="small" dirty="0">
                <a:effectLst/>
              </a:rPr>
              <a:t>Lord</a:t>
            </a:r>
            <a:r>
              <a:rPr lang="en-US" sz="4400" dirty="0"/>
              <a:t>, But His secret counsel </a:t>
            </a:r>
            <a:r>
              <a:rPr lang="en-US" sz="4400" i="1" dirty="0"/>
              <a:t>is</a:t>
            </a:r>
            <a:r>
              <a:rPr lang="en-US" sz="4400" dirty="0"/>
              <a:t> with the upright.</a:t>
            </a:r>
          </a:p>
          <a:p>
            <a:pPr marL="0" indent="0">
              <a:buNone/>
            </a:pPr>
            <a:endParaRPr lang="en-US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4E55B-13A4-403C-BB1F-ADF6FAEF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4" y="2345443"/>
            <a:ext cx="5187696" cy="39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91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2E4F99-01C9-4C95-B366-3DA5F68E7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435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C348764D-9FE3-4BB7-98C8-3ADC8A2ABE4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6346" b="-1"/>
          <a:stretch/>
        </p:blipFill>
        <p:spPr>
          <a:xfrm>
            <a:off x="838199" y="735153"/>
            <a:ext cx="10515602" cy="53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345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5461409-E071-49DF-A0EE-66B4B0638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153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FFDCA-02BD-4CAB-9663-DDDF7E86F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0"/>
            <a:ext cx="12263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245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ble Study JW - What can the Bible teach us? This Bible... | Facebook">
            <a:extLst>
              <a:ext uri="{FF2B5EF4-FFF2-40B4-BE49-F238E27FC236}">
                <a16:creationId xmlns:a16="http://schemas.microsoft.com/office/drawing/2014/main" id="{E85E1B71-F21C-49D4-B4DE-67D3EC3E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211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2F5AF7E-DB53-422D-B9A3-A5439E669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r="5252" b="53921"/>
          <a:stretch/>
        </p:blipFill>
        <p:spPr>
          <a:xfrm>
            <a:off x="0" y="0"/>
            <a:ext cx="12177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730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970D-7A6D-4C54-ABC1-E3F53EE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/>
              <a:t>Resolution 1: I will Keep God’s Commands in my heart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A79A2-BD3A-4EDD-800F-7482B0E89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9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B560-5C8B-401D-A348-5C86255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Proverbs 3:1-2 New King James Version (NKJV)</a:t>
            </a:r>
          </a:p>
          <a:p>
            <a:r>
              <a:rPr lang="en-US" sz="2400" dirty="0"/>
              <a:t>3 My son, do not forget my law, But let your heart keep my commands;</a:t>
            </a:r>
            <a:br>
              <a:rPr lang="en-US" sz="2400" dirty="0"/>
            </a:br>
            <a:endParaRPr lang="en-US" sz="2400" dirty="0"/>
          </a:p>
          <a:p>
            <a:r>
              <a:rPr lang="en-US" sz="2400" baseline="30000" dirty="0"/>
              <a:t>2 </a:t>
            </a:r>
            <a:r>
              <a:rPr lang="en-US" sz="2400" dirty="0"/>
              <a:t>For length of days and long life And peace they will add to you.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79759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970D-7A6D-4C54-ABC1-E3F53EE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/>
              <a:t>Resolution 2: I will be truthful and merciful</a:t>
            </a:r>
            <a:endParaRPr lang="en-US" sz="3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B560-5C8B-401D-A348-5C86255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 lnSpcReduction="10000"/>
          </a:bodyPr>
          <a:lstStyle/>
          <a:p>
            <a:r>
              <a:rPr lang="en-US" sz="2400" b="1" dirty="0"/>
              <a:t>Proverbs 3:3-4 New King James Version (NKJV)</a:t>
            </a:r>
          </a:p>
          <a:p>
            <a:r>
              <a:rPr lang="en-US" sz="2400" baseline="30000" dirty="0"/>
              <a:t>3 </a:t>
            </a:r>
            <a:r>
              <a:rPr lang="en-US" sz="2400" dirty="0"/>
              <a:t>Let not mercy and truth forsake you; Bind them around your neck, Write them on the tablet of your heart,</a:t>
            </a:r>
            <a:br>
              <a:rPr lang="en-US" sz="2400" dirty="0"/>
            </a:br>
            <a:endParaRPr lang="en-US" sz="2400" dirty="0"/>
          </a:p>
          <a:p>
            <a:r>
              <a:rPr lang="en-US" sz="2400" baseline="30000" dirty="0"/>
              <a:t>4 </a:t>
            </a:r>
            <a:r>
              <a:rPr lang="en-US" sz="2400" i="1" dirty="0"/>
              <a:t>And</a:t>
            </a:r>
            <a:r>
              <a:rPr lang="en-US" sz="2400" dirty="0"/>
              <a:t> so find favor and high esteem In the sight of God and man.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A6CF17-1FB4-466A-B8E9-431B5511C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" y="2478024"/>
            <a:ext cx="5187696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0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970D-7A6D-4C54-ABC1-E3F53EEE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Resolution 3: I Will Trust in the Lord with all my Heart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B560-5C8B-401D-A348-5C862552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Proverbs 3:5-6 New King James Version (NKJV)</a:t>
            </a:r>
          </a:p>
          <a:p>
            <a:r>
              <a:rPr lang="en-US" sz="2400" baseline="30000" dirty="0"/>
              <a:t>5 </a:t>
            </a:r>
            <a:r>
              <a:rPr lang="en-US" sz="2400" dirty="0"/>
              <a:t>Trust in the </a:t>
            </a:r>
            <a:r>
              <a:rPr lang="en-US" sz="2400" cap="small" dirty="0">
                <a:effectLst/>
              </a:rPr>
              <a:t>Lord</a:t>
            </a:r>
            <a:r>
              <a:rPr lang="en-US" sz="2400" dirty="0"/>
              <a:t> with all your heart, And lean not on your own understanding;</a:t>
            </a:r>
            <a:br>
              <a:rPr lang="en-US" sz="2400" dirty="0"/>
            </a:br>
            <a:endParaRPr lang="en-US" sz="2400" dirty="0"/>
          </a:p>
          <a:p>
            <a:r>
              <a:rPr lang="en-US" sz="2400" baseline="30000" dirty="0"/>
              <a:t>6 </a:t>
            </a:r>
            <a:r>
              <a:rPr lang="en-US" sz="2400" dirty="0"/>
              <a:t>In all your ways acknowledge Him, And He shall direct your paths.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AE4B5-E3F7-4BC8-995D-FB8D40E3E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" y="2478024"/>
            <a:ext cx="5187696" cy="378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43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586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Resolution 1: I will Keep God’s Commands in my heart</vt:lpstr>
      <vt:lpstr>Resolution 2: I will be truthful and merciful</vt:lpstr>
      <vt:lpstr>Resolution 3: I Will Trust in the Lord with all my Heart </vt:lpstr>
      <vt:lpstr>Resolution 4: I Will not be Wise in my own Eyes</vt:lpstr>
      <vt:lpstr>Resolution 5: I Will Honor God</vt:lpstr>
      <vt:lpstr>Resolution 6: I Will Accept God’s Chastening </vt:lpstr>
      <vt:lpstr>Resolution 7: I Will Actively seek God’s Wisdom</vt:lpstr>
      <vt:lpstr>Resolution 8: I Will not be afraid</vt:lpstr>
      <vt:lpstr>Resolution 9: I Will Help Others as I Have Ability</vt:lpstr>
      <vt:lpstr>Resolution 10: I Will be a Good Neighbor</vt:lpstr>
      <vt:lpstr>Resolution 11: I Will not Envy others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 End</dc:creator>
  <cp:lastModifiedBy>christian miller</cp:lastModifiedBy>
  <cp:revision>18</cp:revision>
  <cp:lastPrinted>2021-01-02T19:47:06Z</cp:lastPrinted>
  <dcterms:created xsi:type="dcterms:W3CDTF">2020-12-29T20:41:05Z</dcterms:created>
  <dcterms:modified xsi:type="dcterms:W3CDTF">2021-01-02T19:47:07Z</dcterms:modified>
</cp:coreProperties>
</file>