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3" r:id="rId5"/>
    <p:sldId id="264" r:id="rId6"/>
    <p:sldId id="268" r:id="rId7"/>
    <p:sldId id="269" r:id="rId8"/>
    <p:sldId id="267" r:id="rId9"/>
    <p:sldId id="266"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102" y="2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1403-AACD-4517-B933-0DD4CADAEA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F22C21-4B9A-49B7-B6A7-65647D32C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37C6AF-9557-4ECA-A1BD-6A5A2D820225}"/>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5" name="Footer Placeholder 4">
            <a:extLst>
              <a:ext uri="{FF2B5EF4-FFF2-40B4-BE49-F238E27FC236}">
                <a16:creationId xmlns:a16="http://schemas.microsoft.com/office/drawing/2014/main" id="{E215D09B-5A46-4750-A55F-43DD26225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51E52-92EB-4C4B-946D-79199F3F8E38}"/>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90587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9EAD-42C7-4119-B42A-CAAF5CDA47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31ADF6-589B-403D-B3C5-7DFFFED098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C83C3-DA6C-49B1-92B8-FE893D77A9F3}"/>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5" name="Footer Placeholder 4">
            <a:extLst>
              <a:ext uri="{FF2B5EF4-FFF2-40B4-BE49-F238E27FC236}">
                <a16:creationId xmlns:a16="http://schemas.microsoft.com/office/drawing/2014/main" id="{6AEAFE3B-A22B-48AE-9CA8-1A151A704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66F07-0608-41D9-857D-87FD64298753}"/>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90660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20740-B387-4C91-87AC-6720161FF9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B53EDC-13DD-4981-9070-44C54383A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7454A-5ADA-463E-9D61-898185AF603B}"/>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5" name="Footer Placeholder 4">
            <a:extLst>
              <a:ext uri="{FF2B5EF4-FFF2-40B4-BE49-F238E27FC236}">
                <a16:creationId xmlns:a16="http://schemas.microsoft.com/office/drawing/2014/main" id="{951940B6-EF03-43CB-B04C-7C7DFC173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2A3B6-F878-432E-9726-F29237AC3241}"/>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196699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7088-0B47-4186-AB6E-E924549903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2900E4-860A-4589-AB93-F034A7EB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8FDF4D-242E-47AC-8820-F8E07FCC8248}"/>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5" name="Footer Placeholder 4">
            <a:extLst>
              <a:ext uri="{FF2B5EF4-FFF2-40B4-BE49-F238E27FC236}">
                <a16:creationId xmlns:a16="http://schemas.microsoft.com/office/drawing/2014/main" id="{E876E929-7916-4B60-B2B8-AEDF53F95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81D94-7B78-4F53-8DC6-B41FBA438403}"/>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357436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54FA-7266-4B59-8998-87390B6DA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10593-5AFD-4390-8970-7769869F7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C09A0-CF8F-4334-BCEE-0D941128C79C}"/>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5" name="Footer Placeholder 4">
            <a:extLst>
              <a:ext uri="{FF2B5EF4-FFF2-40B4-BE49-F238E27FC236}">
                <a16:creationId xmlns:a16="http://schemas.microsoft.com/office/drawing/2014/main" id="{7E972E3C-B38C-45F2-A3FD-82DA3B9FC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94E10-5D23-4FE8-842F-7587EB6804B0}"/>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686672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4B24-EE2D-4363-A163-A66260769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9317E3-812D-40A1-949B-4FAC79177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04B4C-64E3-4AA9-AACD-9EBA3DF75904}"/>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5" name="Footer Placeholder 4">
            <a:extLst>
              <a:ext uri="{FF2B5EF4-FFF2-40B4-BE49-F238E27FC236}">
                <a16:creationId xmlns:a16="http://schemas.microsoft.com/office/drawing/2014/main" id="{9D23DEC6-FE5D-4728-AD6A-7C9FAFBAD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D51B8-4025-4717-A12E-77629959D3AD}"/>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2444455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177F-CBA5-473C-B17E-1360A68E9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030EE5-8A55-4C52-96F1-C7FF100B4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5E5ECD-9B8E-406D-8CCF-855914003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39816E-40CD-4A35-B022-E1796ED51B27}"/>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6" name="Footer Placeholder 5">
            <a:extLst>
              <a:ext uri="{FF2B5EF4-FFF2-40B4-BE49-F238E27FC236}">
                <a16:creationId xmlns:a16="http://schemas.microsoft.com/office/drawing/2014/main" id="{418018D6-AE99-421C-BB6C-61D30196B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84357-D374-4C88-855B-937637F836E9}"/>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68575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6AC8-3B3B-47D4-8F7E-A5F4466795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A6A7C-F89C-411A-8536-0B3BF90B5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E760E5-99F0-46C2-945C-C64553E3E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7CC9D-3623-4B00-BA2C-8E5FC420E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713B5-4AB3-40A0-9FFA-81F08CF4E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3538E-E93E-4506-B900-E0E0F7A53026}"/>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8" name="Footer Placeholder 7">
            <a:extLst>
              <a:ext uri="{FF2B5EF4-FFF2-40B4-BE49-F238E27FC236}">
                <a16:creationId xmlns:a16="http://schemas.microsoft.com/office/drawing/2014/main" id="{34EFF9C0-6BAB-41DD-8A06-A0A1862403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628EC-B768-4B48-A721-1F8D406C0CE4}"/>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92807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C37B-C2ED-49F3-A199-8EF5D0EBC2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F831F8-E15A-4E4B-8917-8590DAFC3843}"/>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4" name="Footer Placeholder 3">
            <a:extLst>
              <a:ext uri="{FF2B5EF4-FFF2-40B4-BE49-F238E27FC236}">
                <a16:creationId xmlns:a16="http://schemas.microsoft.com/office/drawing/2014/main" id="{5AB6F209-2C3C-4C04-9AD6-7D442C4CB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94CE9-F264-427D-89BA-AB4B0DA1376F}"/>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334412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E9DB4-1959-4A27-BB0C-252468549374}"/>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3" name="Footer Placeholder 2">
            <a:extLst>
              <a:ext uri="{FF2B5EF4-FFF2-40B4-BE49-F238E27FC236}">
                <a16:creationId xmlns:a16="http://schemas.microsoft.com/office/drawing/2014/main" id="{1A87A87D-DE7F-4A89-8369-12827FEEC2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AE2CEC-22BA-42F3-8273-385FCBCE1FDF}"/>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82953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89CF-2F47-4994-A333-CE53C29D9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56028-7644-4D27-97C4-E009BD544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59B6C1-9263-40AB-B760-60784AED0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66B74-E063-4C25-9530-13231B1F3A70}"/>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6" name="Footer Placeholder 5">
            <a:extLst>
              <a:ext uri="{FF2B5EF4-FFF2-40B4-BE49-F238E27FC236}">
                <a16:creationId xmlns:a16="http://schemas.microsoft.com/office/drawing/2014/main" id="{81372737-27A2-4C28-BAAB-5FDC66F3F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237D6-BB41-4C66-A9A7-D494946068AD}"/>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99992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FEAD-6D29-4A17-9132-92B0E72D7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42AD0-8FB7-43E7-B491-FB4D86E6CE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64439-9FD2-4F47-A273-623022A3AD6C}"/>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5" name="Footer Placeholder 4">
            <a:extLst>
              <a:ext uri="{FF2B5EF4-FFF2-40B4-BE49-F238E27FC236}">
                <a16:creationId xmlns:a16="http://schemas.microsoft.com/office/drawing/2014/main" id="{3A12EF8E-56E9-4F57-A8BF-A77FBEE7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81CD7-54FF-4719-8FAB-36C333060CDF}"/>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331525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8D4A-10BC-46FE-8F98-A8055E343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D3FB99-66B2-4379-9588-A647A3603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44A6E9-1364-4EDD-875D-2412A22DF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411E7-92C4-4ADA-93FC-28E920165C21}"/>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6" name="Footer Placeholder 5">
            <a:extLst>
              <a:ext uri="{FF2B5EF4-FFF2-40B4-BE49-F238E27FC236}">
                <a16:creationId xmlns:a16="http://schemas.microsoft.com/office/drawing/2014/main" id="{1C027F8F-E0AA-47A2-8737-5A2824FF9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7C097-1D38-43B3-9706-FCC6AB9287E6}"/>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9300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A117-1803-4FD1-BD1E-64EA07E10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0F4B90-6D2C-4DBA-94DB-47076387A5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A18C-E8C0-47F2-ACE6-B873893BA7EC}"/>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5" name="Footer Placeholder 4">
            <a:extLst>
              <a:ext uri="{FF2B5EF4-FFF2-40B4-BE49-F238E27FC236}">
                <a16:creationId xmlns:a16="http://schemas.microsoft.com/office/drawing/2014/main" id="{CC3EB8DA-302F-4502-A561-5EEACD552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6E1AC-41FC-4F0A-AEC0-39331E8618D1}"/>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337526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EE7EA-222C-43FF-818E-831B466E0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1E4F75-3F3C-4831-A8BD-C772D538C2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EEAA8-2B51-486B-BE19-605AD72DDB68}"/>
              </a:ext>
            </a:extLst>
          </p:cNvPr>
          <p:cNvSpPr>
            <a:spLocks noGrp="1"/>
          </p:cNvSpPr>
          <p:nvPr>
            <p:ph type="dt" sz="half" idx="10"/>
          </p:nvPr>
        </p:nvSpPr>
        <p:spPr/>
        <p:txBody>
          <a:bodyPr/>
          <a:lstStyle/>
          <a:p>
            <a:fld id="{7C6CEA7B-BBC4-49F1-8BC0-28C6482686EF}" type="datetimeFigureOut">
              <a:rPr lang="en-US" smtClean="0"/>
              <a:t>12/16/2020</a:t>
            </a:fld>
            <a:endParaRPr lang="en-US"/>
          </a:p>
        </p:txBody>
      </p:sp>
      <p:sp>
        <p:nvSpPr>
          <p:cNvPr id="5" name="Footer Placeholder 4">
            <a:extLst>
              <a:ext uri="{FF2B5EF4-FFF2-40B4-BE49-F238E27FC236}">
                <a16:creationId xmlns:a16="http://schemas.microsoft.com/office/drawing/2014/main" id="{410C1887-892A-4D13-A363-84769C2DD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98D2D-8C21-4D43-B415-1602BA518916}"/>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380580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0091-96AC-4AAF-8053-5EEAE0888E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792E6-4210-46C1-8831-2064B0FF5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5D053-C7E5-4E2F-A9ED-6938C7B74F43}"/>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5" name="Footer Placeholder 4">
            <a:extLst>
              <a:ext uri="{FF2B5EF4-FFF2-40B4-BE49-F238E27FC236}">
                <a16:creationId xmlns:a16="http://schemas.microsoft.com/office/drawing/2014/main" id="{DD0325C2-D1C1-4E9F-AD5E-19796E2FA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5C5FD-D5AF-40EF-85DD-D434B34D5B26}"/>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154426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2DC9-45AE-4979-9B1E-D3800B4C2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A98048-8D32-4DF9-8DFC-04134335DD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392D1-4471-466B-8979-4FABE957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940AF-5B1C-4738-8C42-BA008E701E34}"/>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6" name="Footer Placeholder 5">
            <a:extLst>
              <a:ext uri="{FF2B5EF4-FFF2-40B4-BE49-F238E27FC236}">
                <a16:creationId xmlns:a16="http://schemas.microsoft.com/office/drawing/2014/main" id="{FDAA6DCE-62A8-4BFA-B572-750A33AB8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2009E-20A2-4FC0-BF29-C631D357C99E}"/>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2284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9906-20F4-4D16-B684-94A93A6F1A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AC289B-AB92-4FDC-83E5-C8376E659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AB44DE-55AB-4F24-B0A5-99089F97B1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B31BDE-FB50-4383-AC26-7FFFD48FD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ADA69-8651-402F-AA66-A9172E165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0F5BB-A0B0-4E0D-A40D-C9DAF53C36F5}"/>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8" name="Footer Placeholder 7">
            <a:extLst>
              <a:ext uri="{FF2B5EF4-FFF2-40B4-BE49-F238E27FC236}">
                <a16:creationId xmlns:a16="http://schemas.microsoft.com/office/drawing/2014/main" id="{7DD7320D-3E81-48B6-B503-4441898CF7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35A376-FF2D-439A-9DC4-8EF6A5059D20}"/>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379555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FB3F-B1C0-498C-BAA5-C32A45C90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52CA95-CDF9-4F6D-9F57-9342D54B54CE}"/>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4" name="Footer Placeholder 3">
            <a:extLst>
              <a:ext uri="{FF2B5EF4-FFF2-40B4-BE49-F238E27FC236}">
                <a16:creationId xmlns:a16="http://schemas.microsoft.com/office/drawing/2014/main" id="{BD9F2626-B211-4B60-A054-6A9E48E8C9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A20857-4A3A-4F39-A6EB-F6B2FD974E7E}"/>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169828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33557-BE5A-4AAF-BF02-39438854F82A}"/>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3" name="Footer Placeholder 2">
            <a:extLst>
              <a:ext uri="{FF2B5EF4-FFF2-40B4-BE49-F238E27FC236}">
                <a16:creationId xmlns:a16="http://schemas.microsoft.com/office/drawing/2014/main" id="{5409B508-126B-4DC0-BC38-022B781C5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03C3B4-CB2B-499F-9D97-DEA42524AD21}"/>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37311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10F2-C60E-4723-9825-5EEAC0105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F990E4-1AB9-41C1-BC3E-515983B6D4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EEF02-6CFB-48BC-8E1E-E7CD68E0B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8F775-C889-44EC-8963-6111491FF773}"/>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6" name="Footer Placeholder 5">
            <a:extLst>
              <a:ext uri="{FF2B5EF4-FFF2-40B4-BE49-F238E27FC236}">
                <a16:creationId xmlns:a16="http://schemas.microsoft.com/office/drawing/2014/main" id="{095B31CB-0065-4E96-BC70-505107AE9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0BDC1-695D-4D0D-A934-5CC3BD7C2E77}"/>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9993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B56B-764F-4498-B8B4-B8FF3570B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4179C2-39F0-4354-9406-285CE9897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8FC35A-4EA4-4F2F-9D12-75F0F98CC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6ACF9-FB2B-457B-906B-F9376BD1D01A}"/>
              </a:ext>
            </a:extLst>
          </p:cNvPr>
          <p:cNvSpPr>
            <a:spLocks noGrp="1"/>
          </p:cNvSpPr>
          <p:nvPr>
            <p:ph type="dt" sz="half" idx="10"/>
          </p:nvPr>
        </p:nvSpPr>
        <p:spPr/>
        <p:txBody>
          <a:bodyPr/>
          <a:lstStyle/>
          <a:p>
            <a:fld id="{2FEEEEBD-8C67-4E8B-958D-F406E7271445}" type="datetimeFigureOut">
              <a:rPr lang="en-US" smtClean="0"/>
              <a:t>12/16/2020</a:t>
            </a:fld>
            <a:endParaRPr lang="en-US"/>
          </a:p>
        </p:txBody>
      </p:sp>
      <p:sp>
        <p:nvSpPr>
          <p:cNvPr id="6" name="Footer Placeholder 5">
            <a:extLst>
              <a:ext uri="{FF2B5EF4-FFF2-40B4-BE49-F238E27FC236}">
                <a16:creationId xmlns:a16="http://schemas.microsoft.com/office/drawing/2014/main" id="{1A2C9DF1-7E7F-4A25-8CF1-1C1908773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7E8750-7E09-493A-894D-0EF592A22AF2}"/>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418985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D8F84-9182-43D4-93C3-1D5724630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DFF626-3A3D-49F0-96ED-D6A8CA5E3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25578-3AF2-483D-9302-45ECCF8DC9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EEEBD-8C67-4E8B-958D-F406E7271445}" type="datetimeFigureOut">
              <a:rPr lang="en-US" smtClean="0"/>
              <a:t>12/16/2020</a:t>
            </a:fld>
            <a:endParaRPr lang="en-US"/>
          </a:p>
        </p:txBody>
      </p:sp>
      <p:sp>
        <p:nvSpPr>
          <p:cNvPr id="5" name="Footer Placeholder 4">
            <a:extLst>
              <a:ext uri="{FF2B5EF4-FFF2-40B4-BE49-F238E27FC236}">
                <a16:creationId xmlns:a16="http://schemas.microsoft.com/office/drawing/2014/main" id="{EAE4E8FB-61B9-427A-A4BD-0DF121CB3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E81CD7-86F2-4ABC-813C-7B6DD7D0A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C0398-DE5E-4596-8459-5A72CFE3F826}" type="slidenum">
              <a:rPr lang="en-US" smtClean="0"/>
              <a:t>‹#›</a:t>
            </a:fld>
            <a:endParaRPr lang="en-US"/>
          </a:p>
        </p:txBody>
      </p:sp>
    </p:spTree>
    <p:extLst>
      <p:ext uri="{BB962C8B-B14F-4D97-AF65-F5344CB8AC3E}">
        <p14:creationId xmlns:p14="http://schemas.microsoft.com/office/powerpoint/2010/main" val="1721209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014E9-189F-4289-922D-BBCD5BE57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1FB745-61D7-4DE6-819D-52C8C9C27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B08A1-9877-4A7F-BEAF-75F38B66F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CEA7B-BBC4-49F1-8BC0-28C6482686EF}" type="datetimeFigureOut">
              <a:rPr lang="en-US" smtClean="0"/>
              <a:t>12/16/2020</a:t>
            </a:fld>
            <a:endParaRPr lang="en-US"/>
          </a:p>
        </p:txBody>
      </p:sp>
      <p:sp>
        <p:nvSpPr>
          <p:cNvPr id="5" name="Footer Placeholder 4">
            <a:extLst>
              <a:ext uri="{FF2B5EF4-FFF2-40B4-BE49-F238E27FC236}">
                <a16:creationId xmlns:a16="http://schemas.microsoft.com/office/drawing/2014/main" id="{F350DB91-91FB-4986-86BE-D8733D12E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C7563-329C-4E6D-AFC7-A3E06DF31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F9EE2-90EA-4C03-A3B0-B8096691279C}" type="slidenum">
              <a:rPr lang="en-US" smtClean="0"/>
              <a:t>‹#›</a:t>
            </a:fld>
            <a:endParaRPr lang="en-US"/>
          </a:p>
        </p:txBody>
      </p:sp>
    </p:spTree>
    <p:extLst>
      <p:ext uri="{BB962C8B-B14F-4D97-AF65-F5344CB8AC3E}">
        <p14:creationId xmlns:p14="http://schemas.microsoft.com/office/powerpoint/2010/main" val="902019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EDB79299-3A23-447C-8E5A-2127D2ABC117}"/>
              </a:ext>
            </a:extLst>
          </p:cNvPr>
          <p:cNvPicPr>
            <a:picLocks noChangeAspect="1"/>
          </p:cNvPicPr>
          <p:nvPr/>
        </p:nvPicPr>
        <p:blipFill rotWithShape="1">
          <a:blip r:embed="rId2">
            <a:extLst>
              <a:ext uri="{28A0092B-C50C-407E-A947-70E740481C1C}">
                <a14:useLocalDpi xmlns:a14="http://schemas.microsoft.com/office/drawing/2010/main" val="0"/>
              </a:ext>
            </a:extLst>
          </a:blip>
          <a:srcRect t="19405" r="-1" b="22732"/>
          <a:stretch/>
        </p:blipFill>
        <p:spPr>
          <a:xfrm>
            <a:off x="321733" y="321733"/>
            <a:ext cx="11548534" cy="6214534"/>
          </a:xfrm>
          <a:prstGeom prst="rect">
            <a:avLst/>
          </a:prstGeom>
        </p:spPr>
      </p:pic>
    </p:spTree>
    <p:extLst>
      <p:ext uri="{BB962C8B-B14F-4D97-AF65-F5344CB8AC3E}">
        <p14:creationId xmlns:p14="http://schemas.microsoft.com/office/powerpoint/2010/main" val="350817306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CA5FD1-3057-41D4-AA8D-82F82F933E28}"/>
              </a:ext>
            </a:extLst>
          </p:cNvPr>
          <p:cNvSpPr>
            <a:spLocks noGrp="1"/>
          </p:cNvSpPr>
          <p:nvPr>
            <p:ph type="title"/>
          </p:nvPr>
        </p:nvSpPr>
        <p:spPr>
          <a:xfrm>
            <a:off x="524256" y="583616"/>
            <a:ext cx="3722141" cy="5520579"/>
          </a:xfrm>
        </p:spPr>
        <p:txBody>
          <a:bodyPr>
            <a:normAutofit/>
          </a:bodyPr>
          <a:lstStyle/>
          <a:p>
            <a:r>
              <a:rPr lang="en-US">
                <a:solidFill>
                  <a:srgbClr val="FFFFFF"/>
                </a:solidFill>
              </a:rPr>
              <a:t>Conclusion</a:t>
            </a:r>
          </a:p>
        </p:txBody>
      </p:sp>
      <p:sp>
        <p:nvSpPr>
          <p:cNvPr id="26"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DB468A-2F04-4FD0-9842-A9F791AE29D4}"/>
              </a:ext>
            </a:extLst>
          </p:cNvPr>
          <p:cNvSpPr>
            <a:spLocks noGrp="1"/>
          </p:cNvSpPr>
          <p:nvPr>
            <p:ph idx="1"/>
          </p:nvPr>
        </p:nvSpPr>
        <p:spPr>
          <a:xfrm>
            <a:off x="4934269" y="583616"/>
            <a:ext cx="6594189" cy="5520579"/>
          </a:xfrm>
        </p:spPr>
        <p:txBody>
          <a:bodyPr anchor="ctr">
            <a:normAutofit/>
          </a:bodyPr>
          <a:lstStyle/>
          <a:p>
            <a:r>
              <a:rPr lang="en-US" sz="4000" dirty="0">
                <a:solidFill>
                  <a:srgbClr val="FFFFFF"/>
                </a:solidFill>
              </a:rPr>
              <a:t>Who do you say Jesus is?</a:t>
            </a:r>
          </a:p>
          <a:p>
            <a:endParaRPr lang="en-US" sz="4000" dirty="0">
              <a:solidFill>
                <a:srgbClr val="FFFFFF"/>
              </a:solidFill>
            </a:endParaRPr>
          </a:p>
          <a:p>
            <a:r>
              <a:rPr lang="en-US" sz="4000" dirty="0">
                <a:solidFill>
                  <a:srgbClr val="FFFFFF"/>
                </a:solidFill>
              </a:rPr>
              <a:t>Your response to that question will determine your eternal destiny</a:t>
            </a:r>
          </a:p>
        </p:txBody>
      </p:sp>
    </p:spTree>
    <p:extLst>
      <p:ext uri="{BB962C8B-B14F-4D97-AF65-F5344CB8AC3E}">
        <p14:creationId xmlns:p14="http://schemas.microsoft.com/office/powerpoint/2010/main" val="1539937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a:extLst>
              <a:ext uri="{FF2B5EF4-FFF2-40B4-BE49-F238E27FC236}">
                <a16:creationId xmlns:a16="http://schemas.microsoft.com/office/drawing/2014/main" id="{93115042-BDD5-4563-BBB8-589A0F5BCA09}"/>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F7571E-17B4-4431-8DD2-B1B2B4C4372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What He didn’t ask…</a:t>
            </a:r>
          </a:p>
        </p:txBody>
      </p:sp>
    </p:spTree>
    <p:extLst>
      <p:ext uri="{BB962C8B-B14F-4D97-AF65-F5344CB8AC3E}">
        <p14:creationId xmlns:p14="http://schemas.microsoft.com/office/powerpoint/2010/main" val="1089407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55F03-1402-4954-8477-F583A17FF1F2}"/>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000" dirty="0">
                <a:solidFill>
                  <a:schemeClr val="bg1"/>
                </a:solidFill>
              </a:rPr>
              <a:t>What He did ask</a:t>
            </a:r>
          </a:p>
        </p:txBody>
      </p:sp>
      <p:pic>
        <p:nvPicPr>
          <p:cNvPr id="5" name="Picture 4">
            <a:extLst>
              <a:ext uri="{FF2B5EF4-FFF2-40B4-BE49-F238E27FC236}">
                <a16:creationId xmlns:a16="http://schemas.microsoft.com/office/drawing/2014/main" id="{AB70B640-5DFD-41C0-8FA7-AA3112DBE90A}"/>
              </a:ext>
            </a:extLst>
          </p:cNvPr>
          <p:cNvPicPr>
            <a:picLocks noChangeAspect="1"/>
          </p:cNvPicPr>
          <p:nvPr/>
        </p:nvPicPr>
        <p:blipFill rotWithShape="1">
          <a:blip r:embed="rId2"/>
          <a:srcRect l="33426" r="7146" b="-1"/>
          <a:stretch/>
        </p:blipFill>
        <p:spPr>
          <a:xfrm>
            <a:off x="20" y="10"/>
            <a:ext cx="6105635" cy="6857990"/>
          </a:xfrm>
          <a:prstGeom prst="rect">
            <a:avLst/>
          </a:prstGeom>
        </p:spPr>
      </p:pic>
    </p:spTree>
    <p:extLst>
      <p:ext uri="{BB962C8B-B14F-4D97-AF65-F5344CB8AC3E}">
        <p14:creationId xmlns:p14="http://schemas.microsoft.com/office/powerpoint/2010/main" val="13694678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73A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2E74A1-652F-457A-8ECA-F89EFEF1642F}"/>
              </a:ext>
            </a:extLst>
          </p:cNvPr>
          <p:cNvSpPr>
            <a:spLocks noGrp="1"/>
          </p:cNvSpPr>
          <p:nvPr>
            <p:ph type="title"/>
          </p:nvPr>
        </p:nvSpPr>
        <p:spPr>
          <a:xfrm>
            <a:off x="524256" y="491260"/>
            <a:ext cx="6594189" cy="1625210"/>
          </a:xfrm>
        </p:spPr>
        <p:txBody>
          <a:bodyPr>
            <a:normAutofit/>
          </a:bodyPr>
          <a:lstStyle/>
          <a:p>
            <a:r>
              <a:rPr lang="en-US" sz="3700">
                <a:solidFill>
                  <a:srgbClr val="FFFFFF"/>
                </a:solidFill>
              </a:rPr>
              <a:t>Mk 8:29a “</a:t>
            </a:r>
            <a:r>
              <a:rPr lang="en-US" sz="3700" baseline="30000">
                <a:solidFill>
                  <a:srgbClr val="FFFFFF"/>
                </a:solidFill>
              </a:rPr>
              <a:t>29 </a:t>
            </a:r>
            <a:r>
              <a:rPr lang="en-US" sz="3700">
                <a:solidFill>
                  <a:srgbClr val="FFFFFF"/>
                </a:solidFill>
              </a:rPr>
              <a:t>He said to them, “But who do you say that I am?”</a:t>
            </a:r>
            <a:br>
              <a:rPr lang="en-US" sz="3700">
                <a:solidFill>
                  <a:srgbClr val="FFFFFF"/>
                </a:solidFill>
              </a:rPr>
            </a:br>
            <a:endParaRPr lang="en-US" sz="3700">
              <a:solidFill>
                <a:srgbClr val="FFFFFF"/>
              </a:solidFill>
            </a:endParaRPr>
          </a:p>
        </p:txBody>
      </p:sp>
      <p:pic>
        <p:nvPicPr>
          <p:cNvPr id="5" name="Picture 4" descr="Logo&#10;&#10;Description automatically generated">
            <a:extLst>
              <a:ext uri="{FF2B5EF4-FFF2-40B4-BE49-F238E27FC236}">
                <a16:creationId xmlns:a16="http://schemas.microsoft.com/office/drawing/2014/main" id="{326A5C62-DD85-461B-A609-BEF70AA74180}"/>
              </a:ext>
            </a:extLst>
          </p:cNvPr>
          <p:cNvPicPr>
            <a:picLocks noChangeAspect="1"/>
          </p:cNvPicPr>
          <p:nvPr/>
        </p:nvPicPr>
        <p:blipFill rotWithShape="1">
          <a:blip r:embed="rId2">
            <a:extLst>
              <a:ext uri="{28A0092B-C50C-407E-A947-70E740481C1C}">
                <a14:useLocalDpi xmlns:a14="http://schemas.microsoft.com/office/drawing/2010/main" val="0"/>
              </a:ext>
            </a:extLst>
          </a:blip>
          <a:srcRect t="315" r="1" b="14045"/>
          <a:stretch/>
        </p:blipFill>
        <p:spPr>
          <a:xfrm>
            <a:off x="327547" y="2454903"/>
            <a:ext cx="7058306" cy="4080254"/>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DD8EFF-CAE5-4275-9EDC-60DEC8CEC455}"/>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In contrast to the popular opinions of Christ</a:t>
            </a:r>
          </a:p>
          <a:p>
            <a:endParaRPr lang="en-US" dirty="0">
              <a:solidFill>
                <a:srgbClr val="FFFFFF"/>
              </a:solidFill>
            </a:endParaRPr>
          </a:p>
          <a:p>
            <a:r>
              <a:rPr lang="en-US" dirty="0">
                <a:solidFill>
                  <a:srgbClr val="FFFFFF"/>
                </a:solidFill>
              </a:rPr>
              <a:t>In contrast to what others say</a:t>
            </a:r>
          </a:p>
          <a:p>
            <a:endParaRPr lang="en-US" dirty="0">
              <a:solidFill>
                <a:srgbClr val="FFFFFF"/>
              </a:solidFill>
            </a:endParaRPr>
          </a:p>
          <a:p>
            <a:r>
              <a:rPr lang="en-US" dirty="0">
                <a:solidFill>
                  <a:srgbClr val="FFFFFF"/>
                </a:solidFill>
              </a:rPr>
              <a:t>Who do YOU say I am?</a:t>
            </a:r>
          </a:p>
        </p:txBody>
      </p:sp>
    </p:spTree>
    <p:extLst>
      <p:ext uri="{BB962C8B-B14F-4D97-AF65-F5344CB8AC3E}">
        <p14:creationId xmlns:p14="http://schemas.microsoft.com/office/powerpoint/2010/main" val="1462342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B667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2E74A1-652F-457A-8ECA-F89EFEF1642F}"/>
              </a:ext>
            </a:extLst>
          </p:cNvPr>
          <p:cNvSpPr>
            <a:spLocks noGrp="1"/>
          </p:cNvSpPr>
          <p:nvPr>
            <p:ph type="title"/>
          </p:nvPr>
        </p:nvSpPr>
        <p:spPr>
          <a:xfrm>
            <a:off x="524256" y="491260"/>
            <a:ext cx="6594189" cy="1625210"/>
          </a:xfrm>
        </p:spPr>
        <p:txBody>
          <a:bodyPr>
            <a:normAutofit/>
          </a:bodyPr>
          <a:lstStyle/>
          <a:p>
            <a:r>
              <a:rPr lang="en-US" sz="3700">
                <a:solidFill>
                  <a:srgbClr val="FFFFFF"/>
                </a:solidFill>
              </a:rPr>
              <a:t>Mk 8:29a “</a:t>
            </a:r>
            <a:r>
              <a:rPr lang="en-US" sz="3700" baseline="30000">
                <a:solidFill>
                  <a:srgbClr val="FFFFFF"/>
                </a:solidFill>
              </a:rPr>
              <a:t>29 </a:t>
            </a:r>
            <a:r>
              <a:rPr lang="en-US" sz="3700">
                <a:solidFill>
                  <a:srgbClr val="FFFFFF"/>
                </a:solidFill>
              </a:rPr>
              <a:t>He said to them, “But who do you say that I am?”</a:t>
            </a:r>
            <a:br>
              <a:rPr lang="en-US" sz="3700">
                <a:solidFill>
                  <a:srgbClr val="FFFFFF"/>
                </a:solidFill>
              </a:rPr>
            </a:br>
            <a:endParaRPr lang="en-US" sz="3700">
              <a:solidFill>
                <a:srgbClr val="FFFFFF"/>
              </a:solidFill>
            </a:endParaRPr>
          </a:p>
        </p:txBody>
      </p:sp>
      <p:pic>
        <p:nvPicPr>
          <p:cNvPr id="6" name="Picture 5" descr="Graphical user interface, text, application&#10;&#10;Description automatically generated">
            <a:extLst>
              <a:ext uri="{FF2B5EF4-FFF2-40B4-BE49-F238E27FC236}">
                <a16:creationId xmlns:a16="http://schemas.microsoft.com/office/drawing/2014/main" id="{F2CB1653-1076-4EAB-9BD1-5BB79F7A0A49}"/>
              </a:ext>
            </a:extLst>
          </p:cNvPr>
          <p:cNvPicPr>
            <a:picLocks noChangeAspect="1"/>
          </p:cNvPicPr>
          <p:nvPr/>
        </p:nvPicPr>
        <p:blipFill rotWithShape="1">
          <a:blip r:embed="rId2">
            <a:extLst>
              <a:ext uri="{28A0092B-C50C-407E-A947-70E740481C1C}">
                <a14:useLocalDpi xmlns:a14="http://schemas.microsoft.com/office/drawing/2010/main" val="0"/>
              </a:ext>
            </a:extLst>
          </a:blip>
          <a:srcRect t="366" r="1" b="15551"/>
          <a:stretch/>
        </p:blipFill>
        <p:spPr>
          <a:xfrm>
            <a:off x="327547" y="2454903"/>
            <a:ext cx="7058306" cy="4080254"/>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DD8EFF-CAE5-4275-9EDC-60DEC8CEC455}"/>
              </a:ext>
            </a:extLst>
          </p:cNvPr>
          <p:cNvSpPr>
            <a:spLocks noGrp="1"/>
          </p:cNvSpPr>
          <p:nvPr>
            <p:ph idx="1"/>
          </p:nvPr>
        </p:nvSpPr>
        <p:spPr>
          <a:xfrm>
            <a:off x="8029319" y="917725"/>
            <a:ext cx="3424739" cy="4852362"/>
          </a:xfrm>
        </p:spPr>
        <p:txBody>
          <a:bodyPr anchor="ctr">
            <a:normAutofit/>
          </a:bodyPr>
          <a:lstStyle/>
          <a:p>
            <a:r>
              <a:rPr lang="en-US" sz="2400" dirty="0">
                <a:solidFill>
                  <a:srgbClr val="FFFFFF"/>
                </a:solidFill>
              </a:rPr>
              <a:t>The question was for each of them to consider</a:t>
            </a:r>
          </a:p>
          <a:p>
            <a:endParaRPr lang="en-US" sz="2400" dirty="0">
              <a:solidFill>
                <a:srgbClr val="FFFFFF"/>
              </a:solidFill>
            </a:endParaRPr>
          </a:p>
          <a:p>
            <a:r>
              <a:rPr lang="en-US" sz="2400" dirty="0">
                <a:solidFill>
                  <a:srgbClr val="FFFFFF"/>
                </a:solidFill>
              </a:rPr>
              <a:t>Another’s confession wouldn’t help them</a:t>
            </a:r>
          </a:p>
          <a:p>
            <a:endParaRPr lang="en-US" sz="2400" dirty="0">
              <a:solidFill>
                <a:srgbClr val="FFFFFF"/>
              </a:solidFill>
            </a:endParaRPr>
          </a:p>
          <a:p>
            <a:r>
              <a:rPr lang="en-US" sz="2400" dirty="0">
                <a:solidFill>
                  <a:srgbClr val="FFFFFF"/>
                </a:solidFill>
              </a:rPr>
              <a:t>It didn’t matter what others thought, Jesus was concerned with what each individual thought</a:t>
            </a:r>
          </a:p>
        </p:txBody>
      </p:sp>
    </p:spTree>
    <p:extLst>
      <p:ext uri="{BB962C8B-B14F-4D97-AF65-F5344CB8AC3E}">
        <p14:creationId xmlns:p14="http://schemas.microsoft.com/office/powerpoint/2010/main" val="2861331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B667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2E74A1-652F-457A-8ECA-F89EFEF1642F}"/>
              </a:ext>
            </a:extLst>
          </p:cNvPr>
          <p:cNvSpPr>
            <a:spLocks noGrp="1"/>
          </p:cNvSpPr>
          <p:nvPr>
            <p:ph type="title"/>
          </p:nvPr>
        </p:nvSpPr>
        <p:spPr>
          <a:xfrm>
            <a:off x="524256" y="491260"/>
            <a:ext cx="6594189" cy="1625210"/>
          </a:xfrm>
        </p:spPr>
        <p:txBody>
          <a:bodyPr>
            <a:normAutofit/>
          </a:bodyPr>
          <a:lstStyle/>
          <a:p>
            <a:r>
              <a:rPr lang="en-US" sz="3700">
                <a:solidFill>
                  <a:srgbClr val="FFFFFF"/>
                </a:solidFill>
              </a:rPr>
              <a:t>Mk 8:29a “</a:t>
            </a:r>
            <a:r>
              <a:rPr lang="en-US" sz="3700" baseline="30000">
                <a:solidFill>
                  <a:srgbClr val="FFFFFF"/>
                </a:solidFill>
              </a:rPr>
              <a:t>29 </a:t>
            </a:r>
            <a:r>
              <a:rPr lang="en-US" sz="3700">
                <a:solidFill>
                  <a:srgbClr val="FFFFFF"/>
                </a:solidFill>
              </a:rPr>
              <a:t>He said to them, “But who do you say that I am?”</a:t>
            </a:r>
            <a:br>
              <a:rPr lang="en-US" sz="3700">
                <a:solidFill>
                  <a:srgbClr val="FFFFFF"/>
                </a:solidFill>
              </a:rPr>
            </a:br>
            <a:endParaRPr lang="en-US" sz="3700">
              <a:solidFill>
                <a:srgbClr val="FFFFFF"/>
              </a:solidFill>
            </a:endParaRPr>
          </a:p>
        </p:txBody>
      </p:sp>
      <p:pic>
        <p:nvPicPr>
          <p:cNvPr id="6" name="Picture 5" descr="Graphical user interface, text, application&#10;&#10;Description automatically generated">
            <a:extLst>
              <a:ext uri="{FF2B5EF4-FFF2-40B4-BE49-F238E27FC236}">
                <a16:creationId xmlns:a16="http://schemas.microsoft.com/office/drawing/2014/main" id="{F2CB1653-1076-4EAB-9BD1-5BB79F7A0A49}"/>
              </a:ext>
            </a:extLst>
          </p:cNvPr>
          <p:cNvPicPr>
            <a:picLocks noChangeAspect="1"/>
          </p:cNvPicPr>
          <p:nvPr/>
        </p:nvPicPr>
        <p:blipFill rotWithShape="1">
          <a:blip r:embed="rId2">
            <a:extLst>
              <a:ext uri="{28A0092B-C50C-407E-A947-70E740481C1C}">
                <a14:useLocalDpi xmlns:a14="http://schemas.microsoft.com/office/drawing/2010/main" val="0"/>
              </a:ext>
            </a:extLst>
          </a:blip>
          <a:srcRect t="366" r="1" b="15551"/>
          <a:stretch/>
        </p:blipFill>
        <p:spPr>
          <a:xfrm>
            <a:off x="327547" y="2454903"/>
            <a:ext cx="7058306" cy="4080254"/>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DD8EFF-CAE5-4275-9EDC-60DEC8CEC455}"/>
              </a:ext>
            </a:extLst>
          </p:cNvPr>
          <p:cNvSpPr>
            <a:spLocks noGrp="1"/>
          </p:cNvSpPr>
          <p:nvPr>
            <p:ph idx="1"/>
          </p:nvPr>
        </p:nvSpPr>
        <p:spPr>
          <a:xfrm>
            <a:off x="8029319" y="917725"/>
            <a:ext cx="3424739" cy="4852362"/>
          </a:xfrm>
        </p:spPr>
        <p:txBody>
          <a:bodyPr anchor="ctr">
            <a:normAutofit/>
          </a:bodyPr>
          <a:lstStyle/>
          <a:p>
            <a:r>
              <a:rPr lang="en-US" sz="2400" dirty="0">
                <a:solidFill>
                  <a:srgbClr val="FFFFFF"/>
                </a:solidFill>
              </a:rPr>
              <a:t>The same expectation is true for us to day</a:t>
            </a:r>
          </a:p>
          <a:p>
            <a:endParaRPr lang="en-US" sz="2400" dirty="0">
              <a:solidFill>
                <a:srgbClr val="FFFFFF"/>
              </a:solidFill>
            </a:endParaRPr>
          </a:p>
          <a:p>
            <a:r>
              <a:rPr lang="en-US" sz="2400" dirty="0">
                <a:solidFill>
                  <a:srgbClr val="FFFFFF"/>
                </a:solidFill>
              </a:rPr>
              <a:t>Most of the world has rejected who He really is</a:t>
            </a:r>
          </a:p>
          <a:p>
            <a:endParaRPr lang="en-US" sz="2400" dirty="0">
              <a:solidFill>
                <a:srgbClr val="FFFFFF"/>
              </a:solidFill>
            </a:endParaRPr>
          </a:p>
          <a:p>
            <a:r>
              <a:rPr lang="en-US" sz="2400" dirty="0">
                <a:solidFill>
                  <a:srgbClr val="FFFFFF"/>
                </a:solidFill>
              </a:rPr>
              <a:t>He forgives and pardons those who accept Him as He really is                (cf. Mt 10:32-33)</a:t>
            </a:r>
          </a:p>
        </p:txBody>
      </p:sp>
    </p:spTree>
    <p:extLst>
      <p:ext uri="{BB962C8B-B14F-4D97-AF65-F5344CB8AC3E}">
        <p14:creationId xmlns:p14="http://schemas.microsoft.com/office/powerpoint/2010/main" val="29334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7028DB-2342-43F5-B4B5-8CCE271ABA88}"/>
              </a:ext>
            </a:extLst>
          </p:cNvPr>
          <p:cNvSpPr>
            <a:spLocks noGrp="1"/>
          </p:cNvSpPr>
          <p:nvPr>
            <p:ph type="title"/>
          </p:nvPr>
        </p:nvSpPr>
        <p:spPr>
          <a:xfrm>
            <a:off x="524256" y="491260"/>
            <a:ext cx="6594189" cy="1625210"/>
          </a:xfrm>
        </p:spPr>
        <p:txBody>
          <a:bodyPr>
            <a:normAutofit/>
          </a:bodyPr>
          <a:lstStyle/>
          <a:p>
            <a:r>
              <a:rPr lang="en-US" sz="3700">
                <a:solidFill>
                  <a:srgbClr val="FFFFFF"/>
                </a:solidFill>
              </a:rPr>
              <a:t>Mk 8:29b “Peter answered and said to Him, “You are the Christ.”</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623942-FF41-44CE-B671-CAAF1FC25089}"/>
              </a:ext>
            </a:extLst>
          </p:cNvPr>
          <p:cNvSpPr>
            <a:spLocks noGrp="1"/>
          </p:cNvSpPr>
          <p:nvPr>
            <p:ph idx="1"/>
          </p:nvPr>
        </p:nvSpPr>
        <p:spPr>
          <a:xfrm>
            <a:off x="8029319" y="633046"/>
            <a:ext cx="3424739" cy="5472332"/>
          </a:xfrm>
        </p:spPr>
        <p:txBody>
          <a:bodyPr anchor="ctr">
            <a:noAutofit/>
          </a:bodyPr>
          <a:lstStyle/>
          <a:p>
            <a:r>
              <a:rPr lang="en-US" sz="2200" dirty="0">
                <a:solidFill>
                  <a:srgbClr val="FFFFFF"/>
                </a:solidFill>
              </a:rPr>
              <a:t>He was certain of who Jesus was and was not afraid or ashamed to admit it</a:t>
            </a:r>
          </a:p>
          <a:p>
            <a:endParaRPr lang="en-US" sz="2200" dirty="0">
              <a:solidFill>
                <a:srgbClr val="FFFFFF"/>
              </a:solidFill>
            </a:endParaRPr>
          </a:p>
          <a:p>
            <a:r>
              <a:rPr lang="en-US" sz="2200" dirty="0">
                <a:solidFill>
                  <a:srgbClr val="FFFFFF"/>
                </a:solidFill>
              </a:rPr>
              <a:t>There was not doubt this was the Messiah (Anointed one of God)</a:t>
            </a:r>
          </a:p>
          <a:p>
            <a:endParaRPr lang="en-US" sz="2200" dirty="0">
              <a:solidFill>
                <a:srgbClr val="FFFFFF"/>
              </a:solidFill>
            </a:endParaRPr>
          </a:p>
          <a:p>
            <a:r>
              <a:rPr lang="en-US" sz="2200" dirty="0">
                <a:solidFill>
                  <a:srgbClr val="FFFFFF"/>
                </a:solidFill>
              </a:rPr>
              <a:t>He recognized Jesus wasn’t just a great prophet or teacher…He wasn’t just one who could perform miracles…He was the Christ</a:t>
            </a:r>
          </a:p>
        </p:txBody>
      </p:sp>
      <p:pic>
        <p:nvPicPr>
          <p:cNvPr id="7" name="Picture 6">
            <a:extLst>
              <a:ext uri="{FF2B5EF4-FFF2-40B4-BE49-F238E27FC236}">
                <a16:creationId xmlns:a16="http://schemas.microsoft.com/office/drawing/2014/main" id="{1A8845C8-BE87-4B04-A021-6BB750E07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7" y="2729132"/>
            <a:ext cx="6616508" cy="3637608"/>
          </a:xfrm>
          <a:prstGeom prst="rect">
            <a:avLst/>
          </a:prstGeom>
        </p:spPr>
      </p:pic>
    </p:spTree>
    <p:extLst>
      <p:ext uri="{BB962C8B-B14F-4D97-AF65-F5344CB8AC3E}">
        <p14:creationId xmlns:p14="http://schemas.microsoft.com/office/powerpoint/2010/main" val="4161033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D52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6F46E8-94EB-43E3-93EA-67F0A729A4E1}"/>
              </a:ext>
            </a:extLst>
          </p:cNvPr>
          <p:cNvSpPr>
            <a:spLocks noGrp="1"/>
          </p:cNvSpPr>
          <p:nvPr>
            <p:ph type="title"/>
          </p:nvPr>
        </p:nvSpPr>
        <p:spPr>
          <a:xfrm>
            <a:off x="524256" y="491260"/>
            <a:ext cx="6594189" cy="1625210"/>
          </a:xfrm>
        </p:spPr>
        <p:txBody>
          <a:bodyPr>
            <a:normAutofit/>
          </a:bodyPr>
          <a:lstStyle/>
          <a:p>
            <a:r>
              <a:rPr lang="en-US" sz="3700" dirty="0">
                <a:solidFill>
                  <a:srgbClr val="FFFFFF"/>
                </a:solidFill>
              </a:rPr>
              <a:t>Mk 8:30 “</a:t>
            </a:r>
            <a:r>
              <a:rPr lang="en-US" sz="3700" baseline="30000" dirty="0">
                <a:solidFill>
                  <a:srgbClr val="FFFFFF"/>
                </a:solidFill>
              </a:rPr>
              <a:t>30 </a:t>
            </a:r>
            <a:r>
              <a:rPr lang="en-US" sz="3700" dirty="0">
                <a:solidFill>
                  <a:srgbClr val="FFFFFF"/>
                </a:solidFill>
              </a:rPr>
              <a:t>Then He strictly warned them that they should tell no one about Him.”</a:t>
            </a:r>
          </a:p>
        </p:txBody>
      </p:sp>
      <p:pic>
        <p:nvPicPr>
          <p:cNvPr id="5" name="Picture 4" descr="Text&#10;&#10;Description automatically generated">
            <a:extLst>
              <a:ext uri="{FF2B5EF4-FFF2-40B4-BE49-F238E27FC236}">
                <a16:creationId xmlns:a16="http://schemas.microsoft.com/office/drawing/2014/main" id="{C042C2EB-10EE-4002-ADA7-23C0BDAB55C7}"/>
              </a:ext>
            </a:extLst>
          </p:cNvPr>
          <p:cNvPicPr>
            <a:picLocks noChangeAspect="1"/>
          </p:cNvPicPr>
          <p:nvPr/>
        </p:nvPicPr>
        <p:blipFill rotWithShape="1">
          <a:blip r:embed="rId2">
            <a:extLst>
              <a:ext uri="{28A0092B-C50C-407E-A947-70E740481C1C}">
                <a14:useLocalDpi xmlns:a14="http://schemas.microsoft.com/office/drawing/2010/main" val="0"/>
              </a:ext>
            </a:extLst>
          </a:blip>
          <a:srcRect t="3025" r="1" b="21656"/>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43CF97-BE96-49BD-9AAC-DB71704E4AB9}"/>
              </a:ext>
            </a:extLst>
          </p:cNvPr>
          <p:cNvSpPr>
            <a:spLocks noGrp="1"/>
          </p:cNvSpPr>
          <p:nvPr>
            <p:ph idx="1"/>
          </p:nvPr>
        </p:nvSpPr>
        <p:spPr>
          <a:xfrm>
            <a:off x="8029319" y="917725"/>
            <a:ext cx="3424739" cy="4852362"/>
          </a:xfrm>
        </p:spPr>
        <p:txBody>
          <a:bodyPr anchor="ctr">
            <a:noAutofit/>
          </a:bodyPr>
          <a:lstStyle/>
          <a:p>
            <a:r>
              <a:rPr lang="en-US" sz="2200" dirty="0">
                <a:solidFill>
                  <a:srgbClr val="FFFFFF"/>
                </a:solidFill>
              </a:rPr>
              <a:t>Jesus knew that now was not the time for this declaration to the world</a:t>
            </a:r>
          </a:p>
          <a:p>
            <a:endParaRPr lang="en-US" sz="2200" dirty="0">
              <a:solidFill>
                <a:srgbClr val="FFFFFF"/>
              </a:solidFill>
            </a:endParaRPr>
          </a:p>
          <a:p>
            <a:r>
              <a:rPr lang="en-US" sz="2200" dirty="0">
                <a:solidFill>
                  <a:srgbClr val="FFFFFF"/>
                </a:solidFill>
              </a:rPr>
              <a:t>The Jews were seeking a political Messiah,  one who would liberate the people from Rome</a:t>
            </a:r>
          </a:p>
          <a:p>
            <a:endParaRPr lang="en-US" sz="2200" dirty="0">
              <a:solidFill>
                <a:srgbClr val="FFFFFF"/>
              </a:solidFill>
            </a:endParaRPr>
          </a:p>
          <a:p>
            <a:r>
              <a:rPr lang="en-US" sz="2200" dirty="0">
                <a:solidFill>
                  <a:srgbClr val="FFFFFF"/>
                </a:solidFill>
              </a:rPr>
              <a:t>Declaring Jesus as the Messiah would create confusion and false hope for those expecting Him to overthrow Rome</a:t>
            </a:r>
          </a:p>
        </p:txBody>
      </p:sp>
    </p:spTree>
    <p:extLst>
      <p:ext uri="{BB962C8B-B14F-4D97-AF65-F5344CB8AC3E}">
        <p14:creationId xmlns:p14="http://schemas.microsoft.com/office/powerpoint/2010/main" val="3582937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597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E0FCDC-20F1-4FB5-A030-C6CFB52DBDA6}"/>
              </a:ext>
            </a:extLst>
          </p:cNvPr>
          <p:cNvSpPr>
            <a:spLocks noGrp="1"/>
          </p:cNvSpPr>
          <p:nvPr>
            <p:ph type="title"/>
          </p:nvPr>
        </p:nvSpPr>
        <p:spPr>
          <a:xfrm>
            <a:off x="524256" y="491260"/>
            <a:ext cx="6594189" cy="1625210"/>
          </a:xfrm>
        </p:spPr>
        <p:txBody>
          <a:bodyPr>
            <a:normAutofit/>
          </a:bodyPr>
          <a:lstStyle/>
          <a:p>
            <a:r>
              <a:rPr lang="en-US" sz="3700">
                <a:solidFill>
                  <a:srgbClr val="FFFFFF"/>
                </a:solidFill>
              </a:rPr>
              <a:t>Mk 8:30 “</a:t>
            </a:r>
            <a:r>
              <a:rPr lang="en-US" sz="3700" baseline="30000">
                <a:solidFill>
                  <a:srgbClr val="FFFFFF"/>
                </a:solidFill>
              </a:rPr>
              <a:t>30 </a:t>
            </a:r>
            <a:r>
              <a:rPr lang="en-US" sz="3700">
                <a:solidFill>
                  <a:srgbClr val="FFFFFF"/>
                </a:solidFill>
              </a:rPr>
              <a:t>Then He strictly warned them that they should tell no one about Him.”</a:t>
            </a:r>
          </a:p>
        </p:txBody>
      </p:sp>
      <p:pic>
        <p:nvPicPr>
          <p:cNvPr id="5" name="Picture 4" descr="Shape, arrow&#10;&#10;Description automatically generated">
            <a:extLst>
              <a:ext uri="{FF2B5EF4-FFF2-40B4-BE49-F238E27FC236}">
                <a16:creationId xmlns:a16="http://schemas.microsoft.com/office/drawing/2014/main" id="{872B14D5-A9C3-4CB2-9F22-047D17BC3BC5}"/>
              </a:ext>
            </a:extLst>
          </p:cNvPr>
          <p:cNvPicPr>
            <a:picLocks noChangeAspect="1"/>
          </p:cNvPicPr>
          <p:nvPr/>
        </p:nvPicPr>
        <p:blipFill rotWithShape="1">
          <a:blip r:embed="rId2">
            <a:extLst>
              <a:ext uri="{28A0092B-C50C-407E-A947-70E740481C1C}">
                <a14:useLocalDpi xmlns:a14="http://schemas.microsoft.com/office/drawing/2010/main" val="0"/>
              </a:ext>
            </a:extLst>
          </a:blip>
          <a:srcRect t="22923" r="1" b="1"/>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068F93-DE91-4421-9425-37B24E8C42F0}"/>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Mk 8:31 “</a:t>
            </a:r>
            <a:r>
              <a:rPr lang="en-US" baseline="30000" dirty="0">
                <a:solidFill>
                  <a:srgbClr val="FFFFFF"/>
                </a:solidFill>
              </a:rPr>
              <a:t>31 </a:t>
            </a:r>
            <a:r>
              <a:rPr lang="en-US" dirty="0">
                <a:solidFill>
                  <a:srgbClr val="FFFFFF"/>
                </a:solidFill>
              </a:rPr>
              <a:t>And He began to teach them that the Son of Man must suffer many things, and be rejected by the elders and chief priests and scribes, and be killed, and after three days rise again.”</a:t>
            </a:r>
          </a:p>
        </p:txBody>
      </p:sp>
    </p:spTree>
    <p:extLst>
      <p:ext uri="{BB962C8B-B14F-4D97-AF65-F5344CB8AC3E}">
        <p14:creationId xmlns:p14="http://schemas.microsoft.com/office/powerpoint/2010/main" val="1106886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371</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PowerPoint Presentation</vt:lpstr>
      <vt:lpstr>What He didn’t ask…</vt:lpstr>
      <vt:lpstr>What He did ask</vt:lpstr>
      <vt:lpstr>Mk 8:29a “29 He said to them, “But who do you say that I am?” </vt:lpstr>
      <vt:lpstr>Mk 8:29a “29 He said to them, “But who do you say that I am?” </vt:lpstr>
      <vt:lpstr>Mk 8:29a “29 He said to them, “But who do you say that I am?” </vt:lpstr>
      <vt:lpstr>Mk 8:29b “Peter answered and said to Him, “You are the Christ.”</vt:lpstr>
      <vt:lpstr>Mk 8:30 “30 Then He strictly warned them that they should tell no one about Him.”</vt:lpstr>
      <vt:lpstr>Mk 8:30 “30 Then He strictly warned them that they should tell no one about Him.”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5</cp:revision>
  <dcterms:created xsi:type="dcterms:W3CDTF">2020-12-17T05:05:40Z</dcterms:created>
  <dcterms:modified xsi:type="dcterms:W3CDTF">2020-12-17T05:16:35Z</dcterms:modified>
</cp:coreProperties>
</file>