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8:11 – 13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11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“Pharisees”</a:t>
            </a:r>
          </a:p>
          <a:p>
            <a:pPr lvl="1"/>
            <a:r>
              <a:rPr lang="en-US" sz="3200" dirty="0"/>
              <a:t>Legalistic</a:t>
            </a:r>
          </a:p>
          <a:p>
            <a:pPr lvl="1"/>
            <a:r>
              <a:rPr lang="en-US" sz="3200" dirty="0"/>
              <a:t>Hated Jesus</a:t>
            </a:r>
          </a:p>
          <a:p>
            <a:pPr lvl="1"/>
            <a:endParaRPr lang="en-US" sz="3200" dirty="0"/>
          </a:p>
          <a:p>
            <a:r>
              <a:rPr lang="en-US" sz="3200" dirty="0"/>
              <a:t>“Dispute:”</a:t>
            </a:r>
          </a:p>
          <a:p>
            <a:pPr lvl="1"/>
            <a:r>
              <a:rPr lang="en-US" sz="3200" dirty="0"/>
              <a:t>Argue</a:t>
            </a:r>
          </a:p>
          <a:p>
            <a:pPr lvl="1"/>
            <a:r>
              <a:rPr lang="en-US" sz="3200" dirty="0"/>
              <a:t>They were not looking for a calm discussion…they were in a sense trying to pick a fight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11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“Seeking from Him a sign from heaven, testing Him”</a:t>
            </a:r>
          </a:p>
          <a:p>
            <a:pPr lvl="1"/>
            <a:r>
              <a:rPr lang="en-US" sz="2400" dirty="0"/>
              <a:t>Trying to gain further proof of Jesus claim to be the Messiah</a:t>
            </a:r>
          </a:p>
          <a:p>
            <a:pPr lvl="1"/>
            <a:r>
              <a:rPr lang="en-US" sz="2400" dirty="0"/>
              <a:t>They were not content with the many miracles He had already performed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4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12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“He sighed deeply in His spirit</a:t>
            </a:r>
          </a:p>
          <a:p>
            <a:pPr lvl="1"/>
            <a:r>
              <a:rPr lang="en-US" sz="2200" dirty="0"/>
              <a:t>He is grieved in His soul at their unbelief</a:t>
            </a:r>
          </a:p>
          <a:p>
            <a:pPr lvl="1"/>
            <a:r>
              <a:rPr lang="en-US" sz="2200" dirty="0"/>
              <a:t>He is perhaps both saddened and angered</a:t>
            </a:r>
          </a:p>
          <a:p>
            <a:pPr lvl="1"/>
            <a:endParaRPr lang="en-US" sz="2200" dirty="0"/>
          </a:p>
          <a:p>
            <a:r>
              <a:rPr lang="en-US" sz="2200" dirty="0"/>
              <a:t>“Assuredly, I say to you, no sign shall be given to this generation.”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9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13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13 </a:t>
            </a:r>
            <a:r>
              <a:rPr lang="en-US" sz="2200" dirty="0"/>
              <a:t>And He left them…”</a:t>
            </a:r>
          </a:p>
          <a:p>
            <a:pPr lvl="1"/>
            <a:r>
              <a:rPr lang="en-US" sz="2200" dirty="0"/>
              <a:t>There was nothing more to say</a:t>
            </a:r>
          </a:p>
          <a:p>
            <a:pPr lvl="1"/>
            <a:r>
              <a:rPr lang="en-US" sz="2200" dirty="0"/>
              <a:t>There was nothing more to do</a:t>
            </a:r>
          </a:p>
          <a:p>
            <a:pPr lvl="1"/>
            <a:r>
              <a:rPr lang="en-US" sz="2200" dirty="0"/>
              <a:t>There was not need to stay and argue with these people who have chosen to believe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57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151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PowerPoint Presentation</vt:lpstr>
      <vt:lpstr>Verse 11</vt:lpstr>
      <vt:lpstr>Verse 11</vt:lpstr>
      <vt:lpstr>Verse 12</vt:lpstr>
      <vt:lpstr>Verse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12</cp:revision>
  <dcterms:created xsi:type="dcterms:W3CDTF">2020-11-10T04:37:52Z</dcterms:created>
  <dcterms:modified xsi:type="dcterms:W3CDTF">2020-11-16T19:12:53Z</dcterms:modified>
</cp:coreProperties>
</file>