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7:24 - 30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24 - 26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“He arose and went to the region of </a:t>
            </a:r>
            <a:r>
              <a:rPr lang="en-US" dirty="0" err="1"/>
              <a:t>Tyre</a:t>
            </a:r>
            <a:r>
              <a:rPr lang="en-US" dirty="0"/>
              <a:t> and Sidon.”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Leaving the Jewish people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Entering a Greek region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“He entered a house and wanted no one to know </a:t>
            </a:r>
            <a:r>
              <a:rPr lang="en-US" i="1" dirty="0"/>
              <a:t>it…”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Possibly seeking the rest mentioned earlier in scripture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i="1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24 - 26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“He could not be hidden.”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His fame had spread to the Gentile region as well</a:t>
            </a:r>
          </a:p>
          <a:p>
            <a:pPr lvl="1">
              <a:lnSpc>
                <a:spcPct val="90000"/>
              </a:lnSpc>
            </a:pPr>
            <a:endParaRPr lang="en-US" sz="2200" i="1" dirty="0"/>
          </a:p>
          <a:p>
            <a:pPr>
              <a:lnSpc>
                <a:spcPct val="90000"/>
              </a:lnSpc>
            </a:pPr>
            <a:r>
              <a:rPr lang="en-US" sz="2200" i="1" dirty="0"/>
              <a:t>“</a:t>
            </a:r>
            <a:r>
              <a:rPr lang="en-US" sz="2200" dirty="0"/>
              <a:t>For a woman whose young daughter had an unclean spirit heard about Him, and she came and fell at His feet.”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Again emphasizing His fame among the people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279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24 - 26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“The woman was a Greek, a </a:t>
            </a:r>
            <a:r>
              <a:rPr lang="en-US" sz="2600" dirty="0" err="1"/>
              <a:t>Syro</a:t>
            </a:r>
            <a:r>
              <a:rPr lang="en-US" sz="2600" dirty="0"/>
              <a:t>-Phoenician by birth…”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There is a double emphasis placed on the Greek background of the woman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Jews had no dealings with Gentiles</a:t>
            </a:r>
          </a:p>
          <a:p>
            <a:pPr lvl="1"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“She kept asking Him…”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Shows her faith in Jesus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Shows her strong love for her daughter</a:t>
            </a:r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954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27 - 28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“Let the children be filled first,…”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Jesus lets the woman know that His responsibility is to the Jews first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First gives an implication that the Gentiles may receive His assistance later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7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8832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27 - 28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“The Children”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Refers to the Jews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/>
              <a:t>“The dogs”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Refers to the Gentiles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7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289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27 - 28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398859"/>
            <a:ext cx="3360771" cy="357990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“Yes, Lord…”</a:t>
            </a:r>
          </a:p>
          <a:p>
            <a:pPr lvl="1">
              <a:lnSpc>
                <a:spcPct val="90000"/>
              </a:lnSpc>
            </a:pPr>
            <a:r>
              <a:rPr lang="en-US" sz="7200" dirty="0"/>
              <a:t>She does not dispute what Jesus says or show anger over His words</a:t>
            </a:r>
          </a:p>
          <a:p>
            <a:pPr lvl="1">
              <a:lnSpc>
                <a:spcPct val="90000"/>
              </a:lnSpc>
            </a:pPr>
            <a:r>
              <a:rPr lang="en-US" sz="7200" dirty="0"/>
              <a:t>She humbly accepts her position</a:t>
            </a:r>
          </a:p>
          <a:p>
            <a:pPr lvl="1">
              <a:lnSpc>
                <a:spcPct val="90000"/>
              </a:lnSpc>
            </a:pPr>
            <a:endParaRPr lang="en-US" sz="7200" dirty="0"/>
          </a:p>
          <a:p>
            <a:pPr>
              <a:lnSpc>
                <a:spcPct val="90000"/>
              </a:lnSpc>
            </a:pPr>
            <a:r>
              <a:rPr lang="en-US" sz="7200" dirty="0"/>
              <a:t>“Little dogs under the table eat from the children’s crumbs.”</a:t>
            </a:r>
          </a:p>
          <a:p>
            <a:pPr lvl="1">
              <a:lnSpc>
                <a:spcPct val="90000"/>
              </a:lnSpc>
            </a:pPr>
            <a:r>
              <a:rPr lang="en-US" sz="7200" dirty="0"/>
              <a:t>Using Jesus’ own terminology she continues her request</a:t>
            </a:r>
          </a:p>
          <a:p>
            <a:pPr lvl="1">
              <a:lnSpc>
                <a:spcPct val="90000"/>
              </a:lnSpc>
            </a:pPr>
            <a:r>
              <a:rPr lang="en-US" sz="7200" dirty="0"/>
              <a:t>She recognizes all she needs are the “Crumbs”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7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636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29 - 30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398859"/>
            <a:ext cx="3360771" cy="35799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“For this saying go your way; the demon has gone out of your daughter.”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 does not go with her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 does not touch the child or issue a command to the demon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 lets her know the healing has already taken place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7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7083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Verses 29 - 30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B1F4-70C8-41EF-86DB-33AB5A2A98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3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398859"/>
            <a:ext cx="3360771" cy="35799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“When she had come to her house, she found the demon gone out, and her daughter lying on the bed.”  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The mother knew Jesus could heal her daughter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The woman saw the reward for her faith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700" dirty="0"/>
          </a:p>
          <a:p>
            <a:pPr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750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363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PowerPoint Presentation</vt:lpstr>
      <vt:lpstr>Verses 24 - 26</vt:lpstr>
      <vt:lpstr>Verses 24 - 26</vt:lpstr>
      <vt:lpstr>Verses 24 - 26</vt:lpstr>
      <vt:lpstr>Verses 27 - 28</vt:lpstr>
      <vt:lpstr>Verses 27 - 28</vt:lpstr>
      <vt:lpstr>Verses 27 - 28</vt:lpstr>
      <vt:lpstr>Verses 29 - 30</vt:lpstr>
      <vt:lpstr>Verses 29 - 30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29</cp:revision>
  <dcterms:created xsi:type="dcterms:W3CDTF">2020-10-12T20:54:41Z</dcterms:created>
  <dcterms:modified xsi:type="dcterms:W3CDTF">2020-10-27T17:41:34Z</dcterms:modified>
</cp:coreProperties>
</file>