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2C093-3C39-423B-A8BE-F56F8B58366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1862-FFE2-4FDF-ABE7-0E6F4C1A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light of who Jesus is, we must offer and respond to the gospel invitation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A1862-FFE2-4FDF-ABE7-0E6F4C1AB9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6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light of the blessings that come from obedience, we must offer and respond to the gospel invitation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A1862-FFE2-4FDF-ABE7-0E6F4C1AB9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light of the punishment for sin, we must offer and respond to the gospel invitation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A1862-FFE2-4FDF-ABE7-0E6F4C1AB9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light of the fact it is our responsibility, we must offer and respond to the gospel invitation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A1862-FFE2-4FDF-ABE7-0E6F4C1AB9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230C-C7EB-461E-A342-20291FCC4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9E524-132E-4F3E-9667-372E8E3CB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243EB-DB13-47CA-9E70-89D8AEEB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E9C7B-7B66-461A-B730-8C2D490E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DD01-91C3-4054-907B-5A68FEE7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F28A-1C83-4F21-B651-763F9931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42C09-2D0F-48DE-A974-488126AC4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4BAF9-A25E-4173-91BB-0423B981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F7C1-DFDA-4918-9440-3AC37258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47646-849A-444B-8BB5-62AB254E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41E1B-EF22-4DC0-960A-8141FCBBA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33117-A051-4AE9-A849-EED16243D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23514-9528-45A6-A15E-DBD2F3B9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98B2-D774-4177-B4B8-01375ED5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C632-FD28-40E1-BB18-E14ABC7E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75A2-10BF-4BCD-AAF3-6CFAA33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58A0-538A-4C9F-B408-B2AC8245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A3DD0-62E8-4DDC-BB79-FA7BDA2E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5F8A-C80F-4306-8122-8E90C4E8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F0819-1BAE-40E9-BCB7-B8F3E941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D217-45AD-4D5F-83B0-DC589F63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0BF5A-268B-4603-901A-FF76A9F7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9CF17-7416-4380-A952-31C37DD0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6B92-A848-4111-8F24-6AD27B71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2EA40-1E1E-44AC-95BD-6DA138BF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2CEB-65A0-4190-B44A-96281A61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2A94-FFA4-40FD-9A75-2065C9F8C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032A8-AB4E-4FD3-8CC3-A92C0B749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AAF13-9323-4AAF-8B79-A8755C10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16EE0-4175-4709-BBB7-D99AD62F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1F79-2AB0-4169-899A-C46F0D11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08E1-BFFB-4FE7-B18C-98EFA91F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C4A30-7AAB-4912-8DD1-D15CC3647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53232-B417-4143-8E15-C10489A60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0BC1C-8540-471E-BEA1-833AFB330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485D3-320B-402B-9CA5-8BFB31284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D9853-AD65-4374-901C-61D75328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1932A-89A2-4BAA-93EB-E5440C41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EC9FB-1C56-46AD-888F-CFAE91FF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7AA4-FBF8-42F5-9471-2CA02D45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EF6A4-1E97-4A71-ABD7-83C12CD4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96458-FA69-42DE-958F-BC2DB3A7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DADDF-579C-43BA-A85B-CF7D2F4A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6CE59-09A6-4174-843F-5A9733B4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AB6A7-3397-439C-A24E-4402AB16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89D21-CADC-49FE-A55E-7ED80949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7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57A1-D3D0-4F5F-8D71-40DCF871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D9E06-64B9-4F93-A17D-5FD58E9F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F9D12-B43B-4167-B7F2-8F63A2F49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0936A-33D5-4EE0-BD1D-0961D1D1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D8818-8412-4BC3-A988-DEA56B5C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7905E-009E-433F-8012-9F1519CA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E0D8-E82D-4C18-87B1-23FA411F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9FA06C-22DA-40A4-BFB8-1AE54E716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1104D-DDEC-4E63-BE77-E10EEA11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6F99A-F2E4-48C7-BBC3-D9D21B1E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FB0DE-2416-47D3-84BB-942DCB52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4DF74-510E-422E-BE4C-1CFB15B1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4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ACAA8-6611-4E1C-8A37-7FF8F795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A5D7-1F7F-40E3-8009-CCAD5B36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892E-0FD7-4321-AB73-46DD761CD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8BBF7-F3BB-4F8D-865F-F66DCA0FEA57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FC8A-9CC1-463F-A4FA-F3BD8C4E5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1A86-DF5F-4468-9E7F-428FF8283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1554-E5F1-4387-8983-C8EC581B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406B-545A-4F61-8757-5778C6F63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1E87-7121-47DB-9F45-53F3E4A03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7D88C4-9CEB-4EAC-85B8-A1C883AD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128" b="25539"/>
          <a:stretch/>
        </p:blipFill>
        <p:spPr>
          <a:xfrm>
            <a:off x="0" y="0"/>
            <a:ext cx="1155895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43959-309E-47B1-8F2D-9F306AC01E43}"/>
              </a:ext>
            </a:extLst>
          </p:cNvPr>
          <p:cNvSpPr txBox="1"/>
          <p:nvPr/>
        </p:nvSpPr>
        <p:spPr>
          <a:xfrm>
            <a:off x="7920110" y="4749612"/>
            <a:ext cx="3165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Necessary </a:t>
            </a:r>
          </a:p>
          <a:p>
            <a:r>
              <a:rPr lang="en-US" sz="4000" dirty="0"/>
              <a:t>or Just Tradition?</a:t>
            </a:r>
          </a:p>
        </p:txBody>
      </p:sp>
    </p:spTree>
    <p:extLst>
      <p:ext uri="{BB962C8B-B14F-4D97-AF65-F5344CB8AC3E}">
        <p14:creationId xmlns:p14="http://schemas.microsoft.com/office/powerpoint/2010/main" val="39648372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3DEA5DA-B4F8-4679-85EA-DB978072A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b="224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049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02FA-EEF5-4533-AD31-A80A806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Gospel invitation recognizes that Christ will return (Rev 22:12)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53ACF5-74F8-4CC1-80C3-D09D7F9BDB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398126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8672DB-C00B-41A0-9C8B-E80050F01C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/>
              <a:t>Mt 24:36-44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Acts 1:9-11</a:t>
            </a:r>
          </a:p>
          <a:p>
            <a:endParaRPr lang="en-US" sz="4400" dirty="0"/>
          </a:p>
          <a:p>
            <a:r>
              <a:rPr lang="en-US" sz="4400" dirty="0"/>
              <a:t>1 </a:t>
            </a:r>
            <a:r>
              <a:rPr lang="en-US" sz="4400" dirty="0" err="1"/>
              <a:t>Thes</a:t>
            </a:r>
            <a:r>
              <a:rPr lang="en-US" sz="4400" dirty="0"/>
              <a:t> 4:13-18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ABC892-9A66-4335-972E-6E75A0819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486275"/>
          </a:xfrm>
          <a:prstGeom prst="rect">
            <a:avLst/>
          </a:pr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AE6663-62BE-4DE5-87A9-485D814AD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t="20307" r="2308" b="5325"/>
          <a:stretch/>
        </p:blipFill>
        <p:spPr>
          <a:xfrm>
            <a:off x="6172200" y="1690688"/>
            <a:ext cx="5181600" cy="41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02FA-EEF5-4533-AD31-A80A806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Gospel invitation is based on who Jesus is (Rev 22:13, 16)</a:t>
            </a:r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59076A73-6A09-4AE0-843E-251DC5243D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"/>
          <a:stretch/>
        </p:blipFill>
        <p:spPr>
          <a:xfrm>
            <a:off x="888999" y="1825626"/>
            <a:ext cx="5130801" cy="4351338"/>
          </a:xfrm>
        </p:spPr>
      </p:pic>
      <p:pic>
        <p:nvPicPr>
          <p:cNvPr id="1030" name="Picture 6" descr="John 1 : 1-3 (NKJV) 1 In the beginning was the Word, and the Word was with  God, and the Word was God. 2 He was in the beginning with God. 3 All  things. - ppt download">
            <a:extLst>
              <a:ext uri="{FF2B5EF4-FFF2-40B4-BE49-F238E27FC236}">
                <a16:creationId xmlns:a16="http://schemas.microsoft.com/office/drawing/2014/main" id="{A7BD9E77-8C09-41C5-B347-8E616C03D6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6"/>
            <a:ext cx="51815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1A73A2F-FDCF-40C5-B81D-00DEE40B6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6"/>
            <a:ext cx="51815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5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02FA-EEF5-4533-AD31-A80A806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Gospel invitation is based on who Jesus is (Rev 22:13, 16)</a:t>
            </a:r>
          </a:p>
        </p:txBody>
      </p:sp>
      <p:pic>
        <p:nvPicPr>
          <p:cNvPr id="15" name="Content Placeholder 14" descr="A sign on a wooden surface&#10;&#10;Description automatically generated">
            <a:extLst>
              <a:ext uri="{FF2B5EF4-FFF2-40B4-BE49-F238E27FC236}">
                <a16:creationId xmlns:a16="http://schemas.microsoft.com/office/drawing/2014/main" id="{95D327A1-C16B-4975-9CF9-9031C57CD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9708531-4F12-4C00-BA0F-BD07CE6631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/>
      </p:pic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4389389-DF1C-44D2-86C6-D1DFF24EA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02FA-EEF5-4533-AD31-A80A806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Gospel invitation reminds man we must obey to be saved (Rev 22:14-15)</a:t>
            </a:r>
          </a:p>
        </p:txBody>
      </p:sp>
      <p:pic>
        <p:nvPicPr>
          <p:cNvPr id="6" name="Content Placeholder 5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485B7CBA-BB76-4761-AB02-CDF2D994C2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47670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295303-A40A-4AE3-B1E8-13F1B17C74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400" dirty="0"/>
              <a:t>Mt 7:21</a:t>
            </a:r>
          </a:p>
          <a:p>
            <a:endParaRPr lang="en-US" sz="4400" dirty="0"/>
          </a:p>
          <a:p>
            <a:r>
              <a:rPr lang="en-US" sz="4400" dirty="0"/>
              <a:t>Heb 5:9</a:t>
            </a:r>
          </a:p>
          <a:p>
            <a:endParaRPr lang="en-US" sz="4400" dirty="0"/>
          </a:p>
          <a:p>
            <a:r>
              <a:rPr lang="en-US" sz="4400" dirty="0"/>
              <a:t>1 Pet 4:17-18</a:t>
            </a:r>
          </a:p>
          <a:p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514BE4-9F5B-4982-8A18-84BC258D6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4"/>
            <a:ext cx="51816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6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02FA-EEF5-4533-AD31-A80A806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Gospel invitation reminds man we must obey to be saved (Rev 22:14-15)</a:t>
            </a: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CF72B8CC-218F-4A91-B36E-9FFB8495B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38200" y="1825625"/>
            <a:ext cx="10515600" cy="4667250"/>
          </a:xfrm>
        </p:spPr>
      </p:pic>
      <p:pic>
        <p:nvPicPr>
          <p:cNvPr id="14" name="Picture 13" descr="A screenshot of text&#10;&#10;Description automatically generated">
            <a:extLst>
              <a:ext uri="{FF2B5EF4-FFF2-40B4-BE49-F238E27FC236}">
                <a16:creationId xmlns:a16="http://schemas.microsoft.com/office/drawing/2014/main" id="{55E0E012-6F95-4E4D-B09E-6CA3CD007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02FA-EEF5-4533-AD31-A80A806C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Gospel invitation must always be offered because it’s a Christian’s responsibility (Rev 22:17)</a:t>
            </a:r>
          </a:p>
        </p:txBody>
      </p:sp>
      <p:pic>
        <p:nvPicPr>
          <p:cNvPr id="7" name="Content Placeholder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8ADBEC8C-E19A-4728-87AC-263E77BB36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257800" cy="4351338"/>
          </a:xfrm>
        </p:spPr>
      </p:pic>
      <p:pic>
        <p:nvPicPr>
          <p:cNvPr id="2050" name="Picture 2" descr="revelation 22 17 nkjv">
            <a:extLst>
              <a:ext uri="{FF2B5EF4-FFF2-40B4-BE49-F238E27FC236}">
                <a16:creationId xmlns:a16="http://schemas.microsoft.com/office/drawing/2014/main" id="{69A62CBA-6BE3-44FA-8E4F-6601CA4D57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t="12939" r="1712" b="6090"/>
          <a:stretch/>
        </p:blipFill>
        <p:spPr bwMode="auto">
          <a:xfrm>
            <a:off x="838200" y="1825625"/>
            <a:ext cx="47748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31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406B-545A-4F61-8757-5778C6F63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1E87-7121-47DB-9F45-53F3E4A03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7D88C4-9CEB-4EAC-85B8-A1C883AD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128" b="25539"/>
          <a:stretch/>
        </p:blipFill>
        <p:spPr>
          <a:xfrm>
            <a:off x="0" y="0"/>
            <a:ext cx="1155895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43959-309E-47B1-8F2D-9F306AC01E43}"/>
              </a:ext>
            </a:extLst>
          </p:cNvPr>
          <p:cNvSpPr txBox="1"/>
          <p:nvPr/>
        </p:nvSpPr>
        <p:spPr>
          <a:xfrm>
            <a:off x="7920110" y="4749612"/>
            <a:ext cx="3165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Necessary, </a:t>
            </a:r>
            <a:endParaRPr lang="en-US" sz="4000" dirty="0"/>
          </a:p>
          <a:p>
            <a:r>
              <a:rPr lang="en-US" sz="4000" b="1" i="1" dirty="0"/>
              <a:t>not</a:t>
            </a:r>
            <a:r>
              <a:rPr lang="en-US" sz="4000" dirty="0"/>
              <a:t> Just Tradition!</a:t>
            </a:r>
          </a:p>
        </p:txBody>
      </p:sp>
    </p:spTree>
    <p:extLst>
      <p:ext uri="{BB962C8B-B14F-4D97-AF65-F5344CB8AC3E}">
        <p14:creationId xmlns:p14="http://schemas.microsoft.com/office/powerpoint/2010/main" val="7955993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182</Words>
  <Application>Microsoft Office PowerPoint</Application>
  <PresentationFormat>Widescreen</PresentationFormat>
  <Paragraphs>28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Gospel invitation recognizes that Christ will return (Rev 22:12)</vt:lpstr>
      <vt:lpstr>Gospel invitation is based on who Jesus is (Rev 22:13, 16)</vt:lpstr>
      <vt:lpstr>Gospel invitation is based on who Jesus is (Rev 22:13, 16)</vt:lpstr>
      <vt:lpstr>Gospel invitation reminds man we must obey to be saved (Rev 22:14-15)</vt:lpstr>
      <vt:lpstr>Gospel invitation reminds man we must obey to be saved (Rev 22:14-15)</vt:lpstr>
      <vt:lpstr>Gospel invitation must always be offered because it’s a Christian’s responsibility (Rev 22:17)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17</cp:revision>
  <dcterms:created xsi:type="dcterms:W3CDTF">2020-09-11T18:43:57Z</dcterms:created>
  <dcterms:modified xsi:type="dcterms:W3CDTF">2020-09-12T02:41:55Z</dcterms:modified>
</cp:coreProperties>
</file>