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1A11F-2D54-4101-B8F1-9191ED6E3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7EAC61-8B9A-464B-8FA4-A39BEDC3D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13AC1-023C-47F5-A776-FB5311E92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1D51-47FC-4643-9C4C-306E0D5FDCEE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45498-8B9F-401A-ACEC-F8F8DA0C2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2D8CE-AB99-4C52-B49B-E568310FB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48A4-1BA5-44B0-B555-541B28058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3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188D3-261B-41B0-AB96-A2FB1239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4CD180-C576-456B-8136-C53B78199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B788D-9C9C-4A3B-9DBE-032E08C97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1D51-47FC-4643-9C4C-306E0D5FDCEE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EBA0E-42A9-4516-B0B5-EA09B14D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26346-97E7-410E-BC4C-A83147D44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48A4-1BA5-44B0-B555-541B28058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3DF47A-3851-49CB-B7CC-4F38F203DB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2DDD7D-0112-4D5B-9847-2F15FC969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56C9F-24C7-4BFD-9B25-6AB38787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1D51-47FC-4643-9C4C-306E0D5FDCEE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CC269-2D9A-4BE3-ADEF-74236598E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187BE-3774-4116-88E3-0D8F72EA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48A4-1BA5-44B0-B555-541B28058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9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95E3F-AC1B-405C-9C96-E1C0DA933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A74A5-92B9-44F2-9A40-72552F978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6EFFA-DB84-4D26-B8E9-4E4627D26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1D51-47FC-4643-9C4C-306E0D5FDCEE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7D254-200D-4529-BA1C-3BE730BDD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0EC6D-6A07-4B44-A8EE-6F427103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48A4-1BA5-44B0-B555-541B28058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7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1D57E-23C6-4953-92CD-818BA4C7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E3793-FAFB-4DB0-AB5F-06C066670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E88EA-9520-4494-8841-BC395BA1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1D51-47FC-4643-9C4C-306E0D5FDCEE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55A47-4745-422C-98FA-1F351A2C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671AE-47B4-475C-963C-5B6402B2D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48A4-1BA5-44B0-B555-541B28058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4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11EE5-D5F1-449D-BC71-275463E8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4AFED-8E7A-4CFF-8B7C-38EF48D0C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4A18E-4571-42AA-8ECA-54F0887DF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C7CC7-E9D6-42F3-BD4C-6BF8B7442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1D51-47FC-4643-9C4C-306E0D5FDCEE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9265D-F705-494A-BBFF-40877F92F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84087-1EBC-4C81-9B0F-1CB7442F9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48A4-1BA5-44B0-B555-541B28058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6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360E3-AADC-4638-BC44-9FD4043F1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12C2F-AC97-45E7-885C-C5C8CA195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3EC4F-A9B8-4FFE-B7C3-DB127BA3C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41E368-6B4B-4911-8649-02B2F09C7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9CA3F1-97D6-4DD9-ACEA-CC1F1D9EB2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8409C0-F4A9-4006-97BF-CE34121D0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1D51-47FC-4643-9C4C-306E0D5FDCEE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195844-2B64-4E49-A118-72EEB3F9B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D44D9A-D034-4484-8F3B-AAC42BF98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48A4-1BA5-44B0-B555-541B28058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34781-0FF3-4C18-A086-4AAF3697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321F7F-B4F4-4B73-B596-7DBE2D5C1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1D51-47FC-4643-9C4C-306E0D5FDCEE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BE7B57-B2B2-4DFC-BDA7-B0F6C1E87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0A5ED-689D-4A10-A3DB-170C3CD8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48A4-1BA5-44B0-B555-541B28058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1C8C98-581F-4F19-BD8E-9C5607D80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1D51-47FC-4643-9C4C-306E0D5FDCEE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7BA6F2-95E3-4BC1-B84E-91241E090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90BA0-40EE-4422-B845-604D9963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48A4-1BA5-44B0-B555-541B28058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0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E129B-1D3C-4997-A117-37975889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68E3D-F597-449A-9AB7-7DDCBFE43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EE1AF-B52A-43D2-80A9-3812CF5B7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5C852-3533-46FD-BB91-83276C37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1D51-47FC-4643-9C4C-306E0D5FDCEE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C723C-FB38-4B6E-A2DA-27EFE570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B7DD2-DC16-48A2-A58E-6219908F8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48A4-1BA5-44B0-B555-541B28058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7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3F029-86D3-48BF-B9E1-760806160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859A34-2E7D-4754-AA65-15850741CC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661B4-B0BD-46A2-ACB6-4B1A006AE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2FD59-EFA1-49C2-9202-FA3B50CDD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1D51-47FC-4643-9C4C-306E0D5FDCEE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EF40C-BFDA-424A-B8CC-A10E714E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47F85-A934-45B5-94DD-02A2FF1E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48A4-1BA5-44B0-B555-541B28058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6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A373AE-B989-4CEA-BD03-41B879332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6EFA7-7BD9-4717-BF36-BDA07E8BB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2B8EA-3712-430C-B569-7A291A32A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C1D51-47FC-4643-9C4C-306E0D5FDCEE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D6A64-A0DC-451A-B986-013974B07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1581C-E793-43D6-9DD3-744A9365A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548A4-1BA5-44B0-B555-541B28058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an&#10;&#10;Description automatically generated">
            <a:extLst>
              <a:ext uri="{FF2B5EF4-FFF2-40B4-BE49-F238E27FC236}">
                <a16:creationId xmlns:a16="http://schemas.microsoft.com/office/drawing/2014/main" id="{A5171E44-72FB-4390-B86B-F0F36CA11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9459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95695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9EE07-9A82-4F19-B832-4A6A9056E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Lord Sabaoth His name, from age to age the same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FF769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9A2D7-B9B0-443E-B784-203E324AA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9456" y="2798385"/>
            <a:ext cx="6031967" cy="3283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Heb 13:8 “</a:t>
            </a:r>
            <a:r>
              <a:rPr lang="en-US" sz="3200" baseline="30000" dirty="0"/>
              <a:t>8 </a:t>
            </a:r>
            <a:r>
              <a:rPr lang="en-US" sz="3200" dirty="0"/>
              <a:t>Jesus Christ </a:t>
            </a:r>
            <a:r>
              <a:rPr lang="en-US" sz="3200" i="1" dirty="0"/>
              <a:t>is</a:t>
            </a:r>
            <a:r>
              <a:rPr lang="en-US" sz="3200" dirty="0"/>
              <a:t> the same yesterday, today, and forever.”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Content Placeholder 4" descr="I have…promises just for me! – Fearless Living">
            <a:extLst>
              <a:ext uri="{FF2B5EF4-FFF2-40B4-BE49-F238E27FC236}">
                <a16:creationId xmlns:a16="http://schemas.microsoft.com/office/drawing/2014/main" id="{6DE14395-65DB-422C-A901-D3CBE251C625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1" r="-2" b="36123"/>
          <a:stretch/>
        </p:blipFill>
        <p:spPr bwMode="auto">
          <a:xfrm>
            <a:off x="7277100" y="2480956"/>
            <a:ext cx="4455979" cy="3915307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0214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624C2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EE36B5-D986-48AC-AB4A-489B7B113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And He must win the battle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74542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1801D-AC59-4D40-AED4-6D041287E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9456" y="2798385"/>
            <a:ext cx="6031967" cy="3283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Jn 16:33 “</a:t>
            </a:r>
            <a:r>
              <a:rPr lang="en-US" sz="2000" baseline="30000" dirty="0"/>
              <a:t>33 </a:t>
            </a:r>
            <a:r>
              <a:rPr lang="en-US" sz="2000" dirty="0"/>
              <a:t>These things I have spoken to you, that in Me you may have peace. In the world you will have tribulation; but be of good cheer, I have overcome the world.”</a:t>
            </a:r>
          </a:p>
          <a:p>
            <a:endParaRPr lang="en-US" sz="2000" dirty="0"/>
          </a:p>
          <a:p>
            <a:r>
              <a:rPr lang="en-US" sz="2000" dirty="0"/>
              <a:t>1 Cor 15:57 “</a:t>
            </a:r>
            <a:r>
              <a:rPr lang="en-US" sz="2000" baseline="30000" dirty="0"/>
              <a:t>57 </a:t>
            </a:r>
            <a:r>
              <a:rPr lang="en-US" sz="2000" dirty="0"/>
              <a:t>But thanks </a:t>
            </a:r>
            <a:r>
              <a:rPr lang="en-US" sz="2000" i="1" dirty="0"/>
              <a:t>be</a:t>
            </a:r>
            <a:r>
              <a:rPr lang="en-US" sz="2000" dirty="0"/>
              <a:t> to God, who gives us the victory through our Lord Jesus Christ.”</a:t>
            </a:r>
          </a:p>
        </p:txBody>
      </p:sp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DED2EB-94FA-4406-9125-E4CFB98A54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r="11811"/>
          <a:stretch/>
        </p:blipFill>
        <p:spPr>
          <a:xfrm>
            <a:off x="7277100" y="2480954"/>
            <a:ext cx="4455979" cy="39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95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BFE171-6DFF-4D50-A0D0-08035B3A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And though this world, with evil filled, should threaten to undo 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DEBCB-1D91-4C89-A38C-C1C0BD052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9456" y="2798385"/>
            <a:ext cx="6031967" cy="3283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Jam 4:4 “</a:t>
            </a:r>
            <a:r>
              <a:rPr lang="en-US" sz="2000" baseline="30000" dirty="0"/>
              <a:t>4 </a:t>
            </a:r>
            <a:r>
              <a:rPr lang="en-US" sz="2000" dirty="0"/>
              <a:t>Adulterers and adulteresses! Do you not know that friendship with the world is enmity with God? Whoever therefore wants to be a friend of the world makes himself an enemy of God.”</a:t>
            </a:r>
          </a:p>
          <a:p>
            <a:pPr lvl="1"/>
            <a:endParaRPr lang="en-US" sz="2000" dirty="0"/>
          </a:p>
        </p:txBody>
      </p:sp>
      <p:pic>
        <p:nvPicPr>
          <p:cNvPr id="6" name="Content Placeholder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1DE5D867-C7D3-4911-BDF3-C6689771AB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"/>
          <a:stretch/>
        </p:blipFill>
        <p:spPr>
          <a:xfrm>
            <a:off x="7277100" y="2480954"/>
            <a:ext cx="4455979" cy="39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83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88270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9D8715-B09A-4F2E-97F1-038EE98AF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We will not fear for God hath willed His truth to triumph through 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F3A52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1A03E-507C-49F8-BF58-40B119474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9456" y="2798385"/>
            <a:ext cx="6031967" cy="3283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Jn 17:17 “</a:t>
            </a:r>
            <a:r>
              <a:rPr lang="en-US" sz="2000" baseline="30000" dirty="0"/>
              <a:t>17 </a:t>
            </a:r>
            <a:r>
              <a:rPr lang="en-US" sz="2000" dirty="0"/>
              <a:t>Sanctify them by Your truth. Your word is truth.”</a:t>
            </a:r>
          </a:p>
          <a:p>
            <a:endParaRPr lang="en-US" sz="2000" dirty="0"/>
          </a:p>
          <a:p>
            <a:r>
              <a:rPr lang="en-US" sz="2000" dirty="0"/>
              <a:t>1 Jn 5:4 “</a:t>
            </a:r>
            <a:r>
              <a:rPr lang="en-US" sz="2000" baseline="30000" dirty="0"/>
              <a:t>4 </a:t>
            </a:r>
            <a:r>
              <a:rPr lang="en-US" sz="2000" dirty="0"/>
              <a:t>For whatever is born of God overcomes the world. And this is the victory that has overcome the world—</a:t>
            </a:r>
            <a:r>
              <a:rPr lang="en-US" sz="2000" baseline="30000" dirty="0"/>
              <a:t> </a:t>
            </a:r>
            <a:r>
              <a:rPr lang="en-US" sz="2000" dirty="0"/>
              <a:t>our faith.”  </a:t>
            </a:r>
          </a:p>
          <a:p>
            <a:pPr marL="0"/>
            <a:endParaRPr lang="en-US" sz="2000" dirty="0"/>
          </a:p>
        </p:txBody>
      </p:sp>
      <p:pic>
        <p:nvPicPr>
          <p:cNvPr id="6" name="Content Placeholder 5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68E58809-0AF4-4C0A-BC30-00181ED2C9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 r="-3" b="-3"/>
          <a:stretch/>
        </p:blipFill>
        <p:spPr>
          <a:xfrm>
            <a:off x="7277100" y="2480954"/>
            <a:ext cx="4455979" cy="39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54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8604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B5AF2-9919-4AB0-B7F7-6ABD756ED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Let goods and kindred go, this mortal life also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98BA5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26CF8-BC27-4676-92F1-1C56E1714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9456" y="2798385"/>
            <a:ext cx="6031967" cy="3283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Lk 14:33 “</a:t>
            </a:r>
            <a:r>
              <a:rPr lang="en-US" sz="2000" baseline="30000" dirty="0"/>
              <a:t>33 </a:t>
            </a:r>
            <a:r>
              <a:rPr lang="en-US" sz="2000" dirty="0"/>
              <a:t>So likewise, whoever of you does not forsake all that he has cannot be My disciple.</a:t>
            </a:r>
          </a:p>
          <a:p>
            <a:endParaRPr lang="en-US" sz="2000" dirty="0"/>
          </a:p>
          <a:p>
            <a:r>
              <a:rPr lang="en-US" sz="2000" dirty="0"/>
              <a:t>Phil 3:7 “</a:t>
            </a:r>
            <a:r>
              <a:rPr lang="en-US" sz="2000" baseline="30000" dirty="0"/>
              <a:t>7 </a:t>
            </a:r>
            <a:r>
              <a:rPr lang="en-US" sz="2000" dirty="0"/>
              <a:t>But what things were gain to me, these I have counted loss for Christ.”</a:t>
            </a:r>
          </a:p>
          <a:p>
            <a:endParaRPr lang="en-US" sz="2000" dirty="0"/>
          </a:p>
          <a:p>
            <a:r>
              <a:rPr lang="en-US" sz="2000" dirty="0"/>
              <a:t>1 Jn 2:15 “</a:t>
            </a:r>
            <a:r>
              <a:rPr lang="en-US" sz="2000" baseline="30000" dirty="0"/>
              <a:t>15 </a:t>
            </a:r>
            <a:r>
              <a:rPr lang="en-US" sz="2000" dirty="0"/>
              <a:t>Do not love the world or the things in the world. If anyone loves the world, the love of the Father is not in him. </a:t>
            </a:r>
          </a:p>
        </p:txBody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D305EF19-246C-4CEF-BC44-45459E311C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r="3002" b="-2"/>
          <a:stretch/>
        </p:blipFill>
        <p:spPr>
          <a:xfrm>
            <a:off x="7277100" y="2480954"/>
            <a:ext cx="4455979" cy="39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37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53C3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BC732-49D0-41BA-B2DE-90F79255D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The body they may kill, God’s truth abideth still, His kingdom is forever</a:t>
            </a: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FBF89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55CFA-CBFE-42C0-B1B2-F45F696DF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9456" y="2798385"/>
            <a:ext cx="6031967" cy="3283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dirty="0"/>
              <a:t>1 Pet 1:25 “</a:t>
            </a:r>
            <a:r>
              <a:rPr lang="en-US" baseline="30000" dirty="0"/>
              <a:t>25 </a:t>
            </a:r>
            <a:r>
              <a:rPr lang="en-US" dirty="0"/>
              <a:t>But the word of the </a:t>
            </a:r>
            <a:r>
              <a:rPr lang="en-US" cap="small" dirty="0">
                <a:effectLst/>
              </a:rPr>
              <a:t>Lord</a:t>
            </a:r>
            <a:r>
              <a:rPr lang="en-US" dirty="0"/>
              <a:t> endures forever.”</a:t>
            </a:r>
          </a:p>
          <a:p>
            <a:pPr marL="0"/>
            <a:endParaRPr lang="en-US" sz="2000" dirty="0"/>
          </a:p>
        </p:txBody>
      </p:sp>
      <p:pic>
        <p:nvPicPr>
          <p:cNvPr id="6" name="Content Placeholder 5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0BF2605A-230D-4A33-A1B1-2999258ED6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71"/>
          <a:stretch/>
        </p:blipFill>
        <p:spPr>
          <a:xfrm>
            <a:off x="7277100" y="2480954"/>
            <a:ext cx="4455979" cy="39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23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2CFE1-53FD-422E-8156-E46B48D02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mighty fortress is our God, a bulwark never failing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1BA5B3-2286-4BFC-BA3F-84C63E2A21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bulwark is a defensive wall which would surround a fortress allowing it to serve as a place of refuge</a:t>
            </a:r>
          </a:p>
          <a:p>
            <a:endParaRPr lang="en-US" dirty="0"/>
          </a:p>
          <a:p>
            <a:r>
              <a:rPr lang="en-US" dirty="0"/>
              <a:t>Ps 46:1-2 “46 God </a:t>
            </a:r>
            <a:r>
              <a:rPr lang="en-US" i="1" dirty="0"/>
              <a:t>is</a:t>
            </a:r>
            <a:r>
              <a:rPr lang="en-US" dirty="0"/>
              <a:t> our refuge and strength, A</a:t>
            </a:r>
            <a:r>
              <a:rPr lang="en-US" baseline="30000" dirty="0"/>
              <a:t> </a:t>
            </a:r>
            <a:r>
              <a:rPr lang="en-US" dirty="0"/>
              <a:t>very present help in trouble. </a:t>
            </a:r>
            <a:r>
              <a:rPr lang="en-US" baseline="30000" dirty="0"/>
              <a:t>2 </a:t>
            </a:r>
            <a:r>
              <a:rPr lang="en-US" dirty="0"/>
              <a:t>Therefore we will not fear, Even though the earth be removed, And though the mountains be carried into the midst of the sea;” (</a:t>
            </a:r>
            <a:r>
              <a:rPr lang="en-US" dirty="0" err="1"/>
              <a:t>cf</a:t>
            </a:r>
            <a:r>
              <a:rPr lang="en-US" dirty="0"/>
              <a:t> Ps 31:1-4)</a:t>
            </a:r>
          </a:p>
          <a:p>
            <a:endParaRPr lang="en-US" dirty="0"/>
          </a:p>
        </p:txBody>
      </p:sp>
      <p:pic>
        <p:nvPicPr>
          <p:cNvPr id="11" name="Content Placeholder 10" descr="A picture containing bird&#10;&#10;Description automatically generated">
            <a:extLst>
              <a:ext uri="{FF2B5EF4-FFF2-40B4-BE49-F238E27FC236}">
                <a16:creationId xmlns:a16="http://schemas.microsoft.com/office/drawing/2014/main" id="{8184108A-6B5F-448A-8F8E-72500B0B4B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351337"/>
          </a:xfrm>
        </p:spPr>
      </p:pic>
    </p:spTree>
    <p:extLst>
      <p:ext uri="{BB962C8B-B14F-4D97-AF65-F5344CB8AC3E}">
        <p14:creationId xmlns:p14="http://schemas.microsoft.com/office/powerpoint/2010/main" val="1643118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F4A4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A88795-A0D9-4E36-AC8B-36A63851A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Our helper He amid the flood of mortal ills prevailing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C49C7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FC78DD-0EB1-47CC-BD9D-31FD4FD01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9456" y="2798385"/>
            <a:ext cx="6031967" cy="3283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Rom 8:31 “</a:t>
            </a:r>
            <a:r>
              <a:rPr lang="en-US" sz="2400" baseline="30000" dirty="0"/>
              <a:t>31 </a:t>
            </a:r>
            <a:r>
              <a:rPr lang="en-US" sz="2400" dirty="0"/>
              <a:t>What then shall we say to these things? If God </a:t>
            </a:r>
            <a:r>
              <a:rPr lang="en-US" sz="2400" i="1" dirty="0"/>
              <a:t>is</a:t>
            </a:r>
            <a:r>
              <a:rPr lang="en-US" sz="2400" dirty="0"/>
              <a:t> for us, who </a:t>
            </a:r>
            <a:r>
              <a:rPr lang="en-US" sz="2400" i="1" dirty="0"/>
              <a:t>can be</a:t>
            </a:r>
            <a:r>
              <a:rPr lang="en-US" sz="2400" dirty="0"/>
              <a:t> against us?”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Ps 60:12 “</a:t>
            </a:r>
            <a:r>
              <a:rPr lang="en-US" sz="2400" baseline="30000" dirty="0"/>
              <a:t>12 </a:t>
            </a:r>
            <a:r>
              <a:rPr lang="en-US" sz="2400" dirty="0"/>
              <a:t>Through God we will do valiantly, For </a:t>
            </a:r>
            <a:r>
              <a:rPr lang="en-US" sz="2400" i="1" dirty="0"/>
              <a:t>it is</a:t>
            </a:r>
            <a:r>
              <a:rPr lang="en-US" sz="2400" dirty="0"/>
              <a:t> He </a:t>
            </a:r>
            <a:r>
              <a:rPr lang="en-US" sz="2400" i="1" dirty="0"/>
              <a:t>who</a:t>
            </a:r>
            <a:r>
              <a:rPr lang="en-US" sz="2400" dirty="0"/>
              <a:t> shall tread down our enemies.”</a:t>
            </a:r>
          </a:p>
          <a:p>
            <a:endParaRPr lang="en-US" sz="2000" dirty="0"/>
          </a:p>
        </p:txBody>
      </p:sp>
      <p:pic>
        <p:nvPicPr>
          <p:cNvPr id="6" name="Content Placeholder 5" descr="A picture containing woman&#10;&#10;Description automatically generated">
            <a:extLst>
              <a:ext uri="{FF2B5EF4-FFF2-40B4-BE49-F238E27FC236}">
                <a16:creationId xmlns:a16="http://schemas.microsoft.com/office/drawing/2014/main" id="{A59D5AA1-3456-4604-8C9E-3A7B376606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" r="5731" b="3"/>
          <a:stretch/>
        </p:blipFill>
        <p:spPr>
          <a:xfrm>
            <a:off x="7277100" y="2480954"/>
            <a:ext cx="4455979" cy="39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56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358B51-687C-4198-B041-6451C67C7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For still our ancient woe doth seek to work us woe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1 Peter 5:8-9 - The Fellowship Site">
            <a:extLst>
              <a:ext uri="{FF2B5EF4-FFF2-40B4-BE49-F238E27FC236}">
                <a16:creationId xmlns:a16="http://schemas.microsoft.com/office/drawing/2014/main" id="{E72A0AE6-0A06-4ECF-9BA9-6783DCE6D5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28" y="2480955"/>
            <a:ext cx="11254252" cy="391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757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6C493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0D947A-FD9D-4EB1-9EBC-9003B9B0D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His craft and power are great and armed with cruel hate, on earth is not his equal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C29D6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16399A-8874-4A47-ACB1-A7EACDA1A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9456" y="2798385"/>
            <a:ext cx="6031967" cy="3283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Jn 8:44 “</a:t>
            </a:r>
            <a:r>
              <a:rPr lang="en-US" sz="2000" baseline="30000" dirty="0"/>
              <a:t>44 </a:t>
            </a:r>
            <a:r>
              <a:rPr lang="en-US" sz="2000" dirty="0"/>
              <a:t>You are of </a:t>
            </a:r>
            <a:r>
              <a:rPr lang="en-US" sz="2000" i="1" dirty="0"/>
              <a:t>your</a:t>
            </a:r>
            <a:r>
              <a:rPr lang="en-US" sz="2000" dirty="0"/>
              <a:t> father the devil, and the desires of your father you want to do. He was a murderer from the beginning, and does not stand in the truth, because there is no truth in him. When he speaks a lie, he speaks from his own </a:t>
            </a:r>
            <a:r>
              <a:rPr lang="en-US" sz="2000" i="1" dirty="0"/>
              <a:t>resources,</a:t>
            </a:r>
            <a:r>
              <a:rPr lang="en-US" sz="2000" dirty="0"/>
              <a:t> for he is a liar and the father of it. “</a:t>
            </a:r>
          </a:p>
          <a:p>
            <a:endParaRPr lang="en-US" sz="2000" dirty="0"/>
          </a:p>
          <a:p>
            <a:r>
              <a:rPr lang="en-US" sz="2000" dirty="0"/>
              <a:t>1 Jn 5:19 “</a:t>
            </a:r>
            <a:r>
              <a:rPr lang="en-US" sz="2000" baseline="30000" dirty="0"/>
              <a:t>19 </a:t>
            </a:r>
            <a:r>
              <a:rPr lang="en-US" sz="2000" dirty="0"/>
              <a:t>We know that we are of God, and the whole world lies </a:t>
            </a:r>
            <a:r>
              <a:rPr lang="en-US" sz="2000" i="1" dirty="0"/>
              <a:t>under the sway of</a:t>
            </a:r>
            <a:r>
              <a:rPr lang="en-US" sz="2000" dirty="0"/>
              <a:t> the wicked one.”</a:t>
            </a:r>
          </a:p>
          <a:p>
            <a:endParaRPr lang="en-US" sz="2000" dirty="0"/>
          </a:p>
        </p:txBody>
      </p:sp>
      <p:pic>
        <p:nvPicPr>
          <p:cNvPr id="2052" name="Picture 4" descr="Defeating satan | Craig T. Owens">
            <a:extLst>
              <a:ext uri="{FF2B5EF4-FFF2-40B4-BE49-F238E27FC236}">
                <a16:creationId xmlns:a16="http://schemas.microsoft.com/office/drawing/2014/main" id="{E27D4F9A-8375-4DF2-AC51-4A46591FCC2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" r="6867" b="2"/>
          <a:stretch/>
        </p:blipFill>
        <p:spPr bwMode="auto">
          <a:xfrm>
            <a:off x="7277100" y="2480954"/>
            <a:ext cx="4455979" cy="391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642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6985A-72B4-4BFB-A118-51EF31F63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Did we in our own strength confide, our striving would be losing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F6BCF-9AE7-46FB-A7CD-0014F5369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9456" y="2798385"/>
            <a:ext cx="6031967" cy="3283260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endParaRPr lang="en-US" sz="2400" dirty="0"/>
          </a:p>
          <a:p>
            <a:r>
              <a:rPr lang="en-US" sz="2600" dirty="0"/>
              <a:t>Prov 3:5-6 “</a:t>
            </a:r>
            <a:r>
              <a:rPr lang="en-US" sz="2600" baseline="30000" dirty="0"/>
              <a:t>5 </a:t>
            </a:r>
            <a:r>
              <a:rPr lang="en-US" sz="2600" dirty="0"/>
              <a:t>Trust in the </a:t>
            </a:r>
            <a:r>
              <a:rPr lang="en-US" sz="2600" cap="small" dirty="0">
                <a:effectLst/>
              </a:rPr>
              <a:t>Lord</a:t>
            </a:r>
            <a:r>
              <a:rPr lang="en-US" sz="2600" dirty="0"/>
              <a:t> with all your heart,  And lean not on your own understanding; </a:t>
            </a:r>
            <a:r>
              <a:rPr lang="en-US" sz="2600" baseline="30000" dirty="0"/>
              <a:t>6 </a:t>
            </a:r>
            <a:r>
              <a:rPr lang="en-US" sz="2600" dirty="0"/>
              <a:t>In all your ways acknowledge Him, And He shall direct your paths.”</a:t>
            </a:r>
          </a:p>
          <a:p>
            <a:endParaRPr lang="en-US" sz="2600" dirty="0"/>
          </a:p>
          <a:p>
            <a:r>
              <a:rPr lang="en-US" sz="2600" dirty="0" err="1"/>
              <a:t>Jer</a:t>
            </a:r>
            <a:r>
              <a:rPr lang="en-US" sz="2600" dirty="0"/>
              <a:t> 10:23 “</a:t>
            </a:r>
            <a:r>
              <a:rPr lang="en-US" sz="2600" baseline="30000" dirty="0"/>
              <a:t>23 </a:t>
            </a:r>
            <a:r>
              <a:rPr lang="en-US" sz="2600" dirty="0"/>
              <a:t>O </a:t>
            </a:r>
            <a:r>
              <a:rPr lang="en-US" sz="2600" cap="small" dirty="0">
                <a:effectLst/>
              </a:rPr>
              <a:t>Lord</a:t>
            </a:r>
            <a:r>
              <a:rPr lang="en-US" sz="2600" dirty="0"/>
              <a:t>, I know the way of man </a:t>
            </a:r>
            <a:r>
              <a:rPr lang="en-US" sz="2600" i="1" dirty="0"/>
              <a:t>is</a:t>
            </a:r>
            <a:r>
              <a:rPr lang="en-US" sz="2600" dirty="0"/>
              <a:t> not in himself; </a:t>
            </a:r>
            <a:r>
              <a:rPr lang="en-US" sz="2600" i="1" dirty="0"/>
              <a:t>it is</a:t>
            </a:r>
            <a:r>
              <a:rPr lang="en-US" sz="2600" dirty="0"/>
              <a:t> not in man who walks to direct his own steps.”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B496ED61-45CE-4A51-AD5E-75399C9C7C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0"/>
          <a:stretch/>
        </p:blipFill>
        <p:spPr>
          <a:xfrm>
            <a:off x="7277100" y="2480954"/>
            <a:ext cx="4455979" cy="39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18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29AAD3-2B14-4E31-8A80-F7EE5FE56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Were not the right One on our side, the man of God’s own choosing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E8D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A4041-5ADB-4493-BD5F-6D0C56EA4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9456" y="2798385"/>
            <a:ext cx="6031967" cy="3283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God chose send His Son to earth to become human so that by His example He can aid us in our efforts</a:t>
            </a:r>
          </a:p>
          <a:p>
            <a:endParaRPr lang="en-US" sz="2000" dirty="0"/>
          </a:p>
          <a:p>
            <a:r>
              <a:rPr lang="en-US" sz="2000" dirty="0"/>
              <a:t>Heb 2:17-18 “</a:t>
            </a:r>
            <a:r>
              <a:rPr lang="en-US" sz="2000" baseline="30000" dirty="0"/>
              <a:t>17 </a:t>
            </a:r>
            <a:r>
              <a:rPr lang="en-US" sz="2000" dirty="0"/>
              <a:t>Therefore, in all things He had to be made like </a:t>
            </a:r>
            <a:r>
              <a:rPr lang="en-US" sz="2000" i="1" dirty="0"/>
              <a:t>His</a:t>
            </a:r>
            <a:r>
              <a:rPr lang="en-US" sz="2000" dirty="0"/>
              <a:t> brethren, that He might be a merciful and faithful High Priest in things </a:t>
            </a:r>
            <a:r>
              <a:rPr lang="en-US" sz="2000" i="1" dirty="0"/>
              <a:t>pertaining</a:t>
            </a:r>
            <a:r>
              <a:rPr lang="en-US" sz="2000" dirty="0"/>
              <a:t> to God, to make propitiation for the sins of the people. </a:t>
            </a:r>
            <a:r>
              <a:rPr lang="en-US" sz="2000" baseline="30000" dirty="0"/>
              <a:t>18 </a:t>
            </a:r>
            <a:r>
              <a:rPr lang="en-US" sz="2000" dirty="0"/>
              <a:t>For in that He Himself has suffered, being </a:t>
            </a:r>
            <a:r>
              <a:rPr lang="en-US" sz="2000" baseline="30000" dirty="0"/>
              <a:t> </a:t>
            </a:r>
            <a:r>
              <a:rPr lang="en-US" sz="2000" dirty="0"/>
              <a:t>tempted, He is able to aid those who are tempted.</a:t>
            </a:r>
          </a:p>
          <a:p>
            <a:endParaRPr lang="en-US" sz="2000" dirty="0"/>
          </a:p>
        </p:txBody>
      </p:sp>
      <p:pic>
        <p:nvPicPr>
          <p:cNvPr id="5" name="Content Placeholder 4" descr="Sign - John 3:16 Home Decor Inspired Living Wall Signs | Audrey's">
            <a:extLst>
              <a:ext uri="{FF2B5EF4-FFF2-40B4-BE49-F238E27FC236}">
                <a16:creationId xmlns:a16="http://schemas.microsoft.com/office/drawing/2014/main" id="{E786D86B-BB54-4FAC-8F05-28961F6D1B6B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b="11164"/>
          <a:stretch/>
        </p:blipFill>
        <p:spPr bwMode="auto">
          <a:xfrm>
            <a:off x="7277100" y="2480954"/>
            <a:ext cx="4455979" cy="3918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0547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733D3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47601-819C-4883-845B-86E8B3934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Dost ask who that may be, Christ Jesus it is He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8B372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F547F-3E80-4C73-9235-0EEA2EF9D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9456" y="2798385"/>
            <a:ext cx="6031967" cy="3283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Jn 3:17 “</a:t>
            </a:r>
            <a:r>
              <a:rPr lang="en-US" sz="2000" baseline="30000" dirty="0"/>
              <a:t>17 </a:t>
            </a:r>
            <a:r>
              <a:rPr lang="en-US" sz="2000" dirty="0"/>
              <a:t>For God did not send His Son into the world to condemn the world, but that the world through Him might be saved.”</a:t>
            </a:r>
          </a:p>
          <a:p>
            <a:endParaRPr lang="en-US" sz="2000" dirty="0"/>
          </a:p>
          <a:p>
            <a:r>
              <a:rPr lang="en-US" sz="2000" dirty="0"/>
              <a:t>Jn 10:10 “</a:t>
            </a:r>
            <a:r>
              <a:rPr lang="en-US" sz="2000" baseline="30000" dirty="0"/>
              <a:t>10 </a:t>
            </a:r>
            <a:r>
              <a:rPr lang="en-US" sz="2000" dirty="0"/>
              <a:t>The thief does not come except to steal, and to kill, and to destroy. I have come that they may have life, and that they may have </a:t>
            </a:r>
            <a:r>
              <a:rPr lang="en-US" sz="2000" i="1" dirty="0"/>
              <a:t>it</a:t>
            </a:r>
            <a:r>
              <a:rPr lang="en-US" sz="2000" dirty="0"/>
              <a:t> more abundantly.”</a:t>
            </a:r>
          </a:p>
          <a:p>
            <a:endParaRPr lang="en-US" sz="2000" dirty="0"/>
          </a:p>
        </p:txBody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4F35A9CE-A618-4B42-A63B-68D395A41E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4" r="2" b="2"/>
          <a:stretch/>
        </p:blipFill>
        <p:spPr>
          <a:xfrm>
            <a:off x="7277100" y="2480954"/>
            <a:ext cx="4455979" cy="39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94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6B5B4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2BE515-C694-412F-9C70-C1837F8B8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Lord Sabaoth His name, from age to age the same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07F4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199E1-6666-4A7E-A418-6416DA892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9456" y="2798385"/>
            <a:ext cx="6031967" cy="3283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Rom 9:29 “</a:t>
            </a:r>
            <a:r>
              <a:rPr lang="en-US" sz="2000" baseline="30000" dirty="0"/>
              <a:t>29 </a:t>
            </a:r>
            <a:r>
              <a:rPr lang="en-US" sz="2000" dirty="0"/>
              <a:t>And as Isaiah said before: “Unless the </a:t>
            </a:r>
            <a:r>
              <a:rPr lang="en-US" sz="2000" cap="small" dirty="0">
                <a:effectLst/>
              </a:rPr>
              <a:t>Lord</a:t>
            </a:r>
            <a:r>
              <a:rPr lang="en-US" sz="2000" dirty="0"/>
              <a:t> of Sabaoth had left us a seed, We would have become like Sodom, And we would have been made like Gomorrah.”</a:t>
            </a:r>
          </a:p>
          <a:p>
            <a:endParaRPr lang="en-US" sz="2000" dirty="0"/>
          </a:p>
          <a:p>
            <a:r>
              <a:rPr lang="en-US" sz="2000" dirty="0"/>
              <a:t>Jam 5:4 “</a:t>
            </a:r>
            <a:r>
              <a:rPr lang="en-US" sz="2000" baseline="30000" dirty="0"/>
              <a:t>4 </a:t>
            </a:r>
            <a:r>
              <a:rPr lang="en-US" sz="2000" dirty="0"/>
              <a:t>Indeed the wages of the laborers who mowed your fields, which you kept back by fraud, cry out; and the cries of the reapers have reached the ears of the Lord of Sabaoth.”</a:t>
            </a:r>
          </a:p>
          <a:p>
            <a:endParaRPr lang="en-US" sz="2000" dirty="0"/>
          </a:p>
        </p:txBody>
      </p:sp>
      <p:pic>
        <p:nvPicPr>
          <p:cNvPr id="6" name="Content Placeholder 5" descr="A picture containing front, laying, cat&#10;&#10;Description automatically generated">
            <a:extLst>
              <a:ext uri="{FF2B5EF4-FFF2-40B4-BE49-F238E27FC236}">
                <a16:creationId xmlns:a16="http://schemas.microsoft.com/office/drawing/2014/main" id="{DAB58E11-D909-49B7-A51F-4165097FFA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0" r="15385" b="3"/>
          <a:stretch/>
        </p:blipFill>
        <p:spPr>
          <a:xfrm>
            <a:off x="7277100" y="2480954"/>
            <a:ext cx="4455979" cy="39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59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938</Words>
  <Application>Microsoft Office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A mighty fortress is our God, a bulwark never failing</vt:lpstr>
      <vt:lpstr>Our helper He amid the flood of mortal ills prevailing</vt:lpstr>
      <vt:lpstr>For still our ancient woe doth seek to work us woe</vt:lpstr>
      <vt:lpstr>His craft and power are great and armed with cruel hate, on earth is not his equal</vt:lpstr>
      <vt:lpstr>Did we in our own strength confide, our striving would be losing</vt:lpstr>
      <vt:lpstr>Were not the right One on our side, the man of God’s own choosing</vt:lpstr>
      <vt:lpstr>Dost ask who that may be, Christ Jesus it is He</vt:lpstr>
      <vt:lpstr>Lord Sabaoth His name, from age to age the same</vt:lpstr>
      <vt:lpstr>Lord Sabaoth His name, from age to age the same</vt:lpstr>
      <vt:lpstr>And He must win the battle</vt:lpstr>
      <vt:lpstr>And though this world, with evil filled, should threaten to undo us</vt:lpstr>
      <vt:lpstr>We will not fear for God hath willed His truth to triumph through us</vt:lpstr>
      <vt:lpstr>Let goods and kindred go, this mortal life also</vt:lpstr>
      <vt:lpstr>The body they may kill, God’s truth abideth still, His kingdom is forever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Rob Miller</cp:lastModifiedBy>
  <cp:revision>4</cp:revision>
  <dcterms:created xsi:type="dcterms:W3CDTF">2020-05-23T17:14:46Z</dcterms:created>
  <dcterms:modified xsi:type="dcterms:W3CDTF">2020-05-23T20:03:26Z</dcterms:modified>
</cp:coreProperties>
</file>