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0" r:id="rId7"/>
    <p:sldId id="261"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D305E-3CB1-42CA-A43C-6738C5B02325}" v="29" dt="2020-11-21T09:12:36.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1" d="100"/>
          <a:sy n="101" d="100"/>
        </p:scale>
        <p:origin x="37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44304" units="1/cm"/>
          <inkml:channelProperty channel="Y" name="resolution" value="35.47297" units="1/cm"/>
          <inkml:channelProperty channel="T" name="resolution" value="1" units="1/dev"/>
        </inkml:channelProperties>
      </inkml:inkSource>
      <inkml:timestamp xml:id="ts0" timeString="2020-11-22T00:25:55.590"/>
    </inkml:context>
    <inkml:brush xml:id="br0">
      <inkml:brushProperty name="width" value="0.05292" units="cm"/>
      <inkml:brushProperty name="height" value="0.05292" units="cm"/>
      <inkml:brushProperty name="color" value="#FF0000"/>
    </inkml:brush>
  </inkml:definitions>
  <inkml:trace contextRef="#ctx0" brushRef="#br0">27517 10986 0</inkml:trace>
  <inkml:trace contextRef="#ctx0" brushRef="#br0" timeOffset="1198.96">27557 11027 0</inkml:trace>
  <inkml:trace contextRef="#ctx0" brushRef="#br0" timeOffset="2320.96">31468 12135 0</inkml:trace>
  <inkml:trace contextRef="#ctx0" brushRef="#br0" timeOffset="3871.96">18828 11631 0</inkml:trace>
  <inkml:trace contextRef="#ctx0" brushRef="#br0" timeOffset="4671.97">18848 11631 0</inkml:trace>
</inkml:ink>
</file>

<file path=ppt/ink/ink2.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44304" units="1/cm"/>
          <inkml:channelProperty channel="Y" name="resolution" value="35.47297" units="1/cm"/>
          <inkml:channelProperty channel="T" name="resolution" value="1" units="1/dev"/>
        </inkml:channelProperties>
      </inkml:inkSource>
      <inkml:timestamp xml:id="ts0" timeString="2020-11-22T00:29:36.630"/>
    </inkml:context>
    <inkml:brush xml:id="br0">
      <inkml:brushProperty name="width" value="0.05292" units="cm"/>
      <inkml:brushProperty name="height" value="0.05292" units="cm"/>
      <inkml:brushProperty name="color" value="#FF0000"/>
    </inkml:brush>
  </inkml:definitions>
  <inkml:trace contextRef="#ctx0" brushRef="#br0">18848 11631 0</inkml:trace>
  <inkml:trace contextRef="#ctx0" brushRef="#br0" timeOffset="1504">18848 11631 0</inkml:trace>
  <inkml:trace contextRef="#ctx0" brushRef="#br0" timeOffset="38233">18869 11631 0</inkml:trace>
</inkml:ink>
</file>

<file path=ppt/ink/ink3.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44304" units="1/cm"/>
          <inkml:channelProperty channel="Y" name="resolution" value="35.47297" units="1/cm"/>
          <inkml:channelProperty channel="T" name="resolution" value="1" units="1/dev"/>
        </inkml:channelProperties>
      </inkml:inkSource>
      <inkml:timestamp xml:id="ts0" timeString="2020-11-22T00:30:59.438"/>
    </inkml:context>
    <inkml:brush xml:id="br0">
      <inkml:brushProperty name="width" value="0.05292" units="cm"/>
      <inkml:brushProperty name="height" value="0.05292" units="cm"/>
      <inkml:brushProperty name="color" value="#FF0000"/>
    </inkml:brush>
  </inkml:definitions>
  <inkml:trace contextRef="#ctx0" brushRef="#br0">19090 8890 0,'-40'0'141,"20"0"-126,-20 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F40C-A5AD-4A09-A3DC-C9467DCD2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4CF48-AF05-4414-8E9E-90CFEC313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87F53-BA04-4FF0-B385-8F053D2479ED}"/>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5" name="Footer Placeholder 4">
            <a:extLst>
              <a:ext uri="{FF2B5EF4-FFF2-40B4-BE49-F238E27FC236}">
                <a16:creationId xmlns:a16="http://schemas.microsoft.com/office/drawing/2014/main" id="{E1F2D96B-EC42-4186-B0C6-0C40A5C92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75609-F1BD-4731-AFD1-6EF7E3025798}"/>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384310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266E-6CED-4E2B-A850-45404565F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DE1D72-480D-4F92-AA0F-201A6BD67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891602-7195-4C96-92EE-82FAB8D9664D}"/>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5" name="Footer Placeholder 4">
            <a:extLst>
              <a:ext uri="{FF2B5EF4-FFF2-40B4-BE49-F238E27FC236}">
                <a16:creationId xmlns:a16="http://schemas.microsoft.com/office/drawing/2014/main" id="{ABF9204B-F333-45F0-8789-36FE4082D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41FEF-D800-49E6-A6F1-FF363B876956}"/>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336774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A5BDDB-2769-49E6-B16D-C3B8A7A1C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F140E-A90B-4E78-A294-9DD429D83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B6672-F58F-43F4-81CF-77AA02E83BEB}"/>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5" name="Footer Placeholder 4">
            <a:extLst>
              <a:ext uri="{FF2B5EF4-FFF2-40B4-BE49-F238E27FC236}">
                <a16:creationId xmlns:a16="http://schemas.microsoft.com/office/drawing/2014/main" id="{B13581ED-9C5F-4A68-9863-EEBFA364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8E0A3-A556-47E5-A4DC-87F066992F48}"/>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198612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3BBB-0449-4D25-9DC3-E1CFB220D7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E84B09-48FF-4FB1-B775-9D97F4DD3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964B8-8DE2-4FB0-BF20-1CBEA415FDFD}"/>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5" name="Footer Placeholder 4">
            <a:extLst>
              <a:ext uri="{FF2B5EF4-FFF2-40B4-BE49-F238E27FC236}">
                <a16:creationId xmlns:a16="http://schemas.microsoft.com/office/drawing/2014/main" id="{59E4B4ED-144F-41D0-B92A-F9052BCFE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54223-CD7F-4F82-A3A9-53D58CEEDF89}"/>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319331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CFB4-0F1E-4D52-96C9-C39F509205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54B2DF-668F-465C-810C-ACB3F68C6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5C3072-F966-4677-8B57-EE5DE04F5B2D}"/>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5" name="Footer Placeholder 4">
            <a:extLst>
              <a:ext uri="{FF2B5EF4-FFF2-40B4-BE49-F238E27FC236}">
                <a16:creationId xmlns:a16="http://schemas.microsoft.com/office/drawing/2014/main" id="{D150832F-70C0-4243-827D-050304805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2069C-EEA1-404F-B970-03DAA51B1276}"/>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16882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A737-F86B-4C89-BB0A-B1CC36CEE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F8302-3336-4327-BC1E-37DA65E07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0517E4-4FE3-41A6-AC05-00569527E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47630C-9403-4BA7-9168-D81407D380D7}"/>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6" name="Footer Placeholder 5">
            <a:extLst>
              <a:ext uri="{FF2B5EF4-FFF2-40B4-BE49-F238E27FC236}">
                <a16:creationId xmlns:a16="http://schemas.microsoft.com/office/drawing/2014/main" id="{6B67422C-D463-473F-888D-3F717A022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5C46C-9B5C-4294-BAE9-F351468B9176}"/>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302779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73D3-4CF4-4180-987A-DF0ADC1D9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BC9924-18BF-4133-885B-E66AFE9A5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BF5BD-F299-4069-ADF8-2EADB6665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EC5689-E520-49ED-947C-676A70F52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2023C0-C6CD-4D1F-A745-AD5313832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EAD2FF-D37F-4633-8E46-894E289CB86D}"/>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8" name="Footer Placeholder 7">
            <a:extLst>
              <a:ext uri="{FF2B5EF4-FFF2-40B4-BE49-F238E27FC236}">
                <a16:creationId xmlns:a16="http://schemas.microsoft.com/office/drawing/2014/main" id="{FE47B3D3-4A2B-40FF-B145-20AE37C8E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D48BF5-71BB-4C57-9396-2717AD331C20}"/>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337110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39A1-BB5B-48D3-8674-830D45928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DE9244-9720-4A8F-A9C4-EC2F5A010D55}"/>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4" name="Footer Placeholder 3">
            <a:extLst>
              <a:ext uri="{FF2B5EF4-FFF2-40B4-BE49-F238E27FC236}">
                <a16:creationId xmlns:a16="http://schemas.microsoft.com/office/drawing/2014/main" id="{D835A647-F7E2-4DC0-9146-D9F848D042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C3248-2C33-464C-A20B-42660D18941F}"/>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143674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EBEF1-6294-468D-ABE6-51222BDE3AE7}"/>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3" name="Footer Placeholder 2">
            <a:extLst>
              <a:ext uri="{FF2B5EF4-FFF2-40B4-BE49-F238E27FC236}">
                <a16:creationId xmlns:a16="http://schemas.microsoft.com/office/drawing/2014/main" id="{0590424E-3051-49BF-90B4-EF99287A22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FC415F-6270-4F68-8A7D-4EAC2221F5CA}"/>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406392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0373-2620-421E-B4DB-3C18FB022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A5AC4-3B58-499C-8665-159208E0A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034AB1-1399-478C-AF00-A6AF3CF0A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0BA82-DAF1-4F44-A569-06EF4FB261BA}"/>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6" name="Footer Placeholder 5">
            <a:extLst>
              <a:ext uri="{FF2B5EF4-FFF2-40B4-BE49-F238E27FC236}">
                <a16:creationId xmlns:a16="http://schemas.microsoft.com/office/drawing/2014/main" id="{A3193627-4DC3-41B2-A54D-0BC600BBF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F4071-C886-4D7F-8CF9-4CC6F715EA25}"/>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16175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0C45-D880-44F6-A292-28B120EB1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3FD7C-04F4-4731-AF8E-05DEB37086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2986F1-9C13-4A1D-9B34-986834A8F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FFFC8-979B-47F0-9C94-2DA2D91515D5}"/>
              </a:ext>
            </a:extLst>
          </p:cNvPr>
          <p:cNvSpPr>
            <a:spLocks noGrp="1"/>
          </p:cNvSpPr>
          <p:nvPr>
            <p:ph type="dt" sz="half" idx="10"/>
          </p:nvPr>
        </p:nvSpPr>
        <p:spPr/>
        <p:txBody>
          <a:bodyPr/>
          <a:lstStyle/>
          <a:p>
            <a:fld id="{7C81CA90-15D8-45FA-975F-43144E0F8510}" type="datetimeFigureOut">
              <a:rPr lang="en-US" smtClean="0"/>
              <a:t>11/21/2020</a:t>
            </a:fld>
            <a:endParaRPr lang="en-US"/>
          </a:p>
        </p:txBody>
      </p:sp>
      <p:sp>
        <p:nvSpPr>
          <p:cNvPr id="6" name="Footer Placeholder 5">
            <a:extLst>
              <a:ext uri="{FF2B5EF4-FFF2-40B4-BE49-F238E27FC236}">
                <a16:creationId xmlns:a16="http://schemas.microsoft.com/office/drawing/2014/main" id="{2E68773A-04A8-46A1-A727-AC7E70F45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4D47E-F624-4505-A3F5-1B280E7C2BD5}"/>
              </a:ext>
            </a:extLst>
          </p:cNvPr>
          <p:cNvSpPr>
            <a:spLocks noGrp="1"/>
          </p:cNvSpPr>
          <p:nvPr>
            <p:ph type="sldNum" sz="quarter" idx="12"/>
          </p:nvPr>
        </p:nvSpPr>
        <p:spPr/>
        <p:txBody>
          <a:bodyPr/>
          <a:lstStyle/>
          <a:p>
            <a:fld id="{3770753F-AC64-4E1F-9C6D-437261E9E320}" type="slidenum">
              <a:rPr lang="en-US" smtClean="0"/>
              <a:t>‹#›</a:t>
            </a:fld>
            <a:endParaRPr lang="en-US"/>
          </a:p>
        </p:txBody>
      </p:sp>
    </p:spTree>
    <p:extLst>
      <p:ext uri="{BB962C8B-B14F-4D97-AF65-F5344CB8AC3E}">
        <p14:creationId xmlns:p14="http://schemas.microsoft.com/office/powerpoint/2010/main" val="258179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A5454-9428-490A-B2D7-DEC7614F1F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AE4DF-05F7-4319-93E6-16AA22C15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AD98B-C923-4639-A467-CDFF70009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1CA90-15D8-45FA-975F-43144E0F8510}" type="datetimeFigureOut">
              <a:rPr lang="en-US" smtClean="0"/>
              <a:t>11/21/2020</a:t>
            </a:fld>
            <a:endParaRPr lang="en-US"/>
          </a:p>
        </p:txBody>
      </p:sp>
      <p:sp>
        <p:nvSpPr>
          <p:cNvPr id="5" name="Footer Placeholder 4">
            <a:extLst>
              <a:ext uri="{FF2B5EF4-FFF2-40B4-BE49-F238E27FC236}">
                <a16:creationId xmlns:a16="http://schemas.microsoft.com/office/drawing/2014/main" id="{C4D535CF-7FEF-4670-B74A-4797AB188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8C5503-E154-4C4F-AA91-4D3C3CE69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0753F-AC64-4E1F-9C6D-437261E9E320}" type="slidenum">
              <a:rPr lang="en-US" smtClean="0"/>
              <a:t>‹#›</a:t>
            </a:fld>
            <a:endParaRPr lang="en-US"/>
          </a:p>
        </p:txBody>
      </p:sp>
    </p:spTree>
    <p:extLst>
      <p:ext uri="{BB962C8B-B14F-4D97-AF65-F5344CB8AC3E}">
        <p14:creationId xmlns:p14="http://schemas.microsoft.com/office/powerpoint/2010/main" val="70229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A369-D9F4-4AEB-99B6-26A80C1CA40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E3B3392-0227-4007-8E47-C2CCC36B402A}"/>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8894A072-28EF-4A14-8C7D-BB5D786E3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13176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DA237669-4E14-4DF4-B5F5-26449941AB4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675" r="6421" b="1"/>
          <a:stretch/>
        </p:blipFill>
        <p:spPr>
          <a:xfrm>
            <a:off x="20" y="1282"/>
            <a:ext cx="12191980" cy="6856718"/>
          </a:xfrm>
          <a:prstGeom prst="rect">
            <a:avLst/>
          </a:prstGeom>
        </p:spPr>
      </p:pic>
    </p:spTree>
    <p:extLst>
      <p:ext uri="{BB962C8B-B14F-4D97-AF65-F5344CB8AC3E}">
        <p14:creationId xmlns:p14="http://schemas.microsoft.com/office/powerpoint/2010/main" val="301319056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5D61A1-8484-4749-8AD0-A3455E075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306FD-0FA0-4444-9D75-4550FF9F9448}"/>
              </a:ext>
            </a:extLst>
          </p:cNvPr>
          <p:cNvSpPr>
            <a:spLocks noGrp="1"/>
          </p:cNvSpPr>
          <p:nvPr>
            <p:ph type="title"/>
          </p:nvPr>
        </p:nvSpPr>
        <p:spPr>
          <a:xfrm>
            <a:off x="838200" y="365125"/>
            <a:ext cx="10515600" cy="1325563"/>
          </a:xfrm>
        </p:spPr>
        <p:txBody>
          <a:bodyPr vert="horz" lIns="91440" tIns="45720" rIns="91440" bIns="45720" rtlCol="0" anchor="ctr">
            <a:noAutofit/>
          </a:bodyPr>
          <a:lstStyle/>
          <a:p>
            <a:pPr algn="ctr"/>
            <a:r>
              <a:rPr lang="en-US" sz="9600" dirty="0"/>
              <a:t>Moses</a:t>
            </a:r>
          </a:p>
        </p:txBody>
      </p:sp>
      <p:sp>
        <p:nvSpPr>
          <p:cNvPr id="12" name="Rounded Rectangle 5">
            <a:extLst>
              <a:ext uri="{FF2B5EF4-FFF2-40B4-BE49-F238E27FC236}">
                <a16:creationId xmlns:a16="http://schemas.microsoft.com/office/drawing/2014/main" id="{1447903E-2B66-479D-959B-F2EBB2C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building&#10;&#10;Description automatically generated">
            <a:extLst>
              <a:ext uri="{FF2B5EF4-FFF2-40B4-BE49-F238E27FC236}">
                <a16:creationId xmlns:a16="http://schemas.microsoft.com/office/drawing/2014/main" id="{F062C028-69C1-4C41-BA05-C9AE028121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02" r="5867"/>
          <a:stretch/>
        </p:blipFill>
        <p:spPr>
          <a:xfrm>
            <a:off x="1158240" y="2149222"/>
            <a:ext cx="9875520" cy="3721608"/>
          </a:xfrm>
          <a:prstGeom prst="rect">
            <a:avLst/>
          </a:prstGeom>
          <a:effectLst/>
        </p:spPr>
      </p:pic>
    </p:spTree>
    <p:extLst>
      <p:ext uri="{BB962C8B-B14F-4D97-AF65-F5344CB8AC3E}">
        <p14:creationId xmlns:p14="http://schemas.microsoft.com/office/powerpoint/2010/main" val="40052054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st Samuel chapters 1 &amp; 2 Bible Study - YouTube">
            <a:extLst>
              <a:ext uri="{FF2B5EF4-FFF2-40B4-BE49-F238E27FC236}">
                <a16:creationId xmlns:a16="http://schemas.microsoft.com/office/drawing/2014/main" id="{6EA03888-7ABE-4F8B-9F2C-8AE9E4C84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5964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BC0E200-2913-4207-91E2-0892896BA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5302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707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407E856-DBE4-4B91-9509-7651B4E60C78}"/>
              </a:ext>
            </a:extLst>
          </p:cNvPr>
          <p:cNvSpPr txBox="1"/>
          <p:nvPr/>
        </p:nvSpPr>
        <p:spPr>
          <a:xfrm>
            <a:off x="524256" y="4767072"/>
            <a:ext cx="6594189" cy="1625210"/>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a:solidFill>
                  <a:srgbClr val="FFFFFF"/>
                </a:solidFill>
                <a:latin typeface="+mj-lt"/>
                <a:ea typeface="+mj-ea"/>
                <a:cs typeface="+mj-cs"/>
              </a:rPr>
              <a:t>The Man Called Legion</a:t>
            </a:r>
          </a:p>
        </p:txBody>
      </p:sp>
      <p:pic>
        <p:nvPicPr>
          <p:cNvPr id="3" name="Picture 2" descr="Text&#10;&#10;Description automatically generated">
            <a:extLst>
              <a:ext uri="{FF2B5EF4-FFF2-40B4-BE49-F238E27FC236}">
                <a16:creationId xmlns:a16="http://schemas.microsoft.com/office/drawing/2014/main" id="{5255CF5A-B0A1-4A8D-8672-00AB7F971B0A}"/>
              </a:ext>
            </a:extLst>
          </p:cNvPr>
          <p:cNvPicPr>
            <a:picLocks noChangeAspect="1"/>
          </p:cNvPicPr>
          <p:nvPr/>
        </p:nvPicPr>
        <p:blipFill rotWithShape="1">
          <a:blip r:embed="rId2">
            <a:extLst>
              <a:ext uri="{28A0092B-C50C-407E-A947-70E740481C1C}">
                <a14:useLocalDpi xmlns:a14="http://schemas.microsoft.com/office/drawing/2010/main" val="0"/>
              </a:ext>
            </a:extLst>
          </a:blip>
          <a:srcRect t="9270" r="1" b="13738"/>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CAB95C-760B-460A-8B56-AF8D5D83921F}"/>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solidFill>
                  <a:srgbClr val="FFFFFF"/>
                </a:solidFill>
              </a:rPr>
              <a:t>Mark 5:18-20 New King James Version (NKJV)</a:t>
            </a:r>
          </a:p>
          <a:p>
            <a:pPr indent="-228600">
              <a:lnSpc>
                <a:spcPct val="90000"/>
              </a:lnSpc>
              <a:spcAft>
                <a:spcPts val="600"/>
              </a:spcAft>
              <a:buFont typeface="Arial" panose="020B0604020202020204" pitchFamily="34" charset="0"/>
              <a:buChar char="•"/>
            </a:pPr>
            <a:r>
              <a:rPr lang="en-US" sz="2000" baseline="30000" dirty="0">
                <a:solidFill>
                  <a:srgbClr val="FFFFFF"/>
                </a:solidFill>
              </a:rPr>
              <a:t>18 </a:t>
            </a:r>
            <a:r>
              <a:rPr lang="en-US" sz="2000" dirty="0">
                <a:solidFill>
                  <a:srgbClr val="FFFFFF"/>
                </a:solidFill>
              </a:rPr>
              <a:t>And when He got into the boat, he who had been demon-possessed begged Him that he might be with Him. </a:t>
            </a:r>
            <a:r>
              <a:rPr lang="en-US" sz="2000" baseline="30000" dirty="0">
                <a:solidFill>
                  <a:srgbClr val="FFFFFF"/>
                </a:solidFill>
              </a:rPr>
              <a:t>19 </a:t>
            </a:r>
            <a:r>
              <a:rPr lang="en-US" sz="2000" dirty="0">
                <a:solidFill>
                  <a:srgbClr val="FFFFFF"/>
                </a:solidFill>
              </a:rPr>
              <a:t>However, Jesus did not permit him, but said to him, “Go home to your friends, and tell them what great things the Lord has done for you, and how He has had compassion on you.” </a:t>
            </a:r>
            <a:r>
              <a:rPr lang="en-US" sz="2000" baseline="30000" dirty="0">
                <a:solidFill>
                  <a:srgbClr val="FFFFFF"/>
                </a:solidFill>
              </a:rPr>
              <a:t>20 </a:t>
            </a:r>
            <a:r>
              <a:rPr lang="en-US" sz="2000" dirty="0">
                <a:solidFill>
                  <a:srgbClr val="FFFFFF"/>
                </a:solidFill>
              </a:rPr>
              <a:t>And he departed and began to proclaim in </a:t>
            </a:r>
            <a:r>
              <a:rPr lang="en-US" sz="2000" baseline="30000" dirty="0">
                <a:solidFill>
                  <a:srgbClr val="FFFFFF"/>
                </a:solidFill>
              </a:rPr>
              <a:t>[</a:t>
            </a:r>
            <a:r>
              <a:rPr lang="en-US" sz="2000" baseline="30000" dirty="0" err="1">
                <a:solidFill>
                  <a:srgbClr val="FFFFFF"/>
                </a:solidFill>
              </a:rPr>
              <a:t>a</a:t>
            </a:r>
            <a:r>
              <a:rPr lang="en-US" sz="2000" dirty="0" err="1">
                <a:solidFill>
                  <a:srgbClr val="FFFFFF"/>
                </a:solidFill>
              </a:rPr>
              <a:t>Decapolis</a:t>
            </a:r>
            <a:r>
              <a:rPr lang="en-US" sz="2000" dirty="0">
                <a:solidFill>
                  <a:srgbClr val="FFFFFF"/>
                </a:solidFill>
              </a:rPr>
              <a:t> all that Jesus had done for him; and all marveled.</a:t>
            </a:r>
          </a:p>
        </p:txBody>
      </p:sp>
    </p:spTree>
    <p:extLst>
      <p:ext uri="{BB962C8B-B14F-4D97-AF65-F5344CB8AC3E}">
        <p14:creationId xmlns:p14="http://schemas.microsoft.com/office/powerpoint/2010/main" val="3326797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calendar&#10;&#10;Description automatically generated">
            <a:extLst>
              <a:ext uri="{FF2B5EF4-FFF2-40B4-BE49-F238E27FC236}">
                <a16:creationId xmlns:a16="http://schemas.microsoft.com/office/drawing/2014/main" id="{B269F275-A6BA-428E-879C-6D44E059FF3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5B31E29-494C-4AA7-8419-7FC11A61F943}"/>
                  </a:ext>
                </a:extLst>
              </p14:cNvPr>
              <p14:cNvContentPartPr/>
              <p14:nvPr/>
            </p14:nvContentPartPr>
            <p14:xfrm>
              <a:off x="6778080" y="3954960"/>
              <a:ext cx="4550760" cy="414000"/>
            </p14:xfrm>
          </p:contentPart>
        </mc:Choice>
        <mc:Fallback>
          <p:pic>
            <p:nvPicPr>
              <p:cNvPr id="2" name="Ink 1">
                <a:extLst>
                  <a:ext uri="{FF2B5EF4-FFF2-40B4-BE49-F238E27FC236}">
                    <a16:creationId xmlns:a16="http://schemas.microsoft.com/office/drawing/2014/main" id="{F5B31E29-494C-4AA7-8419-7FC11A61F943}"/>
                  </a:ext>
                </a:extLst>
              </p:cNvPr>
              <p:cNvPicPr/>
              <p:nvPr/>
            </p:nvPicPr>
            <p:blipFill>
              <a:blip r:embed="rId4"/>
              <a:stretch>
                <a:fillRect/>
              </a:stretch>
            </p:blipFill>
            <p:spPr>
              <a:xfrm>
                <a:off x="6768720" y="3945600"/>
                <a:ext cx="4569480" cy="432720"/>
              </a:xfrm>
              <a:prstGeom prst="rect">
                <a:avLst/>
              </a:prstGeom>
            </p:spPr>
          </p:pic>
        </mc:Fallback>
      </mc:AlternateContent>
    </p:spTree>
    <p:extLst>
      <p:ext uri="{BB962C8B-B14F-4D97-AF65-F5344CB8AC3E}">
        <p14:creationId xmlns:p14="http://schemas.microsoft.com/office/powerpoint/2010/main" val="5885605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holding a sign&#10;&#10;Description automatically generated">
            <a:extLst>
              <a:ext uri="{FF2B5EF4-FFF2-40B4-BE49-F238E27FC236}">
                <a16:creationId xmlns:a16="http://schemas.microsoft.com/office/drawing/2014/main" id="{5A018A2E-DB32-418A-8902-C588FFF2CE1B}"/>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559" r="1" b="1"/>
          <a:stretch/>
        </p:blipFill>
        <p:spPr>
          <a:xfrm>
            <a:off x="477012" y="480060"/>
            <a:ext cx="11237976" cy="589788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5B56122-6D2C-4820-A7E1-4534D0775DB1}"/>
                  </a:ext>
                </a:extLst>
              </p14:cNvPr>
              <p14:cNvContentPartPr/>
              <p14:nvPr/>
            </p14:nvContentPartPr>
            <p14:xfrm>
              <a:off x="6785280" y="4187160"/>
              <a:ext cx="7920" cy="360"/>
            </p14:xfrm>
          </p:contentPart>
        </mc:Choice>
        <mc:Fallback>
          <p:pic>
            <p:nvPicPr>
              <p:cNvPr id="2" name="Ink 1">
                <a:extLst>
                  <a:ext uri="{FF2B5EF4-FFF2-40B4-BE49-F238E27FC236}">
                    <a16:creationId xmlns:a16="http://schemas.microsoft.com/office/drawing/2014/main" id="{05B56122-6D2C-4820-A7E1-4534D0775DB1}"/>
                  </a:ext>
                </a:extLst>
              </p:cNvPr>
              <p:cNvPicPr/>
              <p:nvPr/>
            </p:nvPicPr>
            <p:blipFill>
              <a:blip r:embed="rId4"/>
              <a:stretch>
                <a:fillRect/>
              </a:stretch>
            </p:blipFill>
            <p:spPr>
              <a:xfrm>
                <a:off x="6775920" y="4177800"/>
                <a:ext cx="26640" cy="19080"/>
              </a:xfrm>
              <a:prstGeom prst="rect">
                <a:avLst/>
              </a:prstGeom>
            </p:spPr>
          </p:pic>
        </mc:Fallback>
      </mc:AlternateContent>
    </p:spTree>
    <p:extLst>
      <p:ext uri="{BB962C8B-B14F-4D97-AF65-F5344CB8AC3E}">
        <p14:creationId xmlns:p14="http://schemas.microsoft.com/office/powerpoint/2010/main" val="29934788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0F82371-0649-48CD-8345-91A5780DB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E3367AB-4628-4224-9D3C-7B4A13575BE2}"/>
                  </a:ext>
                </a:extLst>
              </p14:cNvPr>
              <p14:cNvContentPartPr/>
              <p14:nvPr/>
            </p14:nvContentPartPr>
            <p14:xfrm>
              <a:off x="6836400" y="3200400"/>
              <a:ext cx="36360" cy="360"/>
            </p14:xfrm>
          </p:contentPart>
        </mc:Choice>
        <mc:Fallback>
          <p:pic>
            <p:nvPicPr>
              <p:cNvPr id="2" name="Ink 1">
                <a:extLst>
                  <a:ext uri="{FF2B5EF4-FFF2-40B4-BE49-F238E27FC236}">
                    <a16:creationId xmlns:a16="http://schemas.microsoft.com/office/drawing/2014/main" id="{8E3367AB-4628-4224-9D3C-7B4A13575BE2}"/>
                  </a:ext>
                </a:extLst>
              </p:cNvPr>
              <p:cNvPicPr/>
              <p:nvPr/>
            </p:nvPicPr>
            <p:blipFill>
              <a:blip r:embed="rId4"/>
              <a:stretch>
                <a:fillRect/>
              </a:stretch>
            </p:blipFill>
            <p:spPr>
              <a:xfrm>
                <a:off x="6827040" y="3191040"/>
                <a:ext cx="55080" cy="19080"/>
              </a:xfrm>
              <a:prstGeom prst="rect">
                <a:avLst/>
              </a:prstGeom>
            </p:spPr>
          </p:pic>
        </mc:Fallback>
      </mc:AlternateContent>
    </p:spTree>
    <p:extLst>
      <p:ext uri="{BB962C8B-B14F-4D97-AF65-F5344CB8AC3E}">
        <p14:creationId xmlns:p14="http://schemas.microsoft.com/office/powerpoint/2010/main" val="244821372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103</Words>
  <Application>Microsoft Office PowerPoint</Application>
  <PresentationFormat>Widescreen</PresentationFormat>
  <Paragraphs>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Moses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3</cp:revision>
  <dcterms:created xsi:type="dcterms:W3CDTF">2020-11-21T08:41:34Z</dcterms:created>
  <dcterms:modified xsi:type="dcterms:W3CDTF">2020-11-22T03:22:16Z</dcterms:modified>
</cp:coreProperties>
</file>