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3"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10/23/2020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436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10/23/2020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201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10/23/2020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651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10/23/2020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136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10/23/2020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682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10/23/2020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369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10/23/2020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59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10/23/2020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0736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10/23/2020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388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10/23/2020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1967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10/23/2020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3930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10/23/2020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03548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66" r:id="rId6"/>
    <p:sldLayoutId id="2147483762" r:id="rId7"/>
    <p:sldLayoutId id="2147483763" r:id="rId8"/>
    <p:sldLayoutId id="2147483764" r:id="rId9"/>
    <p:sldLayoutId id="2147483765" r:id="rId10"/>
    <p:sldLayoutId id="2147483767" r:id="rId11"/>
  </p:sldLayoutIdLst>
  <p:hf sldNum="0" hdr="0" ftr="0" dt="0"/>
  <p:txStyles>
    <p:titleStyle>
      <a:lvl1pPr algn="l" defTabSz="914400" rtl="0" eaLnBrk="1" latinLnBrk="0" hangingPunct="1">
        <a:lnSpc>
          <a:spcPct val="90000"/>
        </a:lnSpc>
        <a:spcBef>
          <a:spcPct val="0"/>
        </a:spcBef>
        <a:buNone/>
        <a:defRPr sz="53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ECFA70-4AB1-4295-96F8-ABE99BEED4AC}"/>
              </a:ext>
            </a:extLst>
          </p:cNvPr>
          <p:cNvPicPr>
            <a:picLocks noChangeAspect="1"/>
          </p:cNvPicPr>
          <p:nvPr/>
        </p:nvPicPr>
        <p:blipFill rotWithShape="1">
          <a:blip r:embed="rId2"/>
          <a:srcRect t="12791"/>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6A4CDA-559A-4AE0-90DA-6C603B5AEE39}"/>
              </a:ext>
            </a:extLst>
          </p:cNvPr>
          <p:cNvSpPr>
            <a:spLocks noGrp="1"/>
          </p:cNvSpPr>
          <p:nvPr>
            <p:ph type="ctrTitle"/>
          </p:nvPr>
        </p:nvSpPr>
        <p:spPr>
          <a:xfrm>
            <a:off x="4985517" y="3331444"/>
            <a:ext cx="6470692" cy="1229306"/>
          </a:xfrm>
        </p:spPr>
        <p:txBody>
          <a:bodyPr>
            <a:normAutofit/>
          </a:bodyPr>
          <a:lstStyle/>
          <a:p>
            <a:r>
              <a:rPr lang="en-US" sz="3800">
                <a:solidFill>
                  <a:schemeClr val="tx1"/>
                </a:solidFill>
              </a:rPr>
              <a:t>O think of the home over there</a:t>
            </a:r>
          </a:p>
        </p:txBody>
      </p:sp>
      <p:sp>
        <p:nvSpPr>
          <p:cNvPr id="3" name="Subtitle 2">
            <a:extLst>
              <a:ext uri="{FF2B5EF4-FFF2-40B4-BE49-F238E27FC236}">
                <a16:creationId xmlns:a16="http://schemas.microsoft.com/office/drawing/2014/main" id="{F089E126-1849-4E54-9A87-B955F8E037FF}"/>
              </a:ext>
            </a:extLst>
          </p:cNvPr>
          <p:cNvSpPr>
            <a:spLocks noGrp="1"/>
          </p:cNvSpPr>
          <p:nvPr>
            <p:ph type="subTitle" idx="1"/>
          </p:nvPr>
        </p:nvSpPr>
        <p:spPr>
          <a:xfrm>
            <a:off x="4985516" y="4735799"/>
            <a:ext cx="6470693" cy="605256"/>
          </a:xfrm>
        </p:spPr>
        <p:txBody>
          <a:bodyPr>
            <a:normAutofit/>
          </a:bodyPr>
          <a:lstStyle/>
          <a:p>
            <a:r>
              <a:rPr lang="en-US"/>
              <a:t>Song #206</a:t>
            </a:r>
          </a:p>
        </p:txBody>
      </p:sp>
      <p:cxnSp>
        <p:nvCxnSpPr>
          <p:cNvPr id="11"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0211"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50218C5-E017-43D2-8345-FD9FBF0C9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617923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 think of the saints over there, who before us the journey have trod</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endParaRPr lang="en-US" sz="2600" b="1" i="1" u="sng" dirty="0">
              <a:solidFill>
                <a:schemeClr val="bg1"/>
              </a:solidFill>
            </a:endParaRPr>
          </a:p>
          <a:p>
            <a:endParaRPr lang="en-US" sz="2400" dirty="0">
              <a:solidFill>
                <a:srgbClr val="FFFFFF"/>
              </a:solidFill>
            </a:endParaRPr>
          </a:p>
        </p:txBody>
      </p:sp>
      <p:pic>
        <p:nvPicPr>
          <p:cNvPr id="4" name="Picture 3" descr="A close up of a sign&#10;&#10;Description automatically generated">
            <a:extLst>
              <a:ext uri="{FF2B5EF4-FFF2-40B4-BE49-F238E27FC236}">
                <a16:creationId xmlns:a16="http://schemas.microsoft.com/office/drawing/2014/main" id="{FD975859-42E7-4346-BB8F-5625DA4B369B}"/>
              </a:ext>
            </a:extLst>
          </p:cNvPr>
          <p:cNvPicPr>
            <a:picLocks noChangeAspect="1"/>
          </p:cNvPicPr>
          <p:nvPr/>
        </p:nvPicPr>
        <p:blipFill>
          <a:blip r:embed="rId3"/>
          <a:stretch>
            <a:fillRect/>
          </a:stretch>
        </p:blipFill>
        <p:spPr>
          <a:xfrm>
            <a:off x="5560902" y="2344202"/>
            <a:ext cx="5432830" cy="3544767"/>
          </a:xfrm>
          <a:prstGeom prst="rect">
            <a:avLst/>
          </a:prstGeom>
        </p:spPr>
      </p:pic>
    </p:spTree>
    <p:extLst>
      <p:ext uri="{BB962C8B-B14F-4D97-AF65-F5344CB8AC3E}">
        <p14:creationId xmlns:p14="http://schemas.microsoft.com/office/powerpoint/2010/main" val="126995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Of the songs that they breathe on the air, in their home in the palace of God</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259382786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I’ll soon be at home over there, for the end of my journey I see</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lnSpcReduction="10000"/>
          </a:bodyPr>
          <a:lstStyle/>
          <a:p>
            <a:r>
              <a:rPr lang="en-US" b="1" i="1" u="sng" dirty="0">
                <a:solidFill>
                  <a:schemeClr val="bg1"/>
                </a:solidFill>
              </a:rPr>
              <a:t>Gen 3:19 “</a:t>
            </a:r>
            <a:r>
              <a:rPr lang="en-US" b="1" i="1" u="sng" baseline="30000" dirty="0">
                <a:solidFill>
                  <a:schemeClr val="bg1"/>
                </a:solidFill>
              </a:rPr>
              <a:t>19 </a:t>
            </a:r>
            <a:r>
              <a:rPr lang="en-US" b="1" i="1" u="sng" dirty="0">
                <a:solidFill>
                  <a:schemeClr val="bg1"/>
                </a:solidFill>
              </a:rPr>
              <a:t>In the sweat of your face you shall eat bread Till you return to the ground, For out of it you were taken; For dust you are, And to dust you shall return.”</a:t>
            </a:r>
          </a:p>
          <a:p>
            <a:endParaRPr lang="en-US" b="1" i="1" u="sng" dirty="0">
              <a:solidFill>
                <a:schemeClr val="bg1"/>
              </a:solidFill>
            </a:endParaRPr>
          </a:p>
          <a:p>
            <a:r>
              <a:rPr lang="en-US" b="1" i="1" u="sng" dirty="0">
                <a:solidFill>
                  <a:schemeClr val="bg1"/>
                </a:solidFill>
              </a:rPr>
              <a:t>Eccl 12:7 “Then the dust will return to the earth as it was, And the spirit will return to God who gave it.”</a:t>
            </a:r>
          </a:p>
          <a:p>
            <a:endParaRPr lang="en-US" b="1" i="1" u="sng" dirty="0">
              <a:solidFill>
                <a:schemeClr val="bg1"/>
              </a:solidFill>
            </a:endParaRPr>
          </a:p>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2569288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2" end="2"/>
                                            </p:txEl>
                                          </p:spTgt>
                                        </p:tgtEl>
                                        <p:attrNameLst>
                                          <p:attrName>style.visibility</p:attrName>
                                        </p:attrNameLst>
                                      </p:cBhvr>
                                      <p:to>
                                        <p:strVal val="visible"/>
                                      </p:to>
                                    </p:set>
                                    <p:animEffect transition="in" filter="wipe(left)">
                                      <p:cBhvr>
                                        <p:cTn id="12"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I’ll soon be at home over there, for the end of my journey I see</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r>
              <a:rPr lang="en-US" b="1" i="1" u="sng" dirty="0">
                <a:solidFill>
                  <a:schemeClr val="bg1"/>
                </a:solidFill>
              </a:rPr>
              <a:t>Heb 12:27 “</a:t>
            </a:r>
            <a:r>
              <a:rPr lang="en-US" b="1" i="1" u="sng" baseline="30000" dirty="0">
                <a:solidFill>
                  <a:schemeClr val="bg1"/>
                </a:solidFill>
              </a:rPr>
              <a:t>27 </a:t>
            </a:r>
            <a:r>
              <a:rPr lang="en-US" b="1" i="1" u="sng" dirty="0">
                <a:solidFill>
                  <a:schemeClr val="bg1"/>
                </a:solidFill>
              </a:rPr>
              <a:t>And as it is appointed for men to die once, but after this the judgment,”</a:t>
            </a:r>
          </a:p>
          <a:p>
            <a:endParaRPr lang="en-US" b="1" i="1" u="sng" dirty="0">
              <a:solidFill>
                <a:schemeClr val="bg1"/>
              </a:solidFill>
            </a:endParaRPr>
          </a:p>
          <a:p>
            <a:r>
              <a:rPr lang="en-US" b="1" i="1" u="sng" dirty="0">
                <a:solidFill>
                  <a:schemeClr val="bg1"/>
                </a:solidFill>
              </a:rPr>
              <a:t>James 4:14 “</a:t>
            </a:r>
            <a:r>
              <a:rPr lang="en-US" b="1" i="1" u="sng" baseline="30000" dirty="0">
                <a:solidFill>
                  <a:schemeClr val="bg1"/>
                </a:solidFill>
              </a:rPr>
              <a:t>14 </a:t>
            </a:r>
            <a:r>
              <a:rPr lang="en-US" b="1" i="1" u="sng" dirty="0">
                <a:solidFill>
                  <a:schemeClr val="bg1"/>
                </a:solidFill>
              </a:rPr>
              <a:t>whereas you do not know what will happen tomorrow. For what is your life? It is even a vapor that appears for a little time and then vanishes away.”</a:t>
            </a:r>
          </a:p>
          <a:p>
            <a:endParaRPr lang="en-US" b="1" i="1" u="sng" dirty="0">
              <a:solidFill>
                <a:schemeClr val="bg1"/>
              </a:solidFill>
            </a:endParaRPr>
          </a:p>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28734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2" end="2"/>
                                            </p:txEl>
                                          </p:spTgt>
                                        </p:tgtEl>
                                        <p:attrNameLst>
                                          <p:attrName>style.visibility</p:attrName>
                                        </p:attrNameLst>
                                      </p:cBhvr>
                                      <p:to>
                                        <p:strVal val="visible"/>
                                      </p:to>
                                    </p:set>
                                    <p:animEffect transition="in" filter="wipe(left)">
                                      <p:cBhvr>
                                        <p:cTn id="12"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I’ll soon be at home over there, for the end of my journey I see</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lnSpcReduction="10000"/>
          </a:bodyPr>
          <a:lstStyle/>
          <a:p>
            <a:r>
              <a:rPr lang="en-US" b="1" i="1" u="sng" dirty="0">
                <a:solidFill>
                  <a:schemeClr val="bg1"/>
                </a:solidFill>
              </a:rPr>
              <a:t>2 Tim 4:6-8 “</a:t>
            </a:r>
            <a:r>
              <a:rPr lang="en-US" b="1" i="1" u="sng" baseline="30000" dirty="0">
                <a:solidFill>
                  <a:schemeClr val="bg1"/>
                </a:solidFill>
              </a:rPr>
              <a:t>6 </a:t>
            </a:r>
            <a:r>
              <a:rPr lang="en-US" b="1" i="1" u="sng" dirty="0">
                <a:solidFill>
                  <a:schemeClr val="bg1"/>
                </a:solidFill>
              </a:rPr>
              <a:t>For I am already being poured out as a drink offering, and the time of my departure is at hand. </a:t>
            </a:r>
            <a:r>
              <a:rPr lang="en-US" b="1" i="1" u="sng" baseline="30000" dirty="0">
                <a:solidFill>
                  <a:schemeClr val="bg1"/>
                </a:solidFill>
              </a:rPr>
              <a:t>7 </a:t>
            </a:r>
            <a:r>
              <a:rPr lang="en-US" b="1" i="1" u="sng" dirty="0">
                <a:solidFill>
                  <a:schemeClr val="bg1"/>
                </a:solidFill>
              </a:rPr>
              <a:t>I have fought the good fight, I have finished the race, I have kept the faith. </a:t>
            </a:r>
            <a:r>
              <a:rPr lang="en-US" b="1" i="1" u="sng" baseline="30000" dirty="0">
                <a:solidFill>
                  <a:schemeClr val="bg1"/>
                </a:solidFill>
              </a:rPr>
              <a:t>8 </a:t>
            </a:r>
            <a:r>
              <a:rPr lang="en-US" b="1" i="1" u="sng" dirty="0">
                <a:solidFill>
                  <a:schemeClr val="bg1"/>
                </a:solidFill>
              </a:rPr>
              <a:t>Finally, there is laid up for me the crown of righteousness, which the Lord, the righteous Judge, will give to me on that Day, and not to me only but also to all who have loved His appearing.”</a:t>
            </a:r>
          </a:p>
          <a:p>
            <a:endParaRPr lang="en-US" b="1" i="1" u="sng" dirty="0">
              <a:solidFill>
                <a:schemeClr val="bg1"/>
              </a:solidFill>
            </a:endParaRPr>
          </a:p>
          <a:p>
            <a:endParaRPr lang="en-US" b="1" i="1" u="sng" dirty="0">
              <a:solidFill>
                <a:schemeClr val="bg1"/>
              </a:solidFill>
            </a:endParaRPr>
          </a:p>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311125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All the saints and the angels up there are watching and waiting for me</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lnSpcReduction="10000"/>
          </a:bodyPr>
          <a:lstStyle/>
          <a:p>
            <a:r>
              <a:rPr lang="en-US" b="1" i="1" u="sng" dirty="0">
                <a:solidFill>
                  <a:schemeClr val="bg1"/>
                </a:solidFill>
              </a:rPr>
              <a:t>Mt 18:10 “</a:t>
            </a:r>
            <a:r>
              <a:rPr lang="en-US" b="1" i="1" u="sng" baseline="30000" dirty="0">
                <a:solidFill>
                  <a:schemeClr val="bg1"/>
                </a:solidFill>
              </a:rPr>
              <a:t>10 </a:t>
            </a:r>
            <a:r>
              <a:rPr lang="en-US" b="1" i="1" u="sng" dirty="0">
                <a:solidFill>
                  <a:schemeClr val="bg1"/>
                </a:solidFill>
              </a:rPr>
              <a:t>“Take heed that you do not despise one of these little ones, for I say to you that in heaven their angels always see the face of My Father who is in heaven.”</a:t>
            </a:r>
          </a:p>
          <a:p>
            <a:endParaRPr lang="en-US" b="1" i="1" u="sng" dirty="0">
              <a:solidFill>
                <a:schemeClr val="bg1"/>
              </a:solidFill>
            </a:endParaRPr>
          </a:p>
          <a:p>
            <a:r>
              <a:rPr lang="en-US" b="1" i="1" u="sng" dirty="0">
                <a:solidFill>
                  <a:schemeClr val="bg1"/>
                </a:solidFill>
              </a:rPr>
              <a:t>Lk 15:10 “</a:t>
            </a:r>
            <a:r>
              <a:rPr lang="en-US" b="1" i="1" u="sng" baseline="30000" dirty="0">
                <a:solidFill>
                  <a:schemeClr val="bg1"/>
                </a:solidFill>
              </a:rPr>
              <a:t>10 </a:t>
            </a:r>
            <a:r>
              <a:rPr lang="en-US" b="1" i="1" u="sng" dirty="0">
                <a:solidFill>
                  <a:schemeClr val="bg1"/>
                </a:solidFill>
              </a:rPr>
              <a:t>Likewise, I say to you, there is joy in the presence of the angels of God over one sinner who repents.”</a:t>
            </a:r>
          </a:p>
          <a:p>
            <a:endParaRPr lang="en-US" dirty="0"/>
          </a:p>
          <a:p>
            <a:endParaRPr lang="en-US" b="1" i="1" u="sng" dirty="0">
              <a:solidFill>
                <a:schemeClr val="bg1"/>
              </a:solidFill>
            </a:endParaRPr>
          </a:p>
          <a:p>
            <a:endParaRPr lang="en-US" b="1" i="1" u="sng" dirty="0">
              <a:solidFill>
                <a:schemeClr val="bg1"/>
              </a:solidFill>
            </a:endParaRPr>
          </a:p>
          <a:p>
            <a:endParaRPr lang="en-US" b="1" i="1" u="sng" dirty="0">
              <a:solidFill>
                <a:schemeClr val="bg1"/>
              </a:solidFill>
            </a:endParaRPr>
          </a:p>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21321479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2" end="2"/>
                                            </p:txEl>
                                          </p:spTgt>
                                        </p:tgtEl>
                                        <p:attrNameLst>
                                          <p:attrName>style.visibility</p:attrName>
                                        </p:attrNameLst>
                                      </p:cBhvr>
                                      <p:to>
                                        <p:strVal val="visible"/>
                                      </p:to>
                                    </p:set>
                                    <p:animEffect transition="in" filter="wipe(left)">
                                      <p:cBhvr>
                                        <p:cTn id="12"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Conclusion (Chorus)</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r>
              <a:rPr lang="en-US" dirty="0">
                <a:solidFill>
                  <a:schemeClr val="bg1"/>
                </a:solidFill>
              </a:rPr>
              <a:t>O think of a home over there</a:t>
            </a:r>
          </a:p>
          <a:p>
            <a:endParaRPr lang="en-US" dirty="0">
              <a:solidFill>
                <a:schemeClr val="bg1"/>
              </a:solidFill>
            </a:endParaRPr>
          </a:p>
          <a:p>
            <a:r>
              <a:rPr lang="en-US" dirty="0">
                <a:solidFill>
                  <a:schemeClr val="bg1"/>
                </a:solidFill>
              </a:rPr>
              <a:t>O think of the saints over there</a:t>
            </a:r>
          </a:p>
          <a:p>
            <a:endParaRPr lang="en-US" dirty="0">
              <a:solidFill>
                <a:schemeClr val="bg1"/>
              </a:solidFill>
            </a:endParaRPr>
          </a:p>
          <a:p>
            <a:r>
              <a:rPr lang="en-US" dirty="0">
                <a:solidFill>
                  <a:schemeClr val="bg1"/>
                </a:solidFill>
              </a:rPr>
              <a:t>I’ll soon be at home over there</a:t>
            </a:r>
          </a:p>
          <a:p>
            <a:endParaRPr lang="en-US" b="1" i="1" u="sng" dirty="0">
              <a:solidFill>
                <a:schemeClr val="bg1"/>
              </a:solidFill>
            </a:endParaRPr>
          </a:p>
          <a:p>
            <a:endParaRPr lang="en-US" b="1" i="1" u="sng" dirty="0">
              <a:solidFill>
                <a:schemeClr val="bg1"/>
              </a:solidFill>
            </a:endParaRPr>
          </a:p>
          <a:p>
            <a:endParaRPr lang="en-US" b="1" i="1" u="sng" dirty="0">
              <a:solidFill>
                <a:schemeClr val="bg1"/>
              </a:solidFill>
            </a:endParaRPr>
          </a:p>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42107274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2" end="2"/>
                                            </p:txEl>
                                          </p:spTgt>
                                        </p:tgtEl>
                                        <p:attrNameLst>
                                          <p:attrName>style.visibility</p:attrName>
                                        </p:attrNameLst>
                                      </p:cBhvr>
                                      <p:to>
                                        <p:strVal val="visible"/>
                                      </p:to>
                                    </p:set>
                                    <p:animEffect transition="in" filter="wipe(left)">
                                      <p:cBhvr>
                                        <p:cTn id="12" dur="500"/>
                                        <p:tgtEl>
                                          <p:spTgt spid="2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xEl>
                                              <p:pRg st="4" end="4"/>
                                            </p:txEl>
                                          </p:spTgt>
                                        </p:tgtEl>
                                        <p:attrNameLst>
                                          <p:attrName>style.visibility</p:attrName>
                                        </p:attrNameLst>
                                      </p:cBhvr>
                                      <p:to>
                                        <p:strVal val="visible"/>
                                      </p:to>
                                    </p:set>
                                    <p:animEffect transition="in" filter="wipe(left)">
                                      <p:cBhvr>
                                        <p:cTn id="17" dur="500"/>
                                        <p:tgtEl>
                                          <p:spTgt spid="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 think of the home over there, by the side of the river of light</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r>
              <a:rPr lang="en-US" sz="3200" dirty="0">
                <a:solidFill>
                  <a:srgbClr val="FFFFFF"/>
                </a:solidFill>
              </a:rPr>
              <a:t>The dwelling place of God</a:t>
            </a:r>
          </a:p>
          <a:p>
            <a:pPr lvl="1"/>
            <a:r>
              <a:rPr lang="en-US" sz="2400" b="1" i="1" u="sng" dirty="0" err="1">
                <a:solidFill>
                  <a:schemeClr val="bg1"/>
                </a:solidFill>
              </a:rPr>
              <a:t>Deut</a:t>
            </a:r>
            <a:r>
              <a:rPr lang="en-US" sz="2400" b="1" i="1" u="sng" dirty="0">
                <a:solidFill>
                  <a:schemeClr val="bg1"/>
                </a:solidFill>
              </a:rPr>
              <a:t> 26:15a “Look down from Your holy habitation, from heaven…”</a:t>
            </a:r>
          </a:p>
          <a:p>
            <a:pPr lvl="1"/>
            <a:r>
              <a:rPr lang="en-US" sz="2400" b="1" i="1" u="sng" dirty="0">
                <a:solidFill>
                  <a:schemeClr val="bg1"/>
                </a:solidFill>
              </a:rPr>
              <a:t>Is 63:15a “Look down from heaven,</a:t>
            </a:r>
            <a:br>
              <a:rPr lang="en-US" sz="2400" b="1" i="1" u="sng" dirty="0">
                <a:solidFill>
                  <a:schemeClr val="bg1"/>
                </a:solidFill>
              </a:rPr>
            </a:br>
            <a:r>
              <a:rPr lang="en-US" sz="2400" b="1" i="1" u="sng" dirty="0">
                <a:solidFill>
                  <a:schemeClr val="bg1"/>
                </a:solidFill>
              </a:rPr>
              <a:t>And see from Your habitation, holy and glorious…”</a:t>
            </a:r>
          </a:p>
          <a:p>
            <a:pPr lvl="1"/>
            <a:r>
              <a:rPr lang="en-US" sz="2400" b="1" i="1" u="sng" dirty="0">
                <a:solidFill>
                  <a:schemeClr val="bg1"/>
                </a:solidFill>
              </a:rPr>
              <a:t>Mt 5:45a “that you may be sons of your Father in heaven;…”</a:t>
            </a:r>
          </a:p>
        </p:txBody>
      </p:sp>
    </p:spTree>
    <p:extLst>
      <p:ext uri="{BB962C8B-B14F-4D97-AF65-F5344CB8AC3E}">
        <p14:creationId xmlns:p14="http://schemas.microsoft.com/office/powerpoint/2010/main" val="1932148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
                                            <p:txEl>
                                              <p:pRg st="1" end="1"/>
                                            </p:txEl>
                                          </p:spTgt>
                                        </p:tgtEl>
                                        <p:attrNameLst>
                                          <p:attrName>style.visibility</p:attrName>
                                        </p:attrNameLst>
                                      </p:cBhvr>
                                      <p:to>
                                        <p:strVal val="visible"/>
                                      </p:to>
                                    </p:set>
                                    <p:animEffect transition="in" filter="wipe(left)">
                                      <p:cBhvr>
                                        <p:cTn id="10" dur="500"/>
                                        <p:tgtEl>
                                          <p:spTgt spid="2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animEffect transition="in" filter="wipe(left)">
                                      <p:cBhvr>
                                        <p:cTn id="13" dur="500"/>
                                        <p:tgtEl>
                                          <p:spTgt spid="2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1">
                                            <p:txEl>
                                              <p:pRg st="3" end="3"/>
                                            </p:txEl>
                                          </p:spTgt>
                                        </p:tgtEl>
                                        <p:attrNameLst>
                                          <p:attrName>style.visibility</p:attrName>
                                        </p:attrNameLst>
                                      </p:cBhvr>
                                      <p:to>
                                        <p:strVal val="visible"/>
                                      </p:to>
                                    </p:set>
                                    <p:animEffect transition="in" filter="wipe(left)">
                                      <p:cBhvr>
                                        <p:cTn id="16" dur="500"/>
                                        <p:tgtEl>
                                          <p:spTgt spid="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 think of the home over there, by the side of the river of light</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r>
              <a:rPr lang="en-US" sz="3200" dirty="0">
                <a:solidFill>
                  <a:srgbClr val="FFFFFF"/>
                </a:solidFill>
              </a:rPr>
              <a:t>The dwelling place of God</a:t>
            </a:r>
          </a:p>
          <a:p>
            <a:pPr lvl="1"/>
            <a:r>
              <a:rPr lang="en-US" b="1" i="1" u="sng" dirty="0">
                <a:solidFill>
                  <a:schemeClr val="bg1"/>
                </a:solidFill>
              </a:rPr>
              <a:t>Rev 21:3-4 “</a:t>
            </a:r>
            <a:r>
              <a:rPr lang="en-US" b="1" i="1" u="sng" baseline="30000" dirty="0">
                <a:solidFill>
                  <a:schemeClr val="bg1"/>
                </a:solidFill>
              </a:rPr>
              <a:t>3 </a:t>
            </a:r>
            <a:r>
              <a:rPr lang="en-US" b="1" i="1" u="sng" dirty="0">
                <a:solidFill>
                  <a:schemeClr val="bg1"/>
                </a:solidFill>
              </a:rPr>
              <a:t>And I heard a loud voice from heaven saying, “Behold, the tabernacle of God is with men, and He will dwell with them, and they shall be His people. God Himself will be with them and be their God. </a:t>
            </a:r>
            <a:r>
              <a:rPr lang="en-US" b="1" i="1" u="sng" baseline="30000" dirty="0">
                <a:solidFill>
                  <a:schemeClr val="bg1"/>
                </a:solidFill>
              </a:rPr>
              <a:t>4 </a:t>
            </a:r>
            <a:r>
              <a:rPr lang="en-US" b="1" i="1" u="sng" dirty="0">
                <a:solidFill>
                  <a:schemeClr val="bg1"/>
                </a:solidFill>
              </a:rPr>
              <a:t>And God will wipe away every tear from their eyes; there shall be no more death, nor sorrow, nor crying. There shall be no more pain, for the former things have passed away.”</a:t>
            </a:r>
          </a:p>
        </p:txBody>
      </p:sp>
    </p:spTree>
    <p:extLst>
      <p:ext uri="{BB962C8B-B14F-4D97-AF65-F5344CB8AC3E}">
        <p14:creationId xmlns:p14="http://schemas.microsoft.com/office/powerpoint/2010/main" val="144582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wipe(left)">
                                      <p:cBhvr>
                                        <p:cTn id="7"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 think of the home over there, by the side of the river of light</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lnSpcReduction="10000"/>
          </a:bodyPr>
          <a:lstStyle/>
          <a:p>
            <a:r>
              <a:rPr lang="en-US" sz="3200" dirty="0">
                <a:solidFill>
                  <a:srgbClr val="FFFFFF"/>
                </a:solidFill>
              </a:rPr>
              <a:t>The dwelling place of Jesus</a:t>
            </a:r>
          </a:p>
          <a:p>
            <a:pPr lvl="1"/>
            <a:r>
              <a:rPr lang="en-US" b="1" i="1" u="sng" dirty="0">
                <a:solidFill>
                  <a:schemeClr val="bg1"/>
                </a:solidFill>
              </a:rPr>
              <a:t>Jn 14:2-3 “</a:t>
            </a:r>
            <a:r>
              <a:rPr lang="en-US" b="1" i="1" u="sng" baseline="30000" dirty="0">
                <a:solidFill>
                  <a:schemeClr val="bg1"/>
                </a:solidFill>
              </a:rPr>
              <a:t>2 </a:t>
            </a:r>
            <a:r>
              <a:rPr lang="en-US" b="1" i="1" u="sng" dirty="0">
                <a:solidFill>
                  <a:schemeClr val="bg1"/>
                </a:solidFill>
              </a:rPr>
              <a:t>In My Father’s house are many mansions; if it were not so, I would have told you. I go to prepare a place for you. </a:t>
            </a:r>
            <a:r>
              <a:rPr lang="en-US" b="1" i="1" u="sng" baseline="30000" dirty="0">
                <a:solidFill>
                  <a:schemeClr val="bg1"/>
                </a:solidFill>
              </a:rPr>
              <a:t>3 </a:t>
            </a:r>
            <a:r>
              <a:rPr lang="en-US" b="1" i="1" u="sng" dirty="0">
                <a:solidFill>
                  <a:schemeClr val="bg1"/>
                </a:solidFill>
              </a:rPr>
              <a:t>And if I go and prepare a place for you, I will come again and receive you to Myself; that where I am, there you may be also. </a:t>
            </a:r>
          </a:p>
          <a:p>
            <a:pPr lvl="1"/>
            <a:r>
              <a:rPr lang="en-US" b="1" i="1" u="sng" dirty="0">
                <a:solidFill>
                  <a:schemeClr val="bg1"/>
                </a:solidFill>
              </a:rPr>
              <a:t>Mark 3:1 “3 If then you were raised with Christ, seek those things which are above, where Christ is, sitting at the right hand of God.”</a:t>
            </a:r>
          </a:p>
          <a:p>
            <a:pPr lvl="1"/>
            <a:endParaRPr lang="en-US" sz="2400" dirty="0">
              <a:solidFill>
                <a:srgbClr val="FFFFFF"/>
              </a:solidFill>
            </a:endParaRPr>
          </a:p>
        </p:txBody>
      </p:sp>
    </p:spTree>
    <p:extLst>
      <p:ext uri="{BB962C8B-B14F-4D97-AF65-F5344CB8AC3E}">
        <p14:creationId xmlns:p14="http://schemas.microsoft.com/office/powerpoint/2010/main" val="66386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
                                            <p:txEl>
                                              <p:pRg st="1" end="1"/>
                                            </p:txEl>
                                          </p:spTgt>
                                        </p:tgtEl>
                                        <p:attrNameLst>
                                          <p:attrName>style.visibility</p:attrName>
                                        </p:attrNameLst>
                                      </p:cBhvr>
                                      <p:to>
                                        <p:strVal val="visible"/>
                                      </p:to>
                                    </p:set>
                                    <p:animEffect transition="in" filter="wipe(left)">
                                      <p:cBhvr>
                                        <p:cTn id="10" dur="500"/>
                                        <p:tgtEl>
                                          <p:spTgt spid="2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animEffect transition="in" filter="wipe(left)">
                                      <p:cBhvr>
                                        <p:cTn id="13"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 think of the home over there, by the side of the river of light</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Content Placeholder 8" descr="A picture containing calendar&#10;&#10;Description automatically generated">
            <a:extLst>
              <a:ext uri="{FF2B5EF4-FFF2-40B4-BE49-F238E27FC236}">
                <a16:creationId xmlns:a16="http://schemas.microsoft.com/office/drawing/2014/main" id="{A3CD4032-671C-461E-81FE-6DFB9AAEC819}"/>
              </a:ext>
            </a:extLst>
          </p:cNvPr>
          <p:cNvPicPr>
            <a:picLocks noGrp="1" noChangeAspect="1"/>
          </p:cNvPicPr>
          <p:nvPr>
            <p:ph idx="1"/>
          </p:nvPr>
        </p:nvPicPr>
        <p:blipFill>
          <a:blip r:embed="rId3"/>
          <a:stretch>
            <a:fillRect/>
          </a:stretch>
        </p:blipFill>
        <p:spPr>
          <a:xfrm>
            <a:off x="5410222" y="2344202"/>
            <a:ext cx="5577840" cy="3996960"/>
          </a:xfrm>
        </p:spPr>
      </p:pic>
    </p:spTree>
    <p:extLst>
      <p:ext uri="{BB962C8B-B14F-4D97-AF65-F5344CB8AC3E}">
        <p14:creationId xmlns:p14="http://schemas.microsoft.com/office/powerpoint/2010/main" val="279256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Where the saints all immortal and fair are robed in their garments of white</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r>
              <a:rPr lang="en-US" b="1" i="1" u="sng" dirty="0">
                <a:solidFill>
                  <a:schemeClr val="bg1"/>
                </a:solidFill>
              </a:rPr>
              <a:t>Rev 7:9 “</a:t>
            </a:r>
            <a:r>
              <a:rPr lang="en-US" b="1" i="1" u="sng" baseline="30000" dirty="0">
                <a:solidFill>
                  <a:schemeClr val="bg1"/>
                </a:solidFill>
              </a:rPr>
              <a:t>9 </a:t>
            </a:r>
            <a:r>
              <a:rPr lang="en-US" b="1" i="1" u="sng" dirty="0">
                <a:solidFill>
                  <a:schemeClr val="bg1"/>
                </a:solidFill>
              </a:rPr>
              <a:t>After these things I looked, and behold, a great multitude which no one could number, of all nations, tribes, peoples, and tongues, standing before the throne and before the Lamb, clothed with white robes, with palm branches in their hands,”</a:t>
            </a:r>
          </a:p>
          <a:p>
            <a:pPr lvl="1"/>
            <a:endParaRPr lang="en-US" sz="2400" dirty="0">
              <a:solidFill>
                <a:srgbClr val="FFFFFF"/>
              </a:solidFill>
            </a:endParaRPr>
          </a:p>
        </p:txBody>
      </p:sp>
    </p:spTree>
    <p:extLst>
      <p:ext uri="{BB962C8B-B14F-4D97-AF65-F5344CB8AC3E}">
        <p14:creationId xmlns:p14="http://schemas.microsoft.com/office/powerpoint/2010/main" val="36812614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Where the saints all immortal and fair are robed in their garments of white</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fontScale="92500" lnSpcReduction="20000"/>
          </a:bodyPr>
          <a:lstStyle/>
          <a:p>
            <a:r>
              <a:rPr lang="en-US" sz="2600" b="1" i="1" u="sng" dirty="0">
                <a:solidFill>
                  <a:schemeClr val="bg1"/>
                </a:solidFill>
              </a:rPr>
              <a:t>Rev 7:13-14 “</a:t>
            </a:r>
            <a:r>
              <a:rPr lang="en-US" sz="2600" b="1" i="1" u="sng" baseline="30000" dirty="0">
                <a:solidFill>
                  <a:schemeClr val="bg1"/>
                </a:solidFill>
              </a:rPr>
              <a:t>13 </a:t>
            </a:r>
            <a:r>
              <a:rPr lang="en-US" sz="2600" b="1" i="1" u="sng" dirty="0">
                <a:solidFill>
                  <a:schemeClr val="bg1"/>
                </a:solidFill>
              </a:rPr>
              <a:t>Then one of the elders answered, saying to me, “Who are these arrayed in white robes, and where did they come from?”</a:t>
            </a:r>
          </a:p>
          <a:p>
            <a:r>
              <a:rPr lang="en-US" sz="2600" b="1" i="1" u="sng" baseline="30000" dirty="0">
                <a:solidFill>
                  <a:schemeClr val="bg1"/>
                </a:solidFill>
              </a:rPr>
              <a:t>14 </a:t>
            </a:r>
            <a:r>
              <a:rPr lang="en-US" sz="2600" b="1" i="1" u="sng" dirty="0">
                <a:solidFill>
                  <a:schemeClr val="bg1"/>
                </a:solidFill>
              </a:rPr>
              <a:t>And I said to him, “Sir, you know.”</a:t>
            </a:r>
          </a:p>
          <a:p>
            <a:r>
              <a:rPr lang="en-US" sz="2600" b="1" i="1" u="sng" dirty="0">
                <a:solidFill>
                  <a:schemeClr val="bg1"/>
                </a:solidFill>
              </a:rPr>
              <a:t>So he said to me, “These are the ones who come out of the great tribulation, and washed their robes and made them white in the blood of the Lamb.”</a:t>
            </a:r>
          </a:p>
          <a:p>
            <a:endParaRPr lang="en-US" sz="2400" dirty="0">
              <a:solidFill>
                <a:srgbClr val="FFFFFF"/>
              </a:solidFill>
            </a:endParaRPr>
          </a:p>
        </p:txBody>
      </p:sp>
    </p:spTree>
    <p:extLst>
      <p:ext uri="{BB962C8B-B14F-4D97-AF65-F5344CB8AC3E}">
        <p14:creationId xmlns:p14="http://schemas.microsoft.com/office/powerpoint/2010/main" val="47501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wipe(left)">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wipe(left)">
                                      <p:cBhvr>
                                        <p:cTn id="17"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 think of the saints over there, who before us the journey have trod</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r>
              <a:rPr lang="en-US" b="1" i="1" u="sng" dirty="0">
                <a:solidFill>
                  <a:schemeClr val="bg1"/>
                </a:solidFill>
              </a:rPr>
              <a:t>1 </a:t>
            </a:r>
            <a:r>
              <a:rPr lang="en-US" b="1" i="1" u="sng" dirty="0" err="1">
                <a:solidFill>
                  <a:schemeClr val="bg1"/>
                </a:solidFill>
              </a:rPr>
              <a:t>Thes</a:t>
            </a:r>
            <a:r>
              <a:rPr lang="en-US" b="1" i="1" u="sng" dirty="0">
                <a:solidFill>
                  <a:schemeClr val="bg1"/>
                </a:solidFill>
              </a:rPr>
              <a:t> 4:14-15 “</a:t>
            </a:r>
            <a:r>
              <a:rPr lang="en-US" b="1" i="1" u="sng" baseline="30000" dirty="0">
                <a:solidFill>
                  <a:schemeClr val="bg1"/>
                </a:solidFill>
              </a:rPr>
              <a:t>14 </a:t>
            </a:r>
            <a:r>
              <a:rPr lang="en-US" b="1" i="1" u="sng" dirty="0">
                <a:solidFill>
                  <a:schemeClr val="bg1"/>
                </a:solidFill>
              </a:rPr>
              <a:t>For if we believe that Jesus died and rose again, even so God will bring with Him those who </a:t>
            </a:r>
            <a:r>
              <a:rPr lang="en-US" b="1" i="1" u="sng" baseline="30000" dirty="0">
                <a:solidFill>
                  <a:schemeClr val="bg1"/>
                </a:solidFill>
              </a:rPr>
              <a:t>[</a:t>
            </a:r>
            <a:r>
              <a:rPr lang="en-US" b="1" i="1" u="sng" dirty="0">
                <a:solidFill>
                  <a:schemeClr val="bg1"/>
                </a:solidFill>
              </a:rPr>
              <a:t>sleep in Jesus.</a:t>
            </a:r>
          </a:p>
          <a:p>
            <a:r>
              <a:rPr lang="en-US" b="1" i="1" u="sng" baseline="30000" dirty="0">
                <a:solidFill>
                  <a:schemeClr val="bg1"/>
                </a:solidFill>
              </a:rPr>
              <a:t>15 </a:t>
            </a:r>
            <a:r>
              <a:rPr lang="en-US" b="1" i="1" u="sng" dirty="0">
                <a:solidFill>
                  <a:schemeClr val="bg1"/>
                </a:solidFill>
              </a:rPr>
              <a:t>For this we say to you by the word of the Lord, that we who are alive and remain until the coming of the Lord will by no means precede those who are </a:t>
            </a:r>
            <a:r>
              <a:rPr lang="en-US" b="1" i="1" u="sng" baseline="30000" dirty="0">
                <a:solidFill>
                  <a:schemeClr val="bg1"/>
                </a:solidFill>
              </a:rPr>
              <a:t>]</a:t>
            </a:r>
            <a:r>
              <a:rPr lang="en-US" b="1" i="1" u="sng" dirty="0">
                <a:solidFill>
                  <a:schemeClr val="bg1"/>
                </a:solidFill>
              </a:rPr>
              <a:t>asleep.”</a:t>
            </a:r>
          </a:p>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32998066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wipe(left)">
                                      <p:cBhvr>
                                        <p:cTn id="12"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BA134F-37B6-498A-B46D-040B86E5D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5" name="Content Placeholder 4" descr="Icon&#10;&#10;Description automatically generated">
            <a:extLst>
              <a:ext uri="{FF2B5EF4-FFF2-40B4-BE49-F238E27FC236}">
                <a16:creationId xmlns:a16="http://schemas.microsoft.com/office/drawing/2014/main" id="{4081C057-A373-4D57-8CED-FEFD26780853}"/>
              </a:ext>
            </a:extLst>
          </p:cNvPr>
          <p:cNvPicPr>
            <a:picLocks noChangeAspect="1"/>
          </p:cNvPicPr>
          <p:nvPr/>
        </p:nvPicPr>
        <p:blipFill>
          <a:blip r:embed="rId2"/>
          <a:stretch>
            <a:fillRect/>
          </a:stretch>
        </p:blipFill>
        <p:spPr>
          <a:xfrm>
            <a:off x="746114" y="630202"/>
            <a:ext cx="3093552" cy="5575804"/>
          </a:xfrm>
          <a:prstGeom prst="rect">
            <a:avLst/>
          </a:prstGeom>
        </p:spPr>
      </p:pic>
      <p:sp>
        <p:nvSpPr>
          <p:cNvPr id="14" name="Rectangle 13">
            <a:extLst>
              <a:ext uri="{FF2B5EF4-FFF2-40B4-BE49-F238E27FC236}">
                <a16:creationId xmlns:a16="http://schemas.microsoft.com/office/drawing/2014/main" id="{2BFE3F30-11E0-4842-8523-7222538C8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44106" y="0"/>
            <a:ext cx="7547879" cy="6858000"/>
          </a:xfrm>
          <a:prstGeom prst="rect">
            <a:avLst/>
          </a:prstGeom>
          <a:solidFill>
            <a:srgbClr val="7CA8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225F82E-8B0C-4891-A0E1-12BE385EF587}"/>
              </a:ext>
            </a:extLst>
          </p:cNvPr>
          <p:cNvSpPr>
            <a:spLocks noGrp="1"/>
          </p:cNvSpPr>
          <p:nvPr>
            <p:ph type="title"/>
          </p:nvPr>
        </p:nvSpPr>
        <p:spPr>
          <a:xfrm>
            <a:off x="5315801" y="516835"/>
            <a:ext cx="5778919" cy="1666501"/>
          </a:xfrm>
        </p:spPr>
        <p:txBody>
          <a:bodyPr>
            <a:normAutofit/>
          </a:bodyPr>
          <a:lstStyle/>
          <a:p>
            <a:r>
              <a:rPr lang="en-US" sz="3700" dirty="0">
                <a:solidFill>
                  <a:srgbClr val="FFFFFF"/>
                </a:solidFill>
              </a:rPr>
              <a:t>O think of the saints over there, who before us the journey have trod</a:t>
            </a:r>
          </a:p>
        </p:txBody>
      </p:sp>
      <p:cxnSp>
        <p:nvCxnSpPr>
          <p:cNvPr id="16" name="Straight Connector 15">
            <a:extLst>
              <a:ext uri="{FF2B5EF4-FFF2-40B4-BE49-F238E27FC236}">
                <a16:creationId xmlns:a16="http://schemas.microsoft.com/office/drawing/2014/main" id="{67E7D319-545A-41CD-95DF-4DE4FA8A46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15892" y="2344202"/>
            <a:ext cx="5577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Content Placeholder 8">
            <a:extLst>
              <a:ext uri="{FF2B5EF4-FFF2-40B4-BE49-F238E27FC236}">
                <a16:creationId xmlns:a16="http://schemas.microsoft.com/office/drawing/2014/main" id="{DEAFC5EF-C795-481F-ACA3-4BC3B97EF9D9}"/>
              </a:ext>
            </a:extLst>
          </p:cNvPr>
          <p:cNvSpPr>
            <a:spLocks noGrp="1"/>
          </p:cNvSpPr>
          <p:nvPr>
            <p:ph idx="1"/>
          </p:nvPr>
        </p:nvSpPr>
        <p:spPr>
          <a:xfrm>
            <a:off x="5315802" y="2505069"/>
            <a:ext cx="5778919" cy="3383902"/>
          </a:xfrm>
        </p:spPr>
        <p:txBody>
          <a:bodyPr>
            <a:normAutofit/>
          </a:bodyPr>
          <a:lstStyle/>
          <a:p>
            <a:r>
              <a:rPr lang="en-US" b="1" i="1" u="sng" dirty="0">
                <a:solidFill>
                  <a:schemeClr val="bg1"/>
                </a:solidFill>
              </a:rPr>
              <a:t>1 </a:t>
            </a:r>
            <a:r>
              <a:rPr lang="en-US" b="1" i="1" u="sng" dirty="0" err="1">
                <a:solidFill>
                  <a:schemeClr val="bg1"/>
                </a:solidFill>
              </a:rPr>
              <a:t>Thes</a:t>
            </a:r>
            <a:r>
              <a:rPr lang="en-US" b="1" i="1" u="sng" dirty="0">
                <a:solidFill>
                  <a:schemeClr val="bg1"/>
                </a:solidFill>
              </a:rPr>
              <a:t> 4:16-17 “</a:t>
            </a:r>
            <a:r>
              <a:rPr lang="en-US" b="1" i="1" u="sng" baseline="30000" dirty="0">
                <a:solidFill>
                  <a:schemeClr val="bg1"/>
                </a:solidFill>
              </a:rPr>
              <a:t>16 </a:t>
            </a:r>
            <a:r>
              <a:rPr lang="en-US" b="1" i="1" u="sng" dirty="0">
                <a:solidFill>
                  <a:schemeClr val="bg1"/>
                </a:solidFill>
              </a:rPr>
              <a:t>For the Lord Himself will descend from heaven with a shout, with the voice of an archangel, and with the trumpet of God. And the dead in Christ will rise first. </a:t>
            </a:r>
            <a:r>
              <a:rPr lang="en-US" b="1" i="1" u="sng" baseline="30000" dirty="0">
                <a:solidFill>
                  <a:schemeClr val="bg1"/>
                </a:solidFill>
              </a:rPr>
              <a:t>17 </a:t>
            </a:r>
            <a:r>
              <a:rPr lang="en-US" b="1" i="1" u="sng" dirty="0">
                <a:solidFill>
                  <a:schemeClr val="bg1"/>
                </a:solidFill>
              </a:rPr>
              <a:t>Then we who are alive and remain shall be caught up together with them in the clouds to meet the Lord in the air. And thus we shall always be with the Lord.”</a:t>
            </a:r>
          </a:p>
          <a:p>
            <a:endParaRPr lang="en-US" sz="2600" b="1" i="1" u="sng" dirty="0">
              <a:solidFill>
                <a:schemeClr val="bg1"/>
              </a:solidFill>
            </a:endParaRPr>
          </a:p>
          <a:p>
            <a:endParaRPr lang="en-US" sz="2400" dirty="0">
              <a:solidFill>
                <a:srgbClr val="FFFFFF"/>
              </a:solidFill>
            </a:endParaRPr>
          </a:p>
        </p:txBody>
      </p:sp>
    </p:spTree>
    <p:extLst>
      <p:ext uri="{BB962C8B-B14F-4D97-AF65-F5344CB8AC3E}">
        <p14:creationId xmlns:p14="http://schemas.microsoft.com/office/powerpoint/2010/main" val="296829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theme/theme1.xml><?xml version="1.0" encoding="utf-8"?>
<a:theme xmlns:a="http://schemas.openxmlformats.org/drawingml/2006/main" name="RetrospectVTI">
  <a:themeElements>
    <a:clrScheme name="AnalogousFromLightSeed_2SEEDS">
      <a:dk1>
        <a:srgbClr val="000000"/>
      </a:dk1>
      <a:lt1>
        <a:srgbClr val="FFFFFF"/>
      </a:lt1>
      <a:dk2>
        <a:srgbClr val="412C24"/>
      </a:dk2>
      <a:lt2>
        <a:srgbClr val="E2E6E8"/>
      </a:lt2>
      <a:accent1>
        <a:srgbClr val="BA8E7F"/>
      </a:accent1>
      <a:accent2>
        <a:srgbClr val="C6969D"/>
      </a:accent2>
      <a:accent3>
        <a:srgbClr val="B1A281"/>
      </a:accent3>
      <a:accent4>
        <a:srgbClr val="76ACA4"/>
      </a:accent4>
      <a:accent5>
        <a:srgbClr val="7CA8B8"/>
      </a:accent5>
      <a:accent6>
        <a:srgbClr val="7F91BA"/>
      </a:accent6>
      <a:hlink>
        <a:srgbClr val="5D8A9A"/>
      </a:hlink>
      <a:folHlink>
        <a:srgbClr val="7F7F7F"/>
      </a:folHlink>
    </a:clrScheme>
    <a:fontScheme name="Retrospect">
      <a:majorFont>
        <a:latin typeface="Garamon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265</TotalTime>
  <Words>1060</Words>
  <Application>Microsoft Office PowerPoint</Application>
  <PresentationFormat>Widescreen</PresentationFormat>
  <Paragraphs>59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Garamond</vt:lpstr>
      <vt:lpstr>RetrospectVTI</vt:lpstr>
      <vt:lpstr>O think of the home over there</vt:lpstr>
      <vt:lpstr>O think of the home over there, by the side of the river of light</vt:lpstr>
      <vt:lpstr>O think of the home over there, by the side of the river of light</vt:lpstr>
      <vt:lpstr>O think of the home over there, by the side of the river of light</vt:lpstr>
      <vt:lpstr>O think of the home over there, by the side of the river of light</vt:lpstr>
      <vt:lpstr>Where the saints all immortal and fair are robed in their garments of white</vt:lpstr>
      <vt:lpstr>Where the saints all immortal and fair are robed in their garments of white</vt:lpstr>
      <vt:lpstr>O think of the saints over there, who before us the journey have trod</vt:lpstr>
      <vt:lpstr>O think of the saints over there, who before us the journey have trod</vt:lpstr>
      <vt:lpstr>O think of the saints over there, who before us the journey have trod</vt:lpstr>
      <vt:lpstr>Of the songs that they breathe on the air, in their home in the palace of God</vt:lpstr>
      <vt:lpstr>I’ll soon be at home over there, for the end of my journey I see</vt:lpstr>
      <vt:lpstr>I’ll soon be at home over there, for the end of my journey I see</vt:lpstr>
      <vt:lpstr>I’ll soon be at home over there, for the end of my journey I see</vt:lpstr>
      <vt:lpstr>All the saints and the angels up there are watching and waiting for me</vt:lpstr>
      <vt:lpstr>Conclusion (Chorus)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think of the home over there</dc:title>
  <dc:creator>Rob Miller</dc:creator>
  <cp:lastModifiedBy>Rob Miller</cp:lastModifiedBy>
  <cp:revision>19</cp:revision>
  <dcterms:created xsi:type="dcterms:W3CDTF">2020-10-23T19:21:28Z</dcterms:created>
  <dcterms:modified xsi:type="dcterms:W3CDTF">2020-10-23T23:56:21Z</dcterms:modified>
</cp:coreProperties>
</file>