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D07B-C227-4DEF-8B16-09BA7D67C93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56664-F79A-43B4-B586-F8084CC8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733538D-5433-42E7-AA08-DC5FDEDA4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rk 2,1-12. | Digital Catholic Missionaries (DCM)">
            <a:extLst>
              <a:ext uri="{FF2B5EF4-FFF2-40B4-BE49-F238E27FC236}">
                <a16:creationId xmlns:a16="http://schemas.microsoft.com/office/drawing/2014/main" id="{494946C8-87AA-471E-9ADA-D3466AFA423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" r="495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4759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E716E-D3CA-48A5-8398-C1349EBE4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 2:1-2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D41F60-148F-41F7-938A-84D1C3EABD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17332D-BD7D-41A6-AEA7-EDF5471BAF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“It was heard He was in the house”</a:t>
            </a:r>
          </a:p>
          <a:p>
            <a:endParaRPr lang="en-US" dirty="0"/>
          </a:p>
          <a:p>
            <a:r>
              <a:rPr lang="en-US" dirty="0"/>
              <a:t>“immediately many gathered to Him”</a:t>
            </a:r>
          </a:p>
          <a:p>
            <a:endParaRPr lang="en-US" dirty="0"/>
          </a:p>
          <a:p>
            <a:r>
              <a:rPr lang="en-US" dirty="0"/>
              <a:t>“No longer room…not even at the door”</a:t>
            </a:r>
          </a:p>
        </p:txBody>
      </p:sp>
      <p:pic>
        <p:nvPicPr>
          <p:cNvPr id="5" name="Content Placeholder 4" descr="A picture containing bird&#10;&#10;Description automatically generated">
            <a:extLst>
              <a:ext uri="{FF2B5EF4-FFF2-40B4-BE49-F238E27FC236}">
                <a16:creationId xmlns:a16="http://schemas.microsoft.com/office/drawing/2014/main" id="{435620BC-94E9-412E-9ACB-D9C8FBD76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352" y="2560320"/>
            <a:ext cx="4718305" cy="33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6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5E6E1520-2FF6-4854-9AF4-AEF2311B5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30" name="Rectangle 29">
              <a:extLst>
                <a:ext uri="{FF2B5EF4-FFF2-40B4-BE49-F238E27FC236}">
                  <a16:creationId xmlns:a16="http://schemas.microsoft.com/office/drawing/2014/main" id="{BA5D1594-F7BA-4C1C-9385-FD09BD2A6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51BC212-81ED-4D4F-A9E1-FE62C9B06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A2993D6C-D352-4196-8909-21BFE98637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C52BDAD-556E-4C4C-B776-FD44D9082A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46D91A09-3DF6-490E-955F-8671B86A13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DEAA77F7-514B-46E6-980A-60EF524833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470428-6F9B-4E54-B885-453062F27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/>
              <a:t>Mark 2:1-2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4D0FF6F-093D-47AB-9CBA-8BBEF7F73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078750F-DBEF-49EE-9E05-507E64AF72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33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163510C-FF2B-41B2-AEFC-A952A7507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84BA65-BBC7-4C54-925D-D48D601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en-US" sz="3600" dirty="0"/>
              <a:t>“He preached the word to them”</a:t>
            </a:r>
          </a:p>
        </p:txBody>
      </p:sp>
    </p:spTree>
    <p:extLst>
      <p:ext uri="{BB962C8B-B14F-4D97-AF65-F5344CB8AC3E}">
        <p14:creationId xmlns:p14="http://schemas.microsoft.com/office/powerpoint/2010/main" val="3646000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F96971-0023-47F0-9C94-8D30EF39D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2:3-5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C245ED-5B5F-43DB-B7EB-1DE0A9F7DD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Their faith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55D6D2-60D6-4710-9F02-A206ACE2EC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They came carrying the paralytic</a:t>
            </a:r>
          </a:p>
          <a:p>
            <a:endParaRPr lang="en-US" dirty="0"/>
          </a:p>
          <a:p>
            <a:r>
              <a:rPr lang="en-US" dirty="0"/>
              <a:t>They could not get near Him</a:t>
            </a:r>
          </a:p>
          <a:p>
            <a:endParaRPr lang="en-US" dirty="0"/>
          </a:p>
          <a:p>
            <a:r>
              <a:rPr lang="en-US" dirty="0"/>
              <a:t>They broke through the roof and let him down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1276AB-8DF1-4D4D-83C7-DE0F79773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Jesus response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EFBC2AA-8675-4052-9136-8F7C4BACC27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Mark 2:5 “</a:t>
            </a:r>
            <a:r>
              <a:rPr lang="en-US" baseline="30000" dirty="0"/>
              <a:t>5 </a:t>
            </a:r>
            <a:r>
              <a:rPr lang="en-US" dirty="0"/>
              <a:t>When Jesus saw their faith, He said to the paralytic, “Son, your sins are forgiven you.”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44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0664873-1F52-4012-B835-F40EB1D3E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2:6-7 Questions from the scribes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288A36-E138-459D-8567-490026373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57E0ACD-8360-4B2B-AF11-3996BC4F18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“Why does this man speak blasphemies like this?”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CEEE74-D37D-4CBA-8F16-1C93BC5DA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6D14E95-600C-4A63-A068-9ECD6D6875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“Who can forgive sins but God alone?”</a:t>
            </a:r>
          </a:p>
        </p:txBody>
      </p:sp>
    </p:spTree>
    <p:extLst>
      <p:ext uri="{BB962C8B-B14F-4D97-AF65-F5344CB8AC3E}">
        <p14:creationId xmlns:p14="http://schemas.microsoft.com/office/powerpoint/2010/main" val="116649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0664873-1F52-4012-B835-F40EB1D3E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2:8-9 Questions from Jesus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288A36-E138-459D-8567-490026373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57E0ACD-8360-4B2B-AF11-3996BC4F18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“Why do you reason about these things in your hearts?”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CEEE74-D37D-4CBA-8F16-1C93BC5DA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6D14E95-600C-4A63-A068-9ECD6D6875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“Which is easier to say to the paralytic ‘Your sins are forgiven you’ or to say ‘Arise, take up your bed and walk?’”</a:t>
            </a:r>
          </a:p>
        </p:txBody>
      </p:sp>
    </p:spTree>
    <p:extLst>
      <p:ext uri="{BB962C8B-B14F-4D97-AF65-F5344CB8AC3E}">
        <p14:creationId xmlns:p14="http://schemas.microsoft.com/office/powerpoint/2010/main" val="12364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67">
            <a:extLst>
              <a:ext uri="{FF2B5EF4-FFF2-40B4-BE49-F238E27FC236}">
                <a16:creationId xmlns:a16="http://schemas.microsoft.com/office/drawing/2014/main" id="{A35723D1-BE23-4F7B-872D-35CA6D17F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D6E618D2-8F0C-4909-AFC7-B7A180752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4523B5A-3C1B-43E2-9848-4224E638B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6E82BC15-7FB9-4C06-AF5C-CEFF4A4AA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31D50916-7994-4161-83BF-EDC798D7B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89" name="Straight Connector 73">
            <a:extLst>
              <a:ext uri="{FF2B5EF4-FFF2-40B4-BE49-F238E27FC236}">
                <a16:creationId xmlns:a16="http://schemas.microsoft.com/office/drawing/2014/main" id="{CF2CD8F0-C030-420D-9AA6-5D9243779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0" name="Group 75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91" name="Rectangle 76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91F2C1-84FF-449E-BA52-7B9FBC672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Mk 2:10-11</a:t>
            </a:r>
          </a:p>
        </p:txBody>
      </p:sp>
      <p:sp>
        <p:nvSpPr>
          <p:cNvPr id="92" name="Rectangle 83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A necklace with a piece of paper&#10;&#10;Description automatically generated">
            <a:extLst>
              <a:ext uri="{FF2B5EF4-FFF2-40B4-BE49-F238E27FC236}">
                <a16:creationId xmlns:a16="http://schemas.microsoft.com/office/drawing/2014/main" id="{F62E2BC9-445E-4F33-8DDF-02B2925129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/>
          <a:srcRect t="465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93" name="Straight Connector 85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72B3ED-26E8-412F-A8A5-6420F4251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4412" y="2556932"/>
            <a:ext cx="480218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baseline="30000" dirty="0"/>
              <a:t>10 </a:t>
            </a:r>
            <a:r>
              <a:rPr lang="en-US" sz="2800" dirty="0"/>
              <a:t>But that you may know that the Son of Man has power on earth to forgive sins”—He said to the paralytic, </a:t>
            </a:r>
            <a:r>
              <a:rPr lang="en-US" sz="2800" baseline="30000" dirty="0"/>
              <a:t>11 </a:t>
            </a:r>
            <a:r>
              <a:rPr lang="en-US" sz="2800" dirty="0"/>
              <a:t>“I say to you, arise, take up your bed, and go to your house.” </a:t>
            </a:r>
          </a:p>
        </p:txBody>
      </p:sp>
    </p:spTree>
    <p:extLst>
      <p:ext uri="{BB962C8B-B14F-4D97-AF65-F5344CB8AC3E}">
        <p14:creationId xmlns:p14="http://schemas.microsoft.com/office/powerpoint/2010/main" val="337579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A611C-99E7-4ADE-9651-7B7553B5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Mk 2:12 The Result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09BB15-C4C2-4A6B-8D90-CCDAD7A081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paralytic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805A34-F3B0-4231-B92B-7EE62F849B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</a:t>
            </a:r>
            <a:r>
              <a:rPr lang="en-US" sz="2800" baseline="30000" dirty="0"/>
              <a:t>12 </a:t>
            </a:r>
            <a:r>
              <a:rPr lang="en-US" sz="2800" dirty="0"/>
              <a:t>Immediately he arose, took up the bed, and went out in the presence of them all,”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943D42-77D1-4E45-AAD4-A00E560FC1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The people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EE1B45-8676-47D0-8403-916879FFB6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“so that all were amazed and glorified God, saying, “We never saw </a:t>
            </a:r>
            <a:r>
              <a:rPr lang="en-US" sz="2800" i="1" dirty="0"/>
              <a:t>anything</a:t>
            </a:r>
            <a:r>
              <a:rPr lang="en-US" sz="2800" dirty="0"/>
              <a:t> like this!”</a:t>
            </a:r>
          </a:p>
        </p:txBody>
      </p:sp>
    </p:spTree>
    <p:extLst>
      <p:ext uri="{BB962C8B-B14F-4D97-AF65-F5344CB8AC3E}">
        <p14:creationId xmlns:p14="http://schemas.microsoft.com/office/powerpoint/2010/main" val="1780485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266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Organic</vt:lpstr>
      <vt:lpstr>PowerPoint Presentation</vt:lpstr>
      <vt:lpstr>Mark 2:1-2</vt:lpstr>
      <vt:lpstr>Mark 2:1-2</vt:lpstr>
      <vt:lpstr>Mark 2:3-5</vt:lpstr>
      <vt:lpstr>Mark 2:6-7 Questions from the scribes</vt:lpstr>
      <vt:lpstr>Mark 2:8-9 Questions from Jesus</vt:lpstr>
      <vt:lpstr>Mk 2:10-11</vt:lpstr>
      <vt:lpstr>Mk 2:12 The Result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Rob Miller</cp:lastModifiedBy>
  <cp:revision>3</cp:revision>
  <dcterms:created xsi:type="dcterms:W3CDTF">2020-06-02T17:33:07Z</dcterms:created>
  <dcterms:modified xsi:type="dcterms:W3CDTF">2020-06-02T17:46:20Z</dcterms:modified>
</cp:coreProperties>
</file>