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65" d="100"/>
          <a:sy n="65" d="100"/>
        </p:scale>
        <p:origin x="12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ECA719A-D181-4959-AE00-83FAE5DB85A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3315" name="Rectangle 3">
            <a:extLst>
              <a:ext uri="{FF2B5EF4-FFF2-40B4-BE49-F238E27FC236}">
                <a16:creationId xmlns:a16="http://schemas.microsoft.com/office/drawing/2014/main" id="{2810DEA0-9091-418D-B247-143EB45C7AC1}"/>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3316" name="Rectangle 4">
            <a:extLst>
              <a:ext uri="{FF2B5EF4-FFF2-40B4-BE49-F238E27FC236}">
                <a16:creationId xmlns:a16="http://schemas.microsoft.com/office/drawing/2014/main" id="{C195884C-DE7C-4854-9D14-5C1319FDAEF7}"/>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3317" name="Rectangle 5">
            <a:extLst>
              <a:ext uri="{FF2B5EF4-FFF2-40B4-BE49-F238E27FC236}">
                <a16:creationId xmlns:a16="http://schemas.microsoft.com/office/drawing/2014/main" id="{805F9E20-695D-4D68-B395-3E78525B6488}"/>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AE73EFB-7190-4E49-B48D-5712B81CBD3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AD6ADC-87B0-48B6-A9C3-CC9FE33E58C6}" type="datetimeFigureOut">
              <a:rPr lang="en-US" smtClean="0"/>
              <a:t>11/6/2020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97D2E8-29DC-4F43-93A4-A23E776AEBED}" type="slidenum">
              <a:rPr lang="en-US" smtClean="0"/>
              <a:t>‹#›</a:t>
            </a:fld>
            <a:endParaRPr lang="en-US"/>
          </a:p>
        </p:txBody>
      </p:sp>
    </p:spTree>
    <p:extLst>
      <p:ext uri="{BB962C8B-B14F-4D97-AF65-F5344CB8AC3E}">
        <p14:creationId xmlns:p14="http://schemas.microsoft.com/office/powerpoint/2010/main" val="3169996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lassic.biblegateway.com/passage/?search=rom+8%3A28%3B+jer+29%3A11%3B+1+sam+15%3A22%3B+eph+6%3A6%3B+Heb+11%3A6&amp;version=NIV#fen-NIV-28145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Mt 16:21-23 “</a:t>
            </a:r>
            <a:r>
              <a:rPr lang="en-US" sz="1800" baseline="30000" dirty="0">
                <a:effectLst/>
                <a:latin typeface="Times New Roman" panose="02020603050405020304" pitchFamily="18" charset="0"/>
                <a:ea typeface="Times New Roman" panose="02020603050405020304" pitchFamily="18" charset="0"/>
              </a:rPr>
              <a:t>21 </a:t>
            </a:r>
            <a:r>
              <a:rPr lang="en-US" sz="1800" dirty="0">
                <a:effectLst/>
                <a:latin typeface="Times New Roman" panose="02020603050405020304" pitchFamily="18" charset="0"/>
                <a:ea typeface="Times New Roman" panose="02020603050405020304" pitchFamily="18" charset="0"/>
              </a:rPr>
              <a:t>From that time on Jesus began to explain to his disciples that he must go to Jerusalem and suffer many things at the hands of the elders, the chief priests and the teachers of the law, and that he must be killed and on the third day be raised to life. </a:t>
            </a:r>
            <a:r>
              <a:rPr lang="en-US" sz="1800" baseline="30000" dirty="0">
                <a:effectLst/>
                <a:latin typeface="Times New Roman" panose="02020603050405020304" pitchFamily="18" charset="0"/>
                <a:ea typeface="Times New Roman" panose="02020603050405020304" pitchFamily="18" charset="0"/>
              </a:rPr>
              <a:t>22 </a:t>
            </a:r>
            <a:r>
              <a:rPr lang="en-US" sz="1800" dirty="0">
                <a:effectLst/>
                <a:latin typeface="Times New Roman" panose="02020603050405020304" pitchFamily="18" charset="0"/>
                <a:ea typeface="Times New Roman" panose="02020603050405020304" pitchFamily="18" charset="0"/>
              </a:rPr>
              <a:t>Peter took him aside and began to rebuke him. “Never, Lord!” he said. “This shall never happen to you!” </a:t>
            </a:r>
            <a:r>
              <a:rPr lang="en-US" sz="1800" baseline="30000" dirty="0">
                <a:effectLst/>
                <a:latin typeface="Times New Roman" panose="02020603050405020304" pitchFamily="18" charset="0"/>
                <a:ea typeface="Times New Roman" panose="02020603050405020304" pitchFamily="18" charset="0"/>
              </a:rPr>
              <a:t>23 </a:t>
            </a:r>
            <a:r>
              <a:rPr lang="en-US" sz="1800" dirty="0">
                <a:effectLst/>
                <a:latin typeface="Times New Roman" panose="02020603050405020304" pitchFamily="18" charset="0"/>
                <a:ea typeface="Times New Roman" panose="02020603050405020304" pitchFamily="18" charset="0"/>
              </a:rPr>
              <a:t>Jesus turned and said to Peter, “Get behind me, Satan! You are a stumbling block to me; you do not have in mind the concerns of God, but merely human concerns.”</a:t>
            </a:r>
          </a:p>
          <a:p>
            <a:endParaRPr lang="en-US" dirty="0"/>
          </a:p>
        </p:txBody>
      </p:sp>
      <p:sp>
        <p:nvSpPr>
          <p:cNvPr id="4" name="Slide Number Placeholder 3"/>
          <p:cNvSpPr>
            <a:spLocks noGrp="1"/>
          </p:cNvSpPr>
          <p:nvPr>
            <p:ph type="sldNum" sz="quarter" idx="5"/>
          </p:nvPr>
        </p:nvSpPr>
        <p:spPr/>
        <p:txBody>
          <a:bodyPr/>
          <a:lstStyle/>
          <a:p>
            <a:fld id="{4297D2E8-29DC-4F43-93A4-A23E776AEBED}" type="slidenum">
              <a:rPr lang="en-US" smtClean="0"/>
              <a:t>2</a:t>
            </a:fld>
            <a:endParaRPr lang="en-US"/>
          </a:p>
        </p:txBody>
      </p:sp>
    </p:spTree>
    <p:extLst>
      <p:ext uri="{BB962C8B-B14F-4D97-AF65-F5344CB8AC3E}">
        <p14:creationId xmlns:p14="http://schemas.microsoft.com/office/powerpoint/2010/main" val="1513568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Lk 22:42 “</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42 </a:t>
            </a:r>
            <a:r>
              <a:rPr lang="en-US" sz="1800" dirty="0">
                <a:effectLst/>
                <a:latin typeface="Calibri" panose="020F0502020204030204" pitchFamily="34" charset="0"/>
                <a:ea typeface="Calibri" panose="020F0502020204030204" pitchFamily="34" charset="0"/>
                <a:cs typeface="Times New Roman" panose="02020603050405020304" pitchFamily="18" charset="0"/>
              </a:rPr>
              <a:t>“Father, if you are willing, take this cup from me; yet not my will, but yours be done.”</a:t>
            </a:r>
          </a:p>
          <a:p>
            <a:endParaRPr lang="en-US" dirty="0"/>
          </a:p>
        </p:txBody>
      </p:sp>
      <p:sp>
        <p:nvSpPr>
          <p:cNvPr id="4" name="Slide Number Placeholder 3"/>
          <p:cNvSpPr>
            <a:spLocks noGrp="1"/>
          </p:cNvSpPr>
          <p:nvPr>
            <p:ph type="sldNum" sz="quarter" idx="5"/>
          </p:nvPr>
        </p:nvSpPr>
        <p:spPr/>
        <p:txBody>
          <a:bodyPr/>
          <a:lstStyle/>
          <a:p>
            <a:fld id="{4297D2E8-29DC-4F43-93A4-A23E776AEBED}" type="slidenum">
              <a:rPr lang="en-US" smtClean="0"/>
              <a:t>3</a:t>
            </a:fld>
            <a:endParaRPr lang="en-US"/>
          </a:p>
        </p:txBody>
      </p:sp>
    </p:spTree>
    <p:extLst>
      <p:ext uri="{BB962C8B-B14F-4D97-AF65-F5344CB8AC3E}">
        <p14:creationId xmlns:p14="http://schemas.microsoft.com/office/powerpoint/2010/main" val="1002031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Acts 13:2 “</a:t>
            </a:r>
            <a:r>
              <a:rPr lang="en-US" sz="1400" baseline="30000" dirty="0">
                <a:effectLst/>
                <a:latin typeface="Calibri" panose="020F0502020204030204" pitchFamily="34" charset="0"/>
                <a:ea typeface="Calibri" panose="020F0502020204030204" pitchFamily="34" charset="0"/>
                <a:cs typeface="Calibri" panose="020F0502020204030204" pitchFamily="34" charset="0"/>
              </a:rPr>
              <a:t>2 </a:t>
            </a:r>
            <a:r>
              <a:rPr lang="en-US" sz="1400" dirty="0">
                <a:effectLst/>
                <a:latin typeface="Calibri" panose="020F0502020204030204" pitchFamily="34" charset="0"/>
                <a:ea typeface="Calibri" panose="020F0502020204030204" pitchFamily="34" charset="0"/>
                <a:cs typeface="Calibri" panose="020F0502020204030204" pitchFamily="34" charset="0"/>
              </a:rPr>
              <a:t>While they were worshiping the Lord and fasting, the Holy Spirit said, “Set apart for me Barnabas and Saul for the work to which I have called them.”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Calibri" panose="020F0502020204030204" pitchFamily="34" charset="0"/>
                <a:ea typeface="Calibri" panose="020F0502020204030204" pitchFamily="34" charset="0"/>
                <a:cs typeface="Calibri" panose="020F0502020204030204" pitchFamily="34" charset="0"/>
              </a:rPr>
              <a:t>Acts 9:17-18 “</a:t>
            </a:r>
            <a:r>
              <a:rPr lang="en-US" sz="1400" baseline="30000" dirty="0">
                <a:effectLst/>
                <a:latin typeface="Calibri" panose="020F0502020204030204" pitchFamily="34" charset="0"/>
                <a:ea typeface="Calibri" panose="020F0502020204030204" pitchFamily="34" charset="0"/>
                <a:cs typeface="Calibri" panose="020F0502020204030204" pitchFamily="34" charset="0"/>
              </a:rPr>
              <a:t>17 </a:t>
            </a:r>
            <a:r>
              <a:rPr lang="en-US" sz="1400" dirty="0">
                <a:effectLst/>
                <a:latin typeface="Calibri" panose="020F0502020204030204" pitchFamily="34" charset="0"/>
                <a:ea typeface="Calibri" panose="020F0502020204030204" pitchFamily="34" charset="0"/>
                <a:cs typeface="Calibri" panose="020F0502020204030204" pitchFamily="34" charset="0"/>
              </a:rPr>
              <a:t>Then Ananias went to the house and entered it. Placing his hands on Saul, he said, “Brother Saul, the Lord—Jesus, who appeared to you on the road as you were coming here—has sent me so that you may see again and be filled with the Holy Spirit. </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18 </a:t>
            </a:r>
            <a:r>
              <a:rPr lang="en-US" sz="1800" dirty="0">
                <a:effectLst/>
                <a:latin typeface="Calibri" panose="020F0502020204030204" pitchFamily="34" charset="0"/>
                <a:ea typeface="Calibri" panose="020F0502020204030204" pitchFamily="34" charset="0"/>
                <a:cs typeface="Calibri" panose="020F0502020204030204" pitchFamily="34" charset="0"/>
              </a:rPr>
              <a:t>Immediately, something like scales fell from Saul’s eyes, and he could see again. He got up and was baptized,</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endParaRPr lang="en-US" sz="1400" dirty="0">
              <a:latin typeface="+mn-lt"/>
            </a:endParaRPr>
          </a:p>
          <a:p>
            <a:pPr marL="285750" indent="-285750">
              <a:buFont typeface="Arial" panose="020B0604020202020204" pitchFamily="34" charset="0"/>
              <a:buChar char="•"/>
            </a:pPr>
            <a:r>
              <a:rPr lang="en-US" sz="1400" dirty="0">
                <a:latin typeface="+mn-lt"/>
              </a:rPr>
              <a:t>Gen 24:12-20 Turn and read</a:t>
            </a:r>
          </a:p>
        </p:txBody>
      </p:sp>
      <p:sp>
        <p:nvSpPr>
          <p:cNvPr id="4" name="Slide Number Placeholder 3"/>
          <p:cNvSpPr>
            <a:spLocks noGrp="1"/>
          </p:cNvSpPr>
          <p:nvPr>
            <p:ph type="sldNum" sz="quarter" idx="5"/>
          </p:nvPr>
        </p:nvSpPr>
        <p:spPr/>
        <p:txBody>
          <a:bodyPr/>
          <a:lstStyle/>
          <a:p>
            <a:fld id="{4297D2E8-29DC-4F43-93A4-A23E776AEBED}" type="slidenum">
              <a:rPr lang="en-US" smtClean="0"/>
              <a:t>4</a:t>
            </a:fld>
            <a:endParaRPr lang="en-US"/>
          </a:p>
        </p:txBody>
      </p:sp>
    </p:spTree>
    <p:extLst>
      <p:ext uri="{BB962C8B-B14F-4D97-AF65-F5344CB8AC3E}">
        <p14:creationId xmlns:p14="http://schemas.microsoft.com/office/powerpoint/2010/main" val="1519842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endParaRPr lang="en-US" sz="1400" dirty="0"/>
          </a:p>
        </p:txBody>
      </p:sp>
      <p:sp>
        <p:nvSpPr>
          <p:cNvPr id="4" name="Slide Number Placeholder 3"/>
          <p:cNvSpPr>
            <a:spLocks noGrp="1"/>
          </p:cNvSpPr>
          <p:nvPr>
            <p:ph type="sldNum" sz="quarter" idx="5"/>
          </p:nvPr>
        </p:nvSpPr>
        <p:spPr/>
        <p:txBody>
          <a:bodyPr/>
          <a:lstStyle/>
          <a:p>
            <a:fld id="{4297D2E8-29DC-4F43-93A4-A23E776AEBED}" type="slidenum">
              <a:rPr lang="en-US" smtClean="0"/>
              <a:t>5</a:t>
            </a:fld>
            <a:endParaRPr lang="en-US"/>
          </a:p>
        </p:txBody>
      </p:sp>
    </p:spTree>
    <p:extLst>
      <p:ext uri="{BB962C8B-B14F-4D97-AF65-F5344CB8AC3E}">
        <p14:creationId xmlns:p14="http://schemas.microsoft.com/office/powerpoint/2010/main" val="114009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Rom 8:28 “</a:t>
            </a:r>
            <a:r>
              <a:rPr lang="en-US" sz="1200" baseline="30000" dirty="0">
                <a:effectLst/>
                <a:latin typeface="Calibri" panose="020F0502020204030204" pitchFamily="34" charset="0"/>
                <a:ea typeface="Calibri" panose="020F0502020204030204" pitchFamily="34" charset="0"/>
                <a:cs typeface="Calibri" panose="020F0502020204030204" pitchFamily="34" charset="0"/>
              </a:rPr>
              <a:t>28 </a:t>
            </a:r>
            <a:r>
              <a:rPr lang="en-US" sz="1200" dirty="0">
                <a:effectLst/>
                <a:latin typeface="Calibri" panose="020F0502020204030204" pitchFamily="34" charset="0"/>
                <a:ea typeface="Calibri" panose="020F0502020204030204" pitchFamily="34" charset="0"/>
                <a:cs typeface="Calibri" panose="020F0502020204030204" pitchFamily="34" charset="0"/>
              </a:rPr>
              <a:t>And we know that in all things God works for the good of those who love him, who</a:t>
            </a:r>
            <a:r>
              <a:rPr lang="en-US" sz="1200" baseline="30000" dirty="0">
                <a:effectLst/>
                <a:latin typeface="Calibri" panose="020F0502020204030204" pitchFamily="34" charset="0"/>
                <a:ea typeface="Calibri" panose="020F0502020204030204" pitchFamily="34" charset="0"/>
                <a:cs typeface="Calibri" panose="020F0502020204030204" pitchFamily="34" charset="0"/>
              </a:rPr>
              <a:t>[</a:t>
            </a:r>
            <a:r>
              <a:rPr lang="en-US" sz="1200" u="sng" baseline="300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tooltip="See footnote a"/>
              </a:rPr>
              <a:t>a</a:t>
            </a:r>
            <a:r>
              <a:rPr lang="en-US" sz="1200" baseline="30000" dirty="0">
                <a:effectLst/>
                <a:latin typeface="Calibri" panose="020F0502020204030204" pitchFamily="34" charset="0"/>
                <a:ea typeface="Calibri" panose="020F0502020204030204" pitchFamily="34" charset="0"/>
                <a:cs typeface="Calibri" panose="020F0502020204030204" pitchFamily="34" charset="0"/>
              </a:rPr>
              <a:t>]</a:t>
            </a:r>
            <a:r>
              <a:rPr lang="en-US" sz="1200" dirty="0">
                <a:effectLst/>
                <a:latin typeface="Calibri" panose="020F0502020204030204" pitchFamily="34" charset="0"/>
                <a:ea typeface="Calibri" panose="020F0502020204030204" pitchFamily="34" charset="0"/>
                <a:cs typeface="Calibri" panose="020F0502020204030204" pitchFamily="34" charset="0"/>
              </a:rPr>
              <a:t> have been called according to his purpose.”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rPr>
              <a:t>1 Sam 15:22 “</a:t>
            </a:r>
            <a:r>
              <a:rPr lang="en-US" sz="1200" baseline="30000" dirty="0">
                <a:effectLst/>
                <a:latin typeface="Calibri" panose="020F0502020204030204" pitchFamily="34" charset="0"/>
                <a:ea typeface="Times New Roman" panose="02020603050405020304" pitchFamily="18" charset="0"/>
              </a:rPr>
              <a:t>22 </a:t>
            </a:r>
            <a:r>
              <a:rPr lang="en-US" sz="1200" dirty="0">
                <a:effectLst/>
                <a:latin typeface="Calibri" panose="020F0502020204030204" pitchFamily="34" charset="0"/>
                <a:ea typeface="Times New Roman" panose="02020603050405020304" pitchFamily="18" charset="0"/>
              </a:rPr>
              <a:t>But Samuel replied:</a:t>
            </a:r>
            <a:endParaRPr lang="en-US" sz="1100" dirty="0">
              <a:effectLst/>
              <a:latin typeface="Times New Roman" panose="02020603050405020304" pitchFamily="18" charset="0"/>
              <a:ea typeface="Times New Roman" panose="02020603050405020304" pitchFamily="18" charset="0"/>
            </a:endParaRPr>
          </a:p>
          <a:p>
            <a:pPr marL="457200" marR="0"/>
            <a:r>
              <a:rPr lang="en-US" sz="1200" dirty="0">
                <a:effectLst/>
                <a:latin typeface="Calibri" panose="020F0502020204030204" pitchFamily="34" charset="0"/>
                <a:ea typeface="Times New Roman" panose="02020603050405020304" pitchFamily="18" charset="0"/>
              </a:rPr>
              <a:t>“Does the </a:t>
            </a:r>
            <a:r>
              <a:rPr lang="en-US" sz="1200" cap="small" dirty="0">
                <a:effectLst/>
                <a:latin typeface="Calibri" panose="020F0502020204030204" pitchFamily="34" charset="0"/>
                <a:ea typeface="Times New Roman" panose="02020603050405020304" pitchFamily="18" charset="0"/>
              </a:rPr>
              <a:t>Lord</a:t>
            </a:r>
            <a:r>
              <a:rPr lang="en-US" sz="1200" dirty="0">
                <a:effectLst/>
                <a:latin typeface="Calibri" panose="020F0502020204030204" pitchFamily="34" charset="0"/>
                <a:ea typeface="Times New Roman" panose="02020603050405020304" pitchFamily="18" charset="0"/>
              </a:rPr>
              <a:t> delight in burnt offerings and sacrifices</a:t>
            </a:r>
            <a:br>
              <a:rPr lang="en-US" sz="1200" dirty="0">
                <a:effectLst/>
                <a:latin typeface="Calibri" panose="020F0502020204030204" pitchFamily="34" charset="0"/>
                <a:ea typeface="Times New Roman" panose="02020603050405020304" pitchFamily="18" charset="0"/>
              </a:rPr>
            </a:br>
            <a:r>
              <a:rPr lang="en-US" sz="1200" dirty="0">
                <a:effectLst/>
                <a:latin typeface="Calibri" panose="020F0502020204030204" pitchFamily="34" charset="0"/>
                <a:ea typeface="Times New Roman" panose="02020603050405020304" pitchFamily="18" charset="0"/>
              </a:rPr>
              <a:t>    as much as in obeying the </a:t>
            </a:r>
            <a:r>
              <a:rPr lang="en-US" sz="1200" cap="small" dirty="0">
                <a:effectLst/>
                <a:latin typeface="Calibri" panose="020F0502020204030204" pitchFamily="34" charset="0"/>
                <a:ea typeface="Times New Roman" panose="02020603050405020304" pitchFamily="18" charset="0"/>
              </a:rPr>
              <a:t>Lord</a:t>
            </a:r>
            <a:r>
              <a:rPr lang="en-US" sz="1200" dirty="0">
                <a:effectLst/>
                <a:latin typeface="Calibri" panose="020F0502020204030204" pitchFamily="34" charset="0"/>
                <a:ea typeface="Times New Roman" panose="02020603050405020304" pitchFamily="18" charset="0"/>
              </a:rPr>
              <a:t>?</a:t>
            </a:r>
            <a:br>
              <a:rPr lang="en-US" sz="1200" dirty="0">
                <a:effectLst/>
                <a:latin typeface="Calibri" panose="020F0502020204030204" pitchFamily="34" charset="0"/>
                <a:ea typeface="Times New Roman" panose="02020603050405020304" pitchFamily="18" charset="0"/>
              </a:rPr>
            </a:br>
            <a:r>
              <a:rPr lang="en-US" sz="1200" dirty="0">
                <a:effectLst/>
                <a:latin typeface="Calibri" panose="020F0502020204030204" pitchFamily="34" charset="0"/>
                <a:ea typeface="Times New Roman" panose="02020603050405020304" pitchFamily="18" charset="0"/>
              </a:rPr>
              <a:t>To obey is better than sacrifice,</a:t>
            </a:r>
            <a:br>
              <a:rPr lang="en-US" sz="1200" dirty="0">
                <a:effectLst/>
                <a:latin typeface="Calibri" panose="020F0502020204030204" pitchFamily="34" charset="0"/>
                <a:ea typeface="Times New Roman" panose="02020603050405020304" pitchFamily="18" charset="0"/>
              </a:rPr>
            </a:br>
            <a:r>
              <a:rPr lang="en-US" sz="1200" dirty="0">
                <a:effectLst/>
                <a:latin typeface="Calibri" panose="020F0502020204030204" pitchFamily="34" charset="0"/>
                <a:ea typeface="Times New Roman" panose="02020603050405020304" pitchFamily="18" charset="0"/>
              </a:rPr>
              <a:t>    and to heed is better than the fat of rams.</a:t>
            </a:r>
            <a:endParaRPr lang="en-US" sz="11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Eph 6:6 “</a:t>
            </a:r>
            <a:r>
              <a:rPr lang="en-US" sz="1200" baseline="30000" dirty="0">
                <a:effectLst/>
                <a:latin typeface="Calibri" panose="020F0502020204030204" pitchFamily="34" charset="0"/>
                <a:ea typeface="Calibri" panose="020F0502020204030204" pitchFamily="34" charset="0"/>
                <a:cs typeface="Calibri" panose="020F0502020204030204" pitchFamily="34" charset="0"/>
              </a:rPr>
              <a:t>6 </a:t>
            </a:r>
            <a:r>
              <a:rPr lang="en-US" sz="1200" dirty="0">
                <a:effectLst/>
                <a:latin typeface="Calibri" panose="020F0502020204030204" pitchFamily="34" charset="0"/>
                <a:ea typeface="Calibri" panose="020F0502020204030204" pitchFamily="34" charset="0"/>
                <a:cs typeface="Calibri" panose="020F0502020204030204" pitchFamily="34" charset="0"/>
              </a:rPr>
              <a:t>Obey them not only to win their favor when their eye is on you, but as slaves of Christ, doing the will of God from your heart.”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Heb 11:6 “</a:t>
            </a:r>
            <a:r>
              <a:rPr lang="en-US" sz="1200" baseline="30000" dirty="0">
                <a:effectLst/>
                <a:latin typeface="Calibri" panose="020F0502020204030204" pitchFamily="34" charset="0"/>
                <a:ea typeface="Calibri" panose="020F0502020204030204" pitchFamily="34" charset="0"/>
                <a:cs typeface="Calibri" panose="020F0502020204030204" pitchFamily="34" charset="0"/>
              </a:rPr>
              <a:t>6 </a:t>
            </a:r>
            <a:r>
              <a:rPr lang="en-US" sz="1200" dirty="0">
                <a:effectLst/>
                <a:latin typeface="Calibri" panose="020F0502020204030204" pitchFamily="34" charset="0"/>
                <a:ea typeface="Calibri" panose="020F0502020204030204" pitchFamily="34" charset="0"/>
                <a:cs typeface="Calibri" panose="020F0502020204030204" pitchFamily="34" charset="0"/>
              </a:rPr>
              <a:t>And without faith it is impossible to please God, because anyone who comes to him must believe that he exists and that he rewards those who earnestly seek him.</a:t>
            </a:r>
            <a:r>
              <a:rPr lang="en-US" sz="105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4297D2E8-29DC-4F43-93A4-A23E776AEBED}" type="slidenum">
              <a:rPr lang="en-US" smtClean="0"/>
              <a:t>6</a:t>
            </a:fld>
            <a:endParaRPr lang="en-US"/>
          </a:p>
        </p:txBody>
      </p:sp>
    </p:spTree>
    <p:extLst>
      <p:ext uri="{BB962C8B-B14F-4D97-AF65-F5344CB8AC3E}">
        <p14:creationId xmlns:p14="http://schemas.microsoft.com/office/powerpoint/2010/main" val="1641413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1 Cor 15:57 “</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57 </a:t>
            </a:r>
            <a:r>
              <a:rPr lang="en-US" sz="1800" dirty="0">
                <a:effectLst/>
                <a:latin typeface="Calibri" panose="020F0502020204030204" pitchFamily="34" charset="0"/>
                <a:ea typeface="Calibri" panose="020F0502020204030204" pitchFamily="34" charset="0"/>
                <a:cs typeface="Calibri" panose="020F0502020204030204" pitchFamily="34" charset="0"/>
              </a:rPr>
              <a:t>But thanks </a:t>
            </a:r>
            <a:r>
              <a:rPr lang="en-US" sz="1800" i="1" dirty="0">
                <a:effectLst/>
                <a:latin typeface="Calibri" panose="020F0502020204030204" pitchFamily="34" charset="0"/>
                <a:ea typeface="Calibri" panose="020F0502020204030204" pitchFamily="34" charset="0"/>
                <a:cs typeface="Calibri" panose="020F0502020204030204" pitchFamily="34" charset="0"/>
              </a:rPr>
              <a:t>be</a:t>
            </a:r>
            <a:r>
              <a:rPr lang="en-US" sz="1800" dirty="0">
                <a:effectLst/>
                <a:latin typeface="Calibri" panose="020F0502020204030204" pitchFamily="34" charset="0"/>
                <a:ea typeface="Calibri" panose="020F0502020204030204" pitchFamily="34" charset="0"/>
                <a:cs typeface="Calibri" panose="020F0502020204030204" pitchFamily="34" charset="0"/>
              </a:rPr>
              <a:t> to God, who gives us the victory through our Lord Jesus Christ.”</a:t>
            </a:r>
          </a:p>
          <a:p>
            <a:pPr marL="22860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2860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2 Cor 4:7-10 Turn and read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2860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2 Cor 12:7-10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2860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1 Cor 10:31 “</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31 </a:t>
            </a:r>
            <a:r>
              <a:rPr lang="en-US" sz="1800" dirty="0">
                <a:effectLst/>
                <a:latin typeface="Calibri" panose="020F0502020204030204" pitchFamily="34" charset="0"/>
                <a:ea typeface="Calibri" panose="020F0502020204030204" pitchFamily="34" charset="0"/>
                <a:cs typeface="Calibri" panose="020F0502020204030204" pitchFamily="34" charset="0"/>
              </a:rPr>
              <a:t>Therefore, whether you eat or drink, or whatever you do, do all to the glory of God.”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endParaRPr lang="en-US" sz="1800" dirty="0">
              <a:effectLst/>
              <a:latin typeface="Calibri" panose="020F0502020204030204" pitchFamily="34" charset="0"/>
              <a:ea typeface="Times New Roman" panose="02020603050405020304" pitchFamily="18" charset="0"/>
            </a:endParaRPr>
          </a:p>
          <a:p>
            <a:pPr marL="228600" marR="0" algn="just"/>
            <a:r>
              <a:rPr lang="en-US" sz="1800" dirty="0">
                <a:effectLst/>
                <a:latin typeface="Calibri" panose="020F0502020204030204" pitchFamily="34" charset="0"/>
                <a:ea typeface="Times New Roman" panose="02020603050405020304" pitchFamily="18" charset="0"/>
              </a:rPr>
              <a:t>Mt 5:16 “</a:t>
            </a:r>
            <a:r>
              <a:rPr lang="en-US" sz="1800" baseline="30000" dirty="0">
                <a:effectLst/>
                <a:latin typeface="Calibri" panose="020F0502020204030204" pitchFamily="34" charset="0"/>
                <a:ea typeface="Times New Roman" panose="02020603050405020304" pitchFamily="18" charset="0"/>
              </a:rPr>
              <a:t>16 </a:t>
            </a:r>
            <a:r>
              <a:rPr lang="en-US" sz="1800" dirty="0">
                <a:effectLst/>
                <a:latin typeface="Calibri" panose="020F0502020204030204" pitchFamily="34" charset="0"/>
                <a:ea typeface="Times New Roman" panose="02020603050405020304" pitchFamily="18" charset="0"/>
              </a:rPr>
              <a:t>Let your light so shine before men, that they may see your good works and glorify your Father in heaven.</a:t>
            </a:r>
            <a:endParaRPr lang="en-US" sz="1600" dirty="0">
              <a:effectLst/>
              <a:latin typeface="Times New Roman" panose="02020603050405020304" pitchFamily="18" charset="0"/>
              <a:ea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97D2E8-29DC-4F43-93A4-A23E776AEBED}" type="slidenum">
              <a:rPr lang="en-US" smtClean="0"/>
              <a:t>7</a:t>
            </a:fld>
            <a:endParaRPr lang="en-US"/>
          </a:p>
        </p:txBody>
      </p:sp>
    </p:spTree>
    <p:extLst>
      <p:ext uri="{BB962C8B-B14F-4D97-AF65-F5344CB8AC3E}">
        <p14:creationId xmlns:p14="http://schemas.microsoft.com/office/powerpoint/2010/main" val="1130101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John 14:6 “</a:t>
            </a:r>
            <a:r>
              <a:rPr lang="en-US" baseline="30000" dirty="0"/>
              <a:t>6 </a:t>
            </a:r>
            <a:r>
              <a:rPr lang="en-US" dirty="0"/>
              <a:t>Jesus said to him, “I am the way, the truth, and the life. No one comes to the Father except through 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Acts 4:12 “</a:t>
            </a:r>
            <a:r>
              <a:rPr lang="en-US" baseline="30000" dirty="0"/>
              <a:t>12 </a:t>
            </a:r>
            <a:r>
              <a:rPr lang="en-US" dirty="0"/>
              <a:t>Nor is there salvation in any other, for there is no other name under heaven given among men by which we must be saved.”</a:t>
            </a:r>
          </a:p>
          <a:p>
            <a:endParaRPr lang="en-US" dirty="0"/>
          </a:p>
          <a:p>
            <a:endParaRPr lang="en-US" dirty="0"/>
          </a:p>
        </p:txBody>
      </p:sp>
      <p:sp>
        <p:nvSpPr>
          <p:cNvPr id="4" name="Slide Number Placeholder 3"/>
          <p:cNvSpPr>
            <a:spLocks noGrp="1"/>
          </p:cNvSpPr>
          <p:nvPr>
            <p:ph type="sldNum" sz="quarter" idx="5"/>
          </p:nvPr>
        </p:nvSpPr>
        <p:spPr/>
        <p:txBody>
          <a:bodyPr/>
          <a:lstStyle/>
          <a:p>
            <a:fld id="{4297D2E8-29DC-4F43-93A4-A23E776AEBED}" type="slidenum">
              <a:rPr lang="en-US" smtClean="0"/>
              <a:t>8</a:t>
            </a:fld>
            <a:endParaRPr lang="en-US"/>
          </a:p>
        </p:txBody>
      </p:sp>
    </p:spTree>
    <p:extLst>
      <p:ext uri="{BB962C8B-B14F-4D97-AF65-F5344CB8AC3E}">
        <p14:creationId xmlns:p14="http://schemas.microsoft.com/office/powerpoint/2010/main" val="139514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0B1D0-6AC1-4F82-B3B6-15541451B39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DD92AE-928F-4B09-8A2B-990CD76E20C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631C2F-0290-4BCB-92B0-BF37A3A44DF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6DBBEB0-B03E-4C8B-AEB2-DEAF65D35FB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AC8A032-8B4A-4993-B0AF-A55779D4B9C0}"/>
              </a:ext>
            </a:extLst>
          </p:cNvPr>
          <p:cNvSpPr>
            <a:spLocks noGrp="1"/>
          </p:cNvSpPr>
          <p:nvPr>
            <p:ph type="sldNum" sz="quarter" idx="12"/>
          </p:nvPr>
        </p:nvSpPr>
        <p:spPr/>
        <p:txBody>
          <a:bodyPr/>
          <a:lstStyle>
            <a:lvl1pPr>
              <a:defRPr/>
            </a:lvl1pPr>
          </a:lstStyle>
          <a:p>
            <a:fld id="{2A4ED314-7086-47AB-AC5D-7FDCB854A891}" type="slidenum">
              <a:rPr lang="en-US" altLang="en-US"/>
              <a:pPr/>
              <a:t>‹#›</a:t>
            </a:fld>
            <a:endParaRPr lang="en-US" altLang="en-US"/>
          </a:p>
        </p:txBody>
      </p:sp>
    </p:spTree>
    <p:extLst>
      <p:ext uri="{BB962C8B-B14F-4D97-AF65-F5344CB8AC3E}">
        <p14:creationId xmlns:p14="http://schemas.microsoft.com/office/powerpoint/2010/main" val="2165741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78B38-0231-424C-B470-9CA6194484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94C8F2-BF21-475F-B62D-72E9D03020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F2B1A-25F5-4DC8-8D09-70198C65C3B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757CA81-A8D7-441F-8953-D906C379B16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DC68C8C-390D-4E09-A69D-65998FF5E984}"/>
              </a:ext>
            </a:extLst>
          </p:cNvPr>
          <p:cNvSpPr>
            <a:spLocks noGrp="1"/>
          </p:cNvSpPr>
          <p:nvPr>
            <p:ph type="sldNum" sz="quarter" idx="12"/>
          </p:nvPr>
        </p:nvSpPr>
        <p:spPr/>
        <p:txBody>
          <a:bodyPr/>
          <a:lstStyle>
            <a:lvl1pPr>
              <a:defRPr/>
            </a:lvl1pPr>
          </a:lstStyle>
          <a:p>
            <a:fld id="{25A6139C-C74F-4A9F-97F0-7A52E1BA17E7}" type="slidenum">
              <a:rPr lang="en-US" altLang="en-US"/>
              <a:pPr/>
              <a:t>‹#›</a:t>
            </a:fld>
            <a:endParaRPr lang="en-US" altLang="en-US"/>
          </a:p>
        </p:txBody>
      </p:sp>
    </p:spTree>
    <p:extLst>
      <p:ext uri="{BB962C8B-B14F-4D97-AF65-F5344CB8AC3E}">
        <p14:creationId xmlns:p14="http://schemas.microsoft.com/office/powerpoint/2010/main" val="1684067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AEA28F-7D3A-427B-8128-DA39DE684D88}"/>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C9F6FF-D394-4BEA-A97B-024EBD88E31F}"/>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309CD1-47D3-4F4D-BE1B-83B47B80C1D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B64ACFC-094D-4F77-BE43-66506D4530B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13FBCBB-81F8-44DA-B545-D29CCA46F22C}"/>
              </a:ext>
            </a:extLst>
          </p:cNvPr>
          <p:cNvSpPr>
            <a:spLocks noGrp="1"/>
          </p:cNvSpPr>
          <p:nvPr>
            <p:ph type="sldNum" sz="quarter" idx="12"/>
          </p:nvPr>
        </p:nvSpPr>
        <p:spPr/>
        <p:txBody>
          <a:bodyPr/>
          <a:lstStyle>
            <a:lvl1pPr>
              <a:defRPr/>
            </a:lvl1pPr>
          </a:lstStyle>
          <a:p>
            <a:fld id="{A2596248-DBA8-49FB-A94C-D0AD47673E1E}" type="slidenum">
              <a:rPr lang="en-US" altLang="en-US"/>
              <a:pPr/>
              <a:t>‹#›</a:t>
            </a:fld>
            <a:endParaRPr lang="en-US" altLang="en-US"/>
          </a:p>
        </p:txBody>
      </p:sp>
    </p:spTree>
    <p:extLst>
      <p:ext uri="{BB962C8B-B14F-4D97-AF65-F5344CB8AC3E}">
        <p14:creationId xmlns:p14="http://schemas.microsoft.com/office/powerpoint/2010/main" val="1752148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F5742-6B8E-48DA-B7B6-B4389C8C91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DF941A-94EA-49A1-AF1B-1A23D68036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0BC54A-764D-4147-81F8-CE38A9EBAD2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BFDE4BD-9C08-4B02-8820-49ADC927BBD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B2438B5-C559-4EF6-B77A-5E5EC873C227}"/>
              </a:ext>
            </a:extLst>
          </p:cNvPr>
          <p:cNvSpPr>
            <a:spLocks noGrp="1"/>
          </p:cNvSpPr>
          <p:nvPr>
            <p:ph type="sldNum" sz="quarter" idx="12"/>
          </p:nvPr>
        </p:nvSpPr>
        <p:spPr/>
        <p:txBody>
          <a:bodyPr/>
          <a:lstStyle>
            <a:lvl1pPr>
              <a:defRPr/>
            </a:lvl1pPr>
          </a:lstStyle>
          <a:p>
            <a:fld id="{DF46F32E-CC5D-4BC3-A727-A48B945F9F22}" type="slidenum">
              <a:rPr lang="en-US" altLang="en-US"/>
              <a:pPr/>
              <a:t>‹#›</a:t>
            </a:fld>
            <a:endParaRPr lang="en-US" altLang="en-US"/>
          </a:p>
        </p:txBody>
      </p:sp>
    </p:spTree>
    <p:extLst>
      <p:ext uri="{BB962C8B-B14F-4D97-AF65-F5344CB8AC3E}">
        <p14:creationId xmlns:p14="http://schemas.microsoft.com/office/powerpoint/2010/main" val="162644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C54F4-FA77-4EAF-B8CE-9E5092C2302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5CFE3A-B43B-4607-895B-D3945C3636B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08168C44-6763-4D56-8C00-27F89CBB405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EB9A9D0-4F73-4A0B-93A6-50B1FC310EC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D0DB90A-B742-497A-9CCC-78578397E3F3}"/>
              </a:ext>
            </a:extLst>
          </p:cNvPr>
          <p:cNvSpPr>
            <a:spLocks noGrp="1"/>
          </p:cNvSpPr>
          <p:nvPr>
            <p:ph type="sldNum" sz="quarter" idx="12"/>
          </p:nvPr>
        </p:nvSpPr>
        <p:spPr/>
        <p:txBody>
          <a:bodyPr/>
          <a:lstStyle>
            <a:lvl1pPr>
              <a:defRPr/>
            </a:lvl1pPr>
          </a:lstStyle>
          <a:p>
            <a:fld id="{21F79F83-E05D-404D-A05B-B6D006FCC6A7}" type="slidenum">
              <a:rPr lang="en-US" altLang="en-US"/>
              <a:pPr/>
              <a:t>‹#›</a:t>
            </a:fld>
            <a:endParaRPr lang="en-US" altLang="en-US"/>
          </a:p>
        </p:txBody>
      </p:sp>
    </p:spTree>
    <p:extLst>
      <p:ext uri="{BB962C8B-B14F-4D97-AF65-F5344CB8AC3E}">
        <p14:creationId xmlns:p14="http://schemas.microsoft.com/office/powerpoint/2010/main" val="3713752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9BC63-7ED7-4F99-BB27-4370EEDD25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97D184-6CE0-4133-B92F-0212CBC4936C}"/>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3F0542-496F-4815-B573-AFCD3B18361C}"/>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611549-1873-4FC9-805F-BA092CF6A82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EA919C0-EA28-41F4-BA5F-A8C08F2CEAF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1AD4277-9AC8-4936-9349-461D223EDC60}"/>
              </a:ext>
            </a:extLst>
          </p:cNvPr>
          <p:cNvSpPr>
            <a:spLocks noGrp="1"/>
          </p:cNvSpPr>
          <p:nvPr>
            <p:ph type="sldNum" sz="quarter" idx="12"/>
          </p:nvPr>
        </p:nvSpPr>
        <p:spPr/>
        <p:txBody>
          <a:bodyPr/>
          <a:lstStyle>
            <a:lvl1pPr>
              <a:defRPr/>
            </a:lvl1pPr>
          </a:lstStyle>
          <a:p>
            <a:fld id="{2747B4B0-C510-4879-9696-D95B294107C9}" type="slidenum">
              <a:rPr lang="en-US" altLang="en-US"/>
              <a:pPr/>
              <a:t>‹#›</a:t>
            </a:fld>
            <a:endParaRPr lang="en-US" altLang="en-US"/>
          </a:p>
        </p:txBody>
      </p:sp>
    </p:spTree>
    <p:extLst>
      <p:ext uri="{BB962C8B-B14F-4D97-AF65-F5344CB8AC3E}">
        <p14:creationId xmlns:p14="http://schemas.microsoft.com/office/powerpoint/2010/main" val="82859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9F033-4527-4F58-BFF2-3A8D2605B6B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011CAA-AA93-4D8F-859E-6CFCBCAA552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C09579-02C0-4D76-A48C-5E4EDBC41ED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9E3112-B79A-452C-B28B-4B27A1E040C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DE8C0A-F4FF-49CA-8A71-05AD0DACE0AA}"/>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CB2210-EB2E-4FBA-8AB8-BBA2A98AB444}"/>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13E557D9-F2A8-43C6-8BCE-CDEF555CFDA1}"/>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007CB959-ED3D-4864-9384-C7F6D736C8CF}"/>
              </a:ext>
            </a:extLst>
          </p:cNvPr>
          <p:cNvSpPr>
            <a:spLocks noGrp="1"/>
          </p:cNvSpPr>
          <p:nvPr>
            <p:ph type="sldNum" sz="quarter" idx="12"/>
          </p:nvPr>
        </p:nvSpPr>
        <p:spPr/>
        <p:txBody>
          <a:bodyPr/>
          <a:lstStyle>
            <a:lvl1pPr>
              <a:defRPr/>
            </a:lvl1pPr>
          </a:lstStyle>
          <a:p>
            <a:fld id="{01471BC4-5D7B-4F0D-86EB-3842F1B17B91}" type="slidenum">
              <a:rPr lang="en-US" altLang="en-US"/>
              <a:pPr/>
              <a:t>‹#›</a:t>
            </a:fld>
            <a:endParaRPr lang="en-US" altLang="en-US"/>
          </a:p>
        </p:txBody>
      </p:sp>
    </p:spTree>
    <p:extLst>
      <p:ext uri="{BB962C8B-B14F-4D97-AF65-F5344CB8AC3E}">
        <p14:creationId xmlns:p14="http://schemas.microsoft.com/office/powerpoint/2010/main" val="2122866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A948A-1AE6-402D-9160-0765A6F829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AD0BF2-BC58-45FA-80A7-F47E6F658136}"/>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F700640-53DF-4A09-BD3B-D659CFBF86A3}"/>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AC75F27C-74FC-4AB7-B507-6137E55363C7}"/>
              </a:ext>
            </a:extLst>
          </p:cNvPr>
          <p:cNvSpPr>
            <a:spLocks noGrp="1"/>
          </p:cNvSpPr>
          <p:nvPr>
            <p:ph type="sldNum" sz="quarter" idx="12"/>
          </p:nvPr>
        </p:nvSpPr>
        <p:spPr/>
        <p:txBody>
          <a:bodyPr/>
          <a:lstStyle>
            <a:lvl1pPr>
              <a:defRPr/>
            </a:lvl1pPr>
          </a:lstStyle>
          <a:p>
            <a:fld id="{9F6DDF82-65C2-494F-8749-F38B66504C18}" type="slidenum">
              <a:rPr lang="en-US" altLang="en-US"/>
              <a:pPr/>
              <a:t>‹#›</a:t>
            </a:fld>
            <a:endParaRPr lang="en-US" altLang="en-US"/>
          </a:p>
        </p:txBody>
      </p:sp>
    </p:spTree>
    <p:extLst>
      <p:ext uri="{BB962C8B-B14F-4D97-AF65-F5344CB8AC3E}">
        <p14:creationId xmlns:p14="http://schemas.microsoft.com/office/powerpoint/2010/main" val="1270962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40F336-3FDC-42FE-A725-5D67DA08AAF6}"/>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5BB6EC3-0102-4959-9C24-B78D85C320F0}"/>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16EC9EA6-7D3B-4530-B28C-544140D64BD6}"/>
              </a:ext>
            </a:extLst>
          </p:cNvPr>
          <p:cNvSpPr>
            <a:spLocks noGrp="1"/>
          </p:cNvSpPr>
          <p:nvPr>
            <p:ph type="sldNum" sz="quarter" idx="12"/>
          </p:nvPr>
        </p:nvSpPr>
        <p:spPr/>
        <p:txBody>
          <a:bodyPr/>
          <a:lstStyle>
            <a:lvl1pPr>
              <a:defRPr/>
            </a:lvl1pPr>
          </a:lstStyle>
          <a:p>
            <a:fld id="{D713E889-51AE-4675-8CD1-BD4BB7823691}" type="slidenum">
              <a:rPr lang="en-US" altLang="en-US"/>
              <a:pPr/>
              <a:t>‹#›</a:t>
            </a:fld>
            <a:endParaRPr lang="en-US" altLang="en-US"/>
          </a:p>
        </p:txBody>
      </p:sp>
    </p:spTree>
    <p:extLst>
      <p:ext uri="{BB962C8B-B14F-4D97-AF65-F5344CB8AC3E}">
        <p14:creationId xmlns:p14="http://schemas.microsoft.com/office/powerpoint/2010/main" val="1396720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BF73-11CE-4CD5-B412-0D34465837C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90709D-DFA2-4195-A390-982C8DE520C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885850-2888-42AC-936D-3DBAE37699B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5131B3-3A02-4D2C-8E2A-F7CF91E9EA0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0B7E333-97BA-4B65-8792-1FE8568D601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418810A-DB0C-47CD-B949-BD3EF26ECBC0}"/>
              </a:ext>
            </a:extLst>
          </p:cNvPr>
          <p:cNvSpPr>
            <a:spLocks noGrp="1"/>
          </p:cNvSpPr>
          <p:nvPr>
            <p:ph type="sldNum" sz="quarter" idx="12"/>
          </p:nvPr>
        </p:nvSpPr>
        <p:spPr/>
        <p:txBody>
          <a:bodyPr/>
          <a:lstStyle>
            <a:lvl1pPr>
              <a:defRPr/>
            </a:lvl1pPr>
          </a:lstStyle>
          <a:p>
            <a:fld id="{BE232883-FFAB-4CD5-80E2-6307246F0E88}" type="slidenum">
              <a:rPr lang="en-US" altLang="en-US"/>
              <a:pPr/>
              <a:t>‹#›</a:t>
            </a:fld>
            <a:endParaRPr lang="en-US" altLang="en-US"/>
          </a:p>
        </p:txBody>
      </p:sp>
    </p:spTree>
    <p:extLst>
      <p:ext uri="{BB962C8B-B14F-4D97-AF65-F5344CB8AC3E}">
        <p14:creationId xmlns:p14="http://schemas.microsoft.com/office/powerpoint/2010/main" val="41526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902AC-37A7-48B8-9E14-EFC0528EB7A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61CB04-361B-4767-9E2A-259387BD3E9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B21882-13DE-4A5A-9AB1-0EFB0A32719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056A34-D76E-4931-A1F9-A425E820594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04226AE-509E-4A23-844A-6B76175C722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F2FAE17-4D17-4B80-B0EB-7E8A61950531}"/>
              </a:ext>
            </a:extLst>
          </p:cNvPr>
          <p:cNvSpPr>
            <a:spLocks noGrp="1"/>
          </p:cNvSpPr>
          <p:nvPr>
            <p:ph type="sldNum" sz="quarter" idx="12"/>
          </p:nvPr>
        </p:nvSpPr>
        <p:spPr/>
        <p:txBody>
          <a:bodyPr/>
          <a:lstStyle>
            <a:lvl1pPr>
              <a:defRPr/>
            </a:lvl1pPr>
          </a:lstStyle>
          <a:p>
            <a:fld id="{95E53637-035D-4EBE-A2B8-E46B4635B399}" type="slidenum">
              <a:rPr lang="en-US" altLang="en-US"/>
              <a:pPr/>
              <a:t>‹#›</a:t>
            </a:fld>
            <a:endParaRPr lang="en-US" altLang="en-US"/>
          </a:p>
        </p:txBody>
      </p:sp>
    </p:spTree>
    <p:extLst>
      <p:ext uri="{BB962C8B-B14F-4D97-AF65-F5344CB8AC3E}">
        <p14:creationId xmlns:p14="http://schemas.microsoft.com/office/powerpoint/2010/main" val="3071140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0C01A8E-13EC-46FD-B9E6-D095EE056A65}"/>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C72B6C8-9812-4A4E-B2D4-DAFA2D657572}"/>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A196CE6-5D81-48C8-BCF4-1C23EAB74C87}"/>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1E025089-5ADC-46D8-8489-B611BBFDC57B}"/>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F753ABB9-D57B-404C-B975-515104F0D434}"/>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F99C07A-AC89-4BD3-81CB-2EA572F4127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4007C9B0-D02D-43C0-BB70-BB5A17AEBCB2}"/>
              </a:ext>
            </a:extLst>
          </p:cNvPr>
          <p:cNvPicPr>
            <a:picLocks noChangeAspect="1" noChangeArrowheads="1"/>
          </p:cNvPicPr>
          <p:nvPr/>
        </p:nvPicPr>
        <p:blipFill>
          <a:blip r:embed="rId2">
            <a:lum bright="42000" contrast="6000"/>
            <a:extLst>
              <a:ext uri="{28A0092B-C50C-407E-A947-70E740481C1C}">
                <a14:useLocalDpi xmlns:a14="http://schemas.microsoft.com/office/drawing/2010/main" val="0"/>
              </a:ext>
            </a:extLst>
          </a:blip>
          <a:srcRect l="763" r="7635" b="621"/>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 name="Rectangle 2">
            <a:extLst>
              <a:ext uri="{FF2B5EF4-FFF2-40B4-BE49-F238E27FC236}">
                <a16:creationId xmlns:a16="http://schemas.microsoft.com/office/drawing/2014/main" id="{0CF7DCCA-E61B-4AF4-B763-62D4CBF29248}"/>
              </a:ext>
            </a:extLst>
          </p:cNvPr>
          <p:cNvSpPr>
            <a:spLocks noGrp="1" noChangeArrowheads="1"/>
          </p:cNvSpPr>
          <p:nvPr>
            <p:ph type="ctrTitle"/>
          </p:nvPr>
        </p:nvSpPr>
        <p:spPr>
          <a:xfrm>
            <a:off x="685800" y="2743200"/>
            <a:ext cx="7772400" cy="1143000"/>
          </a:xfrm>
        </p:spPr>
        <p:txBody>
          <a:bodyPr anchor="ctr"/>
          <a:lstStyle/>
          <a:p>
            <a:r>
              <a:rPr lang="en-US" altLang="en-US" sz="4000" b="1" i="1" u="sng">
                <a:effectLst>
                  <a:outerShdw blurRad="38100" dist="38100" dir="2700000" algn="tl">
                    <a:srgbClr val="FFFFFF"/>
                  </a:outerShdw>
                </a:effectLst>
                <a:cs typeface="Times New Roman" panose="02020603050405020304" pitchFamily="18" charset="0"/>
              </a:rPr>
              <a:t>Lessons from the life of Gideon</a:t>
            </a:r>
            <a:r>
              <a:rPr lang="en-US" altLang="en-US" sz="4000" b="1" u="sng">
                <a:effectLst>
                  <a:outerShdw blurRad="38100" dist="38100" dir="2700000" algn="tl">
                    <a:srgbClr val="FFFFFF"/>
                  </a:outerShdw>
                </a:effectLst>
                <a:cs typeface="Times New Roman" panose="02020603050405020304" pitchFamily="18" charset="0"/>
              </a:rPr>
              <a:t>:</a:t>
            </a:r>
            <a:r>
              <a:rPr lang="en-US" altLang="en-US" sz="4000" b="1">
                <a:effectLst>
                  <a:outerShdw blurRad="38100" dist="38100" dir="2700000" algn="tl">
                    <a:srgbClr val="FFFFFF"/>
                  </a:outerShdw>
                </a:effectLst>
                <a:cs typeface="Times New Roman" panose="02020603050405020304" pitchFamily="18" charset="0"/>
              </a:rPr>
              <a:t> </a:t>
            </a:r>
            <a:r>
              <a:rPr lang="en-US" altLang="en-US" sz="4000" b="1" i="1">
                <a:effectLst>
                  <a:outerShdw blurRad="38100" dist="38100" dir="2700000" algn="tl">
                    <a:srgbClr val="FFFFFF"/>
                  </a:outerShdw>
                </a:effectLst>
                <a:cs typeface="Times New Roman" panose="02020603050405020304" pitchFamily="18" charset="0"/>
              </a:rPr>
              <a:t>God’s way is the best way</a:t>
            </a:r>
            <a:r>
              <a:rPr lang="en-US" altLang="en-US" sz="4000">
                <a:effectLst>
                  <a:outerShdw blurRad="38100" dist="38100" dir="2700000" algn="tl">
                    <a:srgbClr val="FFFFFF"/>
                  </a:outerShdw>
                </a:effectLst>
              </a:rPr>
              <a:t> </a:t>
            </a:r>
          </a:p>
        </p:txBody>
      </p:sp>
      <p:sp>
        <p:nvSpPr>
          <p:cNvPr id="2051" name="Rectangle 3">
            <a:extLst>
              <a:ext uri="{FF2B5EF4-FFF2-40B4-BE49-F238E27FC236}">
                <a16:creationId xmlns:a16="http://schemas.microsoft.com/office/drawing/2014/main" id="{5A0E9280-8ADA-4435-B19D-4FC656A6B355}"/>
              </a:ext>
            </a:extLst>
          </p:cNvPr>
          <p:cNvSpPr>
            <a:spLocks noGrp="1" noChangeArrowheads="1"/>
          </p:cNvSpPr>
          <p:nvPr>
            <p:ph type="subTitle" idx="1"/>
          </p:nvPr>
        </p:nvSpPr>
        <p:spPr>
          <a:xfrm>
            <a:off x="914400" y="4114800"/>
            <a:ext cx="6858000" cy="1524000"/>
          </a:xfrm>
        </p:spPr>
        <p:txBody>
          <a:bodyPr/>
          <a:lstStyle/>
          <a:p>
            <a:r>
              <a:rPr lang="en-US" altLang="en-US" sz="3200" b="1">
                <a:effectLst>
                  <a:outerShdw blurRad="38100" dist="38100" dir="2700000" algn="tl">
                    <a:srgbClr val="FFFFFF"/>
                  </a:outerShdw>
                </a:effectLst>
                <a:latin typeface="Arial" panose="020B0604020202020204" pitchFamily="34" charset="0"/>
                <a:cs typeface="Arial" panose="020B0604020202020204" pitchFamily="34" charset="0"/>
              </a:rPr>
              <a:t>James 4:13-17</a:t>
            </a:r>
            <a:r>
              <a:rPr lang="en-US" altLang="en-US" sz="3200">
                <a:effectLst>
                  <a:outerShdw blurRad="38100" dist="38100" dir="2700000" algn="tl">
                    <a:srgbClr val="FFFFFF"/>
                  </a:outerShdw>
                </a:effectLst>
              </a:rPr>
              <a:t> </a:t>
            </a:r>
            <a:r>
              <a:rPr lang="en-US" altLang="en-US" sz="3200" b="1">
                <a:effectLst>
                  <a:outerShdw blurRad="38100" dist="38100" dir="2700000" algn="tl">
                    <a:srgbClr val="FFFFFF"/>
                  </a:outerShdw>
                </a:effectLst>
              </a:rPr>
              <a:t>&amp; Judges 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80" name="Picture 8">
            <a:extLst>
              <a:ext uri="{FF2B5EF4-FFF2-40B4-BE49-F238E27FC236}">
                <a16:creationId xmlns:a16="http://schemas.microsoft.com/office/drawing/2014/main" id="{91348F07-548E-42A2-A1B8-D4CD6E7BF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25" t="1042" r="3125" b="5208"/>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a:extLst>
              <a:ext uri="{FF2B5EF4-FFF2-40B4-BE49-F238E27FC236}">
                <a16:creationId xmlns:a16="http://schemas.microsoft.com/office/drawing/2014/main" id="{01411562-A7C1-4171-BD74-D653ADC971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52400"/>
            <a:ext cx="27813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a:extLst>
              <a:ext uri="{FF2B5EF4-FFF2-40B4-BE49-F238E27FC236}">
                <a16:creationId xmlns:a16="http://schemas.microsoft.com/office/drawing/2014/main" id="{BFE9BF2D-912A-4ED2-A844-BAE2613B20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2400"/>
            <a:ext cx="16764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a:extLst>
              <a:ext uri="{FF2B5EF4-FFF2-40B4-BE49-F238E27FC236}">
                <a16:creationId xmlns:a16="http://schemas.microsoft.com/office/drawing/2014/main" id="{338D2EE0-B1A4-4483-B33F-55B1AF2BD0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8321" b="35878"/>
          <a:stretch>
            <a:fillRect/>
          </a:stretch>
        </p:blipFill>
        <p:spPr bwMode="auto">
          <a:xfrm>
            <a:off x="2286000" y="152400"/>
            <a:ext cx="3657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Rectangle 4">
            <a:extLst>
              <a:ext uri="{FF2B5EF4-FFF2-40B4-BE49-F238E27FC236}">
                <a16:creationId xmlns:a16="http://schemas.microsoft.com/office/drawing/2014/main" id="{C94B67B2-26DE-460A-983E-9CB574E9E1A2}"/>
              </a:ext>
            </a:extLst>
          </p:cNvPr>
          <p:cNvSpPr>
            <a:spLocks noChangeArrowheads="1"/>
          </p:cNvSpPr>
          <p:nvPr/>
        </p:nvSpPr>
        <p:spPr bwMode="auto">
          <a:xfrm>
            <a:off x="685800" y="5562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4400" b="1" i="1">
                <a:solidFill>
                  <a:schemeClr val="tx2"/>
                </a:solidFill>
                <a:effectLst>
                  <a:outerShdw blurRad="38100" dist="38100" dir="2700000" algn="tl">
                    <a:srgbClr val="C0C0C0"/>
                  </a:outerShdw>
                </a:effectLst>
              </a:rPr>
              <a:t>God Has The Best Plan!</a:t>
            </a:r>
          </a:p>
        </p:txBody>
      </p:sp>
      <p:sp>
        <p:nvSpPr>
          <p:cNvPr id="3075" name="Rectangle 3">
            <a:extLst>
              <a:ext uri="{FF2B5EF4-FFF2-40B4-BE49-F238E27FC236}">
                <a16:creationId xmlns:a16="http://schemas.microsoft.com/office/drawing/2014/main" id="{D0058B66-DB92-48B1-AE6A-C8F73B14462A}"/>
              </a:ext>
            </a:extLst>
          </p:cNvPr>
          <p:cNvSpPr>
            <a:spLocks noGrp="1" noChangeArrowheads="1"/>
          </p:cNvSpPr>
          <p:nvPr>
            <p:ph type="body" idx="1"/>
          </p:nvPr>
        </p:nvSpPr>
        <p:spPr>
          <a:xfrm>
            <a:off x="685800" y="2667000"/>
            <a:ext cx="7772400" cy="2895600"/>
          </a:xfrm>
        </p:spPr>
        <p:txBody>
          <a:bodyPr/>
          <a:lstStyle/>
          <a:p>
            <a:pPr>
              <a:lnSpc>
                <a:spcPct val="90000"/>
              </a:lnSpc>
            </a:pPr>
            <a:r>
              <a:rPr lang="en-US" altLang="en-US" dirty="0">
                <a:effectLst>
                  <a:outerShdw blurRad="38100" dist="38100" dir="2700000" algn="tl">
                    <a:srgbClr val="C0C0C0"/>
                  </a:outerShdw>
                </a:effectLst>
              </a:rPr>
              <a:t>Peter vs God – Luke 5:1-11</a:t>
            </a:r>
          </a:p>
          <a:p>
            <a:pPr>
              <a:lnSpc>
                <a:spcPct val="90000"/>
              </a:lnSpc>
            </a:pPr>
            <a:r>
              <a:rPr lang="en-US" altLang="en-US" dirty="0">
                <a:effectLst>
                  <a:outerShdw blurRad="38100" dist="38100" dir="2700000" algn="tl">
                    <a:srgbClr val="C0C0C0"/>
                  </a:outerShdw>
                </a:effectLst>
              </a:rPr>
              <a:t>Peter vs God – Matt 16:21-23</a:t>
            </a:r>
          </a:p>
          <a:p>
            <a:pPr>
              <a:lnSpc>
                <a:spcPct val="90000"/>
              </a:lnSpc>
            </a:pPr>
            <a:r>
              <a:rPr lang="en-US" altLang="en-US" dirty="0">
                <a:effectLst>
                  <a:outerShdw blurRad="38100" dist="38100" dir="2700000" algn="tl">
                    <a:srgbClr val="C0C0C0"/>
                  </a:outerShdw>
                </a:effectLst>
              </a:rPr>
              <a:t>Goliath vs God – 1 Sam 17</a:t>
            </a:r>
          </a:p>
          <a:p>
            <a:pPr>
              <a:lnSpc>
                <a:spcPct val="90000"/>
              </a:lnSpc>
            </a:pPr>
            <a:r>
              <a:rPr lang="en-US" altLang="en-US" dirty="0">
                <a:effectLst>
                  <a:outerShdw blurRad="38100" dist="38100" dir="2700000" algn="tl">
                    <a:srgbClr val="C0C0C0"/>
                  </a:outerShdw>
                </a:effectLst>
              </a:rPr>
              <a:t>Israel vs God – Num 13-14</a:t>
            </a:r>
          </a:p>
          <a:p>
            <a:pPr>
              <a:lnSpc>
                <a:spcPct val="90000"/>
              </a:lnSpc>
            </a:pPr>
            <a:r>
              <a:rPr lang="en-US" altLang="en-US" dirty="0">
                <a:effectLst>
                  <a:outerShdw blurRad="38100" dist="38100" dir="2700000" algn="tl">
                    <a:srgbClr val="C0C0C0"/>
                  </a:outerShdw>
                </a:effectLst>
              </a:rPr>
              <a:t>Gideon vs God – Judges 7</a:t>
            </a:r>
          </a:p>
          <a:p>
            <a:pPr>
              <a:lnSpc>
                <a:spcPct val="90000"/>
              </a:lnSpc>
            </a:pPr>
            <a:endParaRPr lang="en-US" altLang="en-US" dirty="0">
              <a:effectLst>
                <a:outerShdw blurRad="38100" dist="38100" dir="2700000" algn="tl">
                  <a:srgbClr val="C0C0C0"/>
                </a:outerShdw>
              </a:effectLst>
            </a:endParaRPr>
          </a:p>
        </p:txBody>
      </p:sp>
      <p:sp>
        <p:nvSpPr>
          <p:cNvPr id="3074" name="Rectangle 2">
            <a:extLst>
              <a:ext uri="{FF2B5EF4-FFF2-40B4-BE49-F238E27FC236}">
                <a16:creationId xmlns:a16="http://schemas.microsoft.com/office/drawing/2014/main" id="{06A93064-F57A-40C9-A3FA-FEA21467DE49}"/>
              </a:ext>
            </a:extLst>
          </p:cNvPr>
          <p:cNvSpPr>
            <a:spLocks noGrp="1" noChangeArrowheads="1"/>
          </p:cNvSpPr>
          <p:nvPr>
            <p:ph type="title"/>
          </p:nvPr>
        </p:nvSpPr>
        <p:spPr>
          <a:xfrm>
            <a:off x="838200" y="1676400"/>
            <a:ext cx="7772400" cy="762000"/>
          </a:xfrm>
        </p:spPr>
        <p:txBody>
          <a:bodyPr/>
          <a:lstStyle/>
          <a:p>
            <a:r>
              <a:rPr lang="en-US" altLang="en-US" b="1" u="sng">
                <a:effectLst>
                  <a:outerShdw blurRad="38100" dist="38100" dir="2700000" algn="tl">
                    <a:srgbClr val="C0C0C0"/>
                  </a:outerShdw>
                </a:effectLst>
              </a:rPr>
              <a:t>Man’s Plan vs God’s Plan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autoUpdateAnimBg="0"/>
      <p:bldP spid="3075" grpId="0" uiExpand="1" build="p" bldLvl="5"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B791DA9-A627-4B1F-908F-2C09E061F9CC}"/>
              </a:ext>
            </a:extLst>
          </p:cNvPr>
          <p:cNvSpPr>
            <a:spLocks noGrp="1" noChangeArrowheads="1"/>
          </p:cNvSpPr>
          <p:nvPr>
            <p:ph type="title"/>
          </p:nvPr>
        </p:nvSpPr>
        <p:spPr>
          <a:xfrm>
            <a:off x="228600" y="609600"/>
            <a:ext cx="8610600" cy="1143000"/>
          </a:xfrm>
        </p:spPr>
        <p:txBody>
          <a:bodyPr/>
          <a:lstStyle/>
          <a:p>
            <a:r>
              <a:rPr lang="en-US" altLang="en-US" b="1" u="sng">
                <a:effectLst>
                  <a:outerShdw blurRad="38100" dist="38100" dir="2700000" algn="tl">
                    <a:srgbClr val="C0C0C0"/>
                  </a:outerShdw>
                </a:effectLst>
              </a:rPr>
              <a:t>God’s plan is a </a:t>
            </a:r>
            <a:r>
              <a:rPr lang="en-US" altLang="en-US" b="1" i="1" u="sng">
                <a:effectLst>
                  <a:outerShdw blurRad="38100" dist="38100" dir="2700000" algn="tl">
                    <a:srgbClr val="C0C0C0"/>
                  </a:outerShdw>
                </a:effectLst>
              </a:rPr>
              <a:t>DIFFERENT</a:t>
            </a:r>
            <a:r>
              <a:rPr lang="en-US" altLang="en-US" b="1" u="sng">
                <a:effectLst>
                  <a:outerShdw blurRad="38100" dist="38100" dir="2700000" algn="tl">
                    <a:srgbClr val="C0C0C0"/>
                  </a:outerShdw>
                </a:effectLst>
              </a:rPr>
              <a:t> plan </a:t>
            </a:r>
            <a:r>
              <a:rPr lang="en-US" altLang="en-US" sz="3200" b="1" i="1">
                <a:effectLst>
                  <a:outerShdw blurRad="38100" dist="38100" dir="2700000" algn="tl">
                    <a:srgbClr val="C0C0C0"/>
                  </a:outerShdw>
                </a:effectLst>
              </a:rPr>
              <a:t>Judges 7</a:t>
            </a:r>
          </a:p>
        </p:txBody>
      </p:sp>
      <p:sp>
        <p:nvSpPr>
          <p:cNvPr id="4099" name="Rectangle 3">
            <a:extLst>
              <a:ext uri="{FF2B5EF4-FFF2-40B4-BE49-F238E27FC236}">
                <a16:creationId xmlns:a16="http://schemas.microsoft.com/office/drawing/2014/main" id="{4E36FA1E-05BF-4436-998E-C9420D474E90}"/>
              </a:ext>
            </a:extLst>
          </p:cNvPr>
          <p:cNvSpPr>
            <a:spLocks noGrp="1" noChangeArrowheads="1"/>
          </p:cNvSpPr>
          <p:nvPr>
            <p:ph type="body" idx="1"/>
          </p:nvPr>
        </p:nvSpPr>
        <p:spPr/>
        <p:txBody>
          <a:bodyPr/>
          <a:lstStyle/>
          <a:p>
            <a:r>
              <a:rPr lang="en-US" altLang="en-US">
                <a:effectLst>
                  <a:outerShdw blurRad="38100" dist="38100" dir="2700000" algn="tl">
                    <a:srgbClr val="C0C0C0"/>
                  </a:outerShdw>
                </a:effectLst>
              </a:rPr>
              <a:t>vs 2-7 We have plans that God can change </a:t>
            </a:r>
          </a:p>
          <a:p>
            <a:pPr lvl="1"/>
            <a:r>
              <a:rPr lang="en-US" altLang="en-US">
                <a:effectLst>
                  <a:outerShdw blurRad="38100" dist="38100" dir="2700000" algn="tl">
                    <a:srgbClr val="C0C0C0"/>
                  </a:outerShdw>
                </a:effectLst>
              </a:rPr>
              <a:t>David was just a shepherd</a:t>
            </a:r>
          </a:p>
          <a:p>
            <a:pPr lvl="1"/>
            <a:r>
              <a:rPr lang="en-US" altLang="en-US">
                <a:effectLst>
                  <a:outerShdw blurRad="38100" dist="38100" dir="2700000" algn="tl">
                    <a:srgbClr val="C0C0C0"/>
                  </a:outerShdw>
                </a:effectLst>
              </a:rPr>
              <a:t>Job wanted to enjoy his wealth and family</a:t>
            </a:r>
          </a:p>
          <a:p>
            <a:pPr lvl="1"/>
            <a:r>
              <a:rPr lang="en-US" altLang="en-US">
                <a:effectLst>
                  <a:outerShdw blurRad="38100" dist="38100" dir="2700000" algn="tl">
                    <a:srgbClr val="C0C0C0"/>
                  </a:outerShdw>
                </a:effectLst>
              </a:rPr>
              <a:t>Joseph &amp; Mary wanted to get married raise a family</a:t>
            </a:r>
          </a:p>
          <a:p>
            <a:pPr lvl="1"/>
            <a:r>
              <a:rPr lang="en-US" altLang="en-US">
                <a:effectLst>
                  <a:outerShdw blurRad="38100" dist="38100" dir="2700000" algn="tl">
                    <a:srgbClr val="C0C0C0"/>
                  </a:outerShdw>
                </a:effectLst>
              </a:rPr>
              <a:t>Saul of Tarsus wanted to destroy Christianity</a:t>
            </a:r>
          </a:p>
          <a:p>
            <a:r>
              <a:rPr lang="en-US" altLang="en-US">
                <a:effectLst>
                  <a:outerShdw blurRad="38100" dist="38100" dir="2700000" algn="tl">
                    <a:srgbClr val="C0C0C0"/>
                  </a:outerShdw>
                </a:effectLst>
              </a:rPr>
              <a:t>Submit your plans to God – Luke 22:42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left)">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wipe(left)">
                                      <p:cBhvr>
                                        <p:cTn id="12" dur="500"/>
                                        <p:tgtEl>
                                          <p:spTgt spid="4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wipe(left)">
                                      <p:cBhvr>
                                        <p:cTn id="17" dur="500"/>
                                        <p:tgtEl>
                                          <p:spTgt spid="4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wipe(left)">
                                      <p:cBhvr>
                                        <p:cTn id="22" dur="500"/>
                                        <p:tgtEl>
                                          <p:spTgt spid="40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wipe(left)">
                                      <p:cBhvr>
                                        <p:cTn id="27" dur="500"/>
                                        <p:tgtEl>
                                          <p:spTgt spid="40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99">
                                            <p:txEl>
                                              <p:pRg st="5" end="5"/>
                                            </p:txEl>
                                          </p:spTgt>
                                        </p:tgtEl>
                                        <p:attrNameLst>
                                          <p:attrName>style.visibility</p:attrName>
                                        </p:attrNameLst>
                                      </p:cBhvr>
                                      <p:to>
                                        <p:strVal val="visible"/>
                                      </p:to>
                                    </p:set>
                                    <p:animEffect transition="in" filter="wipe(left)">
                                      <p:cBhvr>
                                        <p:cTn id="32"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5"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CA35715-3B16-4AFF-A480-59205EF14344}"/>
              </a:ext>
            </a:extLst>
          </p:cNvPr>
          <p:cNvSpPr>
            <a:spLocks noGrp="1" noChangeArrowheads="1"/>
          </p:cNvSpPr>
          <p:nvPr>
            <p:ph type="title"/>
          </p:nvPr>
        </p:nvSpPr>
        <p:spPr>
          <a:xfrm>
            <a:off x="304800" y="609600"/>
            <a:ext cx="8458200" cy="1143000"/>
          </a:xfrm>
        </p:spPr>
        <p:txBody>
          <a:bodyPr/>
          <a:lstStyle/>
          <a:p>
            <a:r>
              <a:rPr lang="en-US" altLang="en-US" b="1" u="sng">
                <a:effectLst>
                  <a:outerShdw blurRad="38100" dist="38100" dir="2700000" algn="tl">
                    <a:srgbClr val="C0C0C0"/>
                  </a:outerShdw>
                </a:effectLst>
              </a:rPr>
              <a:t>God’s Plan is a </a:t>
            </a:r>
            <a:r>
              <a:rPr lang="en-US" altLang="en-US" b="1" i="1" u="sng">
                <a:effectLst>
                  <a:outerShdw blurRad="38100" dist="38100" dir="2700000" algn="tl">
                    <a:srgbClr val="C0C0C0"/>
                  </a:outerShdw>
                </a:effectLst>
              </a:rPr>
              <a:t>DECLARED</a:t>
            </a:r>
            <a:r>
              <a:rPr lang="en-US" altLang="en-US" b="1" u="sng">
                <a:effectLst>
                  <a:outerShdw blurRad="38100" dist="38100" dir="2700000" algn="tl">
                    <a:srgbClr val="C0C0C0"/>
                  </a:outerShdw>
                </a:effectLst>
              </a:rPr>
              <a:t> Plan</a:t>
            </a:r>
            <a:br>
              <a:rPr lang="en-US" altLang="en-US">
                <a:effectLst>
                  <a:outerShdw blurRad="38100" dist="38100" dir="2700000" algn="tl">
                    <a:srgbClr val="C0C0C0"/>
                  </a:outerShdw>
                </a:effectLst>
              </a:rPr>
            </a:br>
            <a:r>
              <a:rPr lang="en-US" altLang="en-US" sz="3200" b="1" i="1">
                <a:effectLst>
                  <a:outerShdw blurRad="38100" dist="38100" dir="2700000" algn="tl">
                    <a:srgbClr val="C0C0C0"/>
                  </a:outerShdw>
                </a:effectLst>
              </a:rPr>
              <a:t>Judges 7</a:t>
            </a:r>
          </a:p>
        </p:txBody>
      </p:sp>
      <p:sp>
        <p:nvSpPr>
          <p:cNvPr id="5123" name="Rectangle 3">
            <a:extLst>
              <a:ext uri="{FF2B5EF4-FFF2-40B4-BE49-F238E27FC236}">
                <a16:creationId xmlns:a16="http://schemas.microsoft.com/office/drawing/2014/main" id="{379A11BB-1880-4256-872B-EDF148A27912}"/>
              </a:ext>
            </a:extLst>
          </p:cNvPr>
          <p:cNvSpPr>
            <a:spLocks noGrp="1" noChangeArrowheads="1"/>
          </p:cNvSpPr>
          <p:nvPr>
            <p:ph type="body" idx="1"/>
          </p:nvPr>
        </p:nvSpPr>
        <p:spPr/>
        <p:txBody>
          <a:bodyPr/>
          <a:lstStyle/>
          <a:p>
            <a:pPr>
              <a:lnSpc>
                <a:spcPct val="90000"/>
              </a:lnSpc>
            </a:pPr>
            <a:r>
              <a:rPr lang="en-US" altLang="en-US" dirty="0">
                <a:effectLst>
                  <a:outerShdw blurRad="38100" dist="38100" dir="2700000" algn="tl">
                    <a:srgbClr val="C0C0C0"/>
                  </a:outerShdw>
                </a:effectLst>
              </a:rPr>
              <a:t>vs 9-14 God ask for a clear step of faith</a:t>
            </a:r>
          </a:p>
          <a:p>
            <a:pPr lvl="1">
              <a:lnSpc>
                <a:spcPct val="90000"/>
              </a:lnSpc>
            </a:pPr>
            <a:r>
              <a:rPr lang="en-US" altLang="en-US" dirty="0">
                <a:effectLst>
                  <a:outerShdw blurRad="38100" dist="38100" dir="2700000" algn="tl">
                    <a:srgbClr val="C0C0C0"/>
                  </a:outerShdw>
                </a:effectLst>
              </a:rPr>
              <a:t>Walk in obedience to His will with clarity</a:t>
            </a:r>
          </a:p>
          <a:p>
            <a:pPr lvl="1">
              <a:lnSpc>
                <a:spcPct val="90000"/>
              </a:lnSpc>
            </a:pPr>
            <a:r>
              <a:rPr lang="en-US" altLang="en-US" dirty="0">
                <a:effectLst>
                  <a:outerShdw blurRad="38100" dist="38100" dir="2700000" algn="tl">
                    <a:srgbClr val="C0C0C0"/>
                  </a:outerShdw>
                </a:effectLst>
              </a:rPr>
              <a:t>God speaks to us through…</a:t>
            </a:r>
          </a:p>
          <a:p>
            <a:pPr lvl="2">
              <a:lnSpc>
                <a:spcPct val="90000"/>
              </a:lnSpc>
            </a:pPr>
            <a:r>
              <a:rPr lang="en-US" altLang="en-US" dirty="0">
                <a:effectLst>
                  <a:outerShdw blurRad="38100" dist="38100" dir="2700000" algn="tl">
                    <a:srgbClr val="C0C0C0"/>
                  </a:outerShdw>
                </a:effectLst>
              </a:rPr>
              <a:t>His word – Rom 10:17</a:t>
            </a:r>
          </a:p>
          <a:p>
            <a:pPr lvl="2">
              <a:lnSpc>
                <a:spcPct val="90000"/>
              </a:lnSpc>
            </a:pPr>
            <a:r>
              <a:rPr lang="en-US" altLang="en-US" dirty="0">
                <a:effectLst>
                  <a:outerShdw blurRad="38100" dist="38100" dir="2700000" algn="tl">
                    <a:srgbClr val="C0C0C0"/>
                  </a:outerShdw>
                </a:effectLst>
              </a:rPr>
              <a:t>The Spirit – Acts 13:2; 16:6-8</a:t>
            </a:r>
          </a:p>
          <a:p>
            <a:pPr lvl="2">
              <a:lnSpc>
                <a:spcPct val="90000"/>
              </a:lnSpc>
            </a:pPr>
            <a:r>
              <a:rPr lang="en-US" altLang="en-US" dirty="0">
                <a:effectLst>
                  <a:outerShdw blurRad="38100" dist="38100" dir="2700000" algn="tl">
                    <a:srgbClr val="C0C0C0"/>
                  </a:outerShdw>
                </a:effectLst>
              </a:rPr>
              <a:t>Other believers – Acts 9:17-18</a:t>
            </a:r>
          </a:p>
          <a:p>
            <a:pPr lvl="2">
              <a:lnSpc>
                <a:spcPct val="90000"/>
              </a:lnSpc>
            </a:pPr>
            <a:r>
              <a:rPr lang="en-US" altLang="en-US" dirty="0">
                <a:effectLst>
                  <a:outerShdw blurRad="38100" dist="38100" dir="2700000" algn="tl">
                    <a:srgbClr val="C0C0C0"/>
                  </a:outerShdw>
                </a:effectLst>
              </a:rPr>
              <a:t>Circumstances of life – Gen 24:12-20</a:t>
            </a:r>
          </a:p>
          <a:p>
            <a:pPr lvl="1">
              <a:lnSpc>
                <a:spcPct val="90000"/>
              </a:lnSpc>
            </a:pPr>
            <a:r>
              <a:rPr lang="en-US" altLang="en-US" dirty="0">
                <a:effectLst>
                  <a:outerShdw blurRad="38100" dist="38100" dir="2700000" algn="tl">
                    <a:srgbClr val="C0C0C0"/>
                  </a:outerShdw>
                </a:effectLst>
              </a:rPr>
              <a:t>God will direct you but this requires prayer, holiness &amp; patience, and HIS timing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left)">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wipe(left)">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wipe(left)">
                                      <p:cBhvr>
                                        <p:cTn id="17" dur="5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wipe(left)">
                                      <p:cBhvr>
                                        <p:cTn id="22" dur="500"/>
                                        <p:tgtEl>
                                          <p:spTgt spid="51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wipe(left)">
                                      <p:cBhvr>
                                        <p:cTn id="27" dur="500"/>
                                        <p:tgtEl>
                                          <p:spTgt spid="51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wipe(left)">
                                      <p:cBhvr>
                                        <p:cTn id="32" dur="500"/>
                                        <p:tgtEl>
                                          <p:spTgt spid="512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wipe(left)">
                                      <p:cBhvr>
                                        <p:cTn id="37" dur="500"/>
                                        <p:tgtEl>
                                          <p:spTgt spid="512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wipe(left)">
                                      <p:cBhvr>
                                        <p:cTn id="42"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5"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5AAE5EC-4181-4BE2-B3D9-A7C143988342}"/>
              </a:ext>
            </a:extLst>
          </p:cNvPr>
          <p:cNvSpPr>
            <a:spLocks noGrp="1" noChangeArrowheads="1"/>
          </p:cNvSpPr>
          <p:nvPr>
            <p:ph type="title"/>
          </p:nvPr>
        </p:nvSpPr>
        <p:spPr/>
        <p:txBody>
          <a:bodyPr/>
          <a:lstStyle/>
          <a:p>
            <a:r>
              <a:rPr lang="en-US" altLang="en-US" b="1" u="sng" dirty="0">
                <a:effectLst>
                  <a:outerShdw blurRad="38100" dist="38100" dir="2700000" algn="tl">
                    <a:srgbClr val="C0C0C0"/>
                  </a:outerShdw>
                </a:effectLst>
              </a:rPr>
              <a:t>God’s Plan is a </a:t>
            </a:r>
            <a:r>
              <a:rPr lang="en-US" altLang="en-US" b="1" i="1" u="sng" dirty="0">
                <a:effectLst>
                  <a:outerShdw blurRad="38100" dist="38100" dir="2700000" algn="tl">
                    <a:srgbClr val="C0C0C0"/>
                  </a:outerShdw>
                </a:effectLst>
              </a:rPr>
              <a:t>DISTINCT</a:t>
            </a:r>
            <a:r>
              <a:rPr lang="en-US" altLang="en-US" b="1" u="sng" dirty="0">
                <a:effectLst>
                  <a:outerShdw blurRad="38100" dist="38100" dir="2700000" algn="tl">
                    <a:srgbClr val="C0C0C0"/>
                  </a:outerShdw>
                </a:effectLst>
              </a:rPr>
              <a:t> Plan</a:t>
            </a:r>
            <a:br>
              <a:rPr lang="en-US" altLang="en-US" b="1" u="sng" dirty="0">
                <a:effectLst>
                  <a:outerShdw blurRad="38100" dist="38100" dir="2700000" algn="tl">
                    <a:srgbClr val="C0C0C0"/>
                  </a:outerShdw>
                </a:effectLst>
              </a:rPr>
            </a:br>
            <a:r>
              <a:rPr lang="en-US" altLang="en-US" sz="3200" b="1" i="1" dirty="0">
                <a:effectLst>
                  <a:outerShdw blurRad="38100" dist="38100" dir="2700000" algn="tl">
                    <a:srgbClr val="C0C0C0"/>
                  </a:outerShdw>
                </a:effectLst>
              </a:rPr>
              <a:t>Judges 7</a:t>
            </a:r>
          </a:p>
        </p:txBody>
      </p:sp>
      <p:sp>
        <p:nvSpPr>
          <p:cNvPr id="6147" name="Rectangle 3">
            <a:extLst>
              <a:ext uri="{FF2B5EF4-FFF2-40B4-BE49-F238E27FC236}">
                <a16:creationId xmlns:a16="http://schemas.microsoft.com/office/drawing/2014/main" id="{0CA85B38-1502-4323-88A3-71273B5179AF}"/>
              </a:ext>
            </a:extLst>
          </p:cNvPr>
          <p:cNvSpPr>
            <a:spLocks noGrp="1" noChangeArrowheads="1"/>
          </p:cNvSpPr>
          <p:nvPr>
            <p:ph type="body" idx="1"/>
          </p:nvPr>
        </p:nvSpPr>
        <p:spPr/>
        <p:txBody>
          <a:bodyPr/>
          <a:lstStyle/>
          <a:p>
            <a:r>
              <a:rPr lang="en-US" altLang="en-US">
                <a:effectLst>
                  <a:outerShdw blurRad="38100" dist="38100" dir="2700000" algn="tl">
                    <a:srgbClr val="C0C0C0"/>
                  </a:outerShdw>
                </a:effectLst>
              </a:rPr>
              <a:t>vs 15-23 God said these actions would give them victory and they did</a:t>
            </a:r>
          </a:p>
          <a:p>
            <a:r>
              <a:rPr lang="en-US" altLang="en-US">
                <a:effectLst>
                  <a:outerShdw blurRad="38100" dist="38100" dir="2700000" algn="tl">
                    <a:srgbClr val="C0C0C0"/>
                  </a:outerShdw>
                </a:effectLst>
              </a:rPr>
              <a:t>No man would ever come up with that plan</a:t>
            </a:r>
          </a:p>
          <a:p>
            <a:r>
              <a:rPr lang="en-US" altLang="en-US">
                <a:effectLst>
                  <a:outerShdw blurRad="38100" dist="38100" dir="2700000" algn="tl">
                    <a:srgbClr val="C0C0C0"/>
                  </a:outerShdw>
                </a:effectLst>
              </a:rPr>
              <a:t>If they didn’t obey God they would have missed out on the best plan for their lives</a:t>
            </a:r>
          </a:p>
          <a:p>
            <a:r>
              <a:rPr lang="en-US" altLang="en-US">
                <a:effectLst>
                  <a:outerShdw blurRad="38100" dist="38100" dir="2700000" algn="tl">
                    <a:srgbClr val="C0C0C0"/>
                  </a:outerShdw>
                </a:effectLst>
              </a:rPr>
              <a:t>God has the best plan for your life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left)">
                                      <p:cBhvr>
                                        <p:cTn id="22"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5"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2" name="Picture 4">
            <a:extLst>
              <a:ext uri="{FF2B5EF4-FFF2-40B4-BE49-F238E27FC236}">
                <a16:creationId xmlns:a16="http://schemas.microsoft.com/office/drawing/2014/main" id="{F98F6BB3-8154-4CFA-A9F3-892EC88E4639}"/>
              </a:ext>
            </a:extLst>
          </p:cNvPr>
          <p:cNvPicPr>
            <a:picLocks noChangeAspect="1" noChangeArrowheads="1"/>
          </p:cNvPicPr>
          <p:nvPr/>
        </p:nvPicPr>
        <p:blipFill>
          <a:blip r:embed="rId3">
            <a:lum bright="24000"/>
            <a:extLst>
              <a:ext uri="{28A0092B-C50C-407E-A947-70E740481C1C}">
                <a14:useLocalDpi xmlns:a14="http://schemas.microsoft.com/office/drawing/2010/main" val="0"/>
              </a:ext>
            </a:extLst>
          </a:blip>
          <a:srcRect l="1666" t="1111" r="2472" b="1111"/>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0" name="Rectangle 2">
            <a:extLst>
              <a:ext uri="{FF2B5EF4-FFF2-40B4-BE49-F238E27FC236}">
                <a16:creationId xmlns:a16="http://schemas.microsoft.com/office/drawing/2014/main" id="{C5EB1162-2CE8-4353-A7F4-F878B48DFE2E}"/>
              </a:ext>
            </a:extLst>
          </p:cNvPr>
          <p:cNvSpPr>
            <a:spLocks noGrp="1" noChangeArrowheads="1"/>
          </p:cNvSpPr>
          <p:nvPr>
            <p:ph type="title"/>
          </p:nvPr>
        </p:nvSpPr>
        <p:spPr/>
        <p:txBody>
          <a:bodyPr/>
          <a:lstStyle/>
          <a:p>
            <a:r>
              <a:rPr lang="en-US" altLang="en-US" b="1" u="sng">
                <a:effectLst>
                  <a:outerShdw blurRad="38100" dist="38100" dir="2700000" algn="tl">
                    <a:srgbClr val="C0C0C0"/>
                  </a:outerShdw>
                </a:effectLst>
              </a:rPr>
              <a:t>God’s Plan Requires…</a:t>
            </a:r>
            <a:br>
              <a:rPr lang="en-US" altLang="en-US" b="1" u="sng">
                <a:effectLst>
                  <a:outerShdw blurRad="38100" dist="38100" dir="2700000" algn="tl">
                    <a:srgbClr val="C0C0C0"/>
                  </a:outerShdw>
                </a:effectLst>
              </a:rPr>
            </a:br>
            <a:r>
              <a:rPr lang="en-US" altLang="en-US" sz="3600" b="1" i="1">
                <a:effectLst>
                  <a:outerShdw blurRad="38100" dist="38100" dir="2700000" algn="tl">
                    <a:srgbClr val="C0C0C0"/>
                  </a:outerShdw>
                </a:effectLst>
              </a:rPr>
              <a:t>Judges 7</a:t>
            </a:r>
          </a:p>
        </p:txBody>
      </p:sp>
      <p:sp>
        <p:nvSpPr>
          <p:cNvPr id="7171" name="Rectangle 3">
            <a:extLst>
              <a:ext uri="{FF2B5EF4-FFF2-40B4-BE49-F238E27FC236}">
                <a16:creationId xmlns:a16="http://schemas.microsoft.com/office/drawing/2014/main" id="{54B79088-190A-4961-B82A-25F732D2CCF3}"/>
              </a:ext>
            </a:extLst>
          </p:cNvPr>
          <p:cNvSpPr>
            <a:spLocks noGrp="1" noChangeArrowheads="1"/>
          </p:cNvSpPr>
          <p:nvPr>
            <p:ph type="body" idx="1"/>
          </p:nvPr>
        </p:nvSpPr>
        <p:spPr/>
        <p:txBody>
          <a:bodyPr/>
          <a:lstStyle/>
          <a:p>
            <a:r>
              <a:rPr lang="en-US" altLang="en-US">
                <a:effectLst>
                  <a:outerShdw blurRad="38100" dist="38100" dir="2700000" algn="tl">
                    <a:srgbClr val="C0C0C0"/>
                  </a:outerShdw>
                </a:effectLst>
              </a:rPr>
              <a:t>Surrender –</a:t>
            </a:r>
            <a:r>
              <a:rPr lang="en-US" altLang="en-US" sz="2800">
                <a:effectLst>
                  <a:outerShdw blurRad="38100" dist="38100" dir="2700000" algn="tl">
                    <a:srgbClr val="C0C0C0"/>
                  </a:outerShdw>
                </a:effectLst>
              </a:rPr>
              <a:t> vs13</a:t>
            </a:r>
          </a:p>
          <a:p>
            <a:pPr lvl="1"/>
            <a:r>
              <a:rPr lang="en-US" altLang="en-US">
                <a:effectLst>
                  <a:outerShdw blurRad="38100" dist="38100" dir="2700000" algn="tl">
                    <a:srgbClr val="C0C0C0"/>
                  </a:outerShdw>
                </a:effectLst>
              </a:rPr>
              <a:t>Trust God – Rom 8:28, Jer 29:11</a:t>
            </a:r>
          </a:p>
          <a:p>
            <a:r>
              <a:rPr lang="en-US" altLang="en-US">
                <a:effectLst>
                  <a:outerShdw blurRad="38100" dist="38100" dir="2700000" algn="tl">
                    <a:srgbClr val="C0C0C0"/>
                  </a:outerShdw>
                </a:effectLst>
              </a:rPr>
              <a:t>Submission</a:t>
            </a:r>
          </a:p>
          <a:p>
            <a:pPr lvl="1"/>
            <a:r>
              <a:rPr lang="en-US" altLang="en-US">
                <a:effectLst>
                  <a:outerShdw blurRad="38100" dist="38100" dir="2700000" algn="tl">
                    <a:srgbClr val="C0C0C0"/>
                  </a:outerShdw>
                </a:effectLst>
              </a:rPr>
              <a:t>Obedience is important – 1 Sam 15:22</a:t>
            </a:r>
          </a:p>
          <a:p>
            <a:pPr lvl="1"/>
            <a:r>
              <a:rPr lang="en-US" altLang="en-US">
                <a:effectLst>
                  <a:outerShdw blurRad="38100" dist="38100" dir="2700000" algn="tl">
                    <a:srgbClr val="C0C0C0"/>
                  </a:outerShdw>
                </a:effectLst>
              </a:rPr>
              <a:t>His command for us – Eph 6:6</a:t>
            </a:r>
          </a:p>
          <a:p>
            <a:r>
              <a:rPr lang="en-US" altLang="en-US">
                <a:effectLst>
                  <a:outerShdw blurRad="38100" dist="38100" dir="2700000" algn="tl">
                    <a:srgbClr val="C0C0C0"/>
                  </a:outerShdw>
                </a:effectLst>
              </a:rPr>
              <a:t>Steadfastness</a:t>
            </a:r>
          </a:p>
          <a:p>
            <a:pPr lvl="1"/>
            <a:r>
              <a:rPr lang="en-US" altLang="en-US">
                <a:effectLst>
                  <a:outerShdw blurRad="38100" dist="38100" dir="2700000" algn="tl">
                    <a:srgbClr val="C0C0C0"/>
                  </a:outerShdw>
                </a:effectLst>
              </a:rPr>
              <a:t>God honors faith – Heb 11:6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horizontal)">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blinds(horizontal)">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blinds(horizontal)">
                                      <p:cBhvr>
                                        <p:cTn id="17" dur="500"/>
                                        <p:tgtEl>
                                          <p:spTgt spid="7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blinds(horizontal)">
                                      <p:cBhvr>
                                        <p:cTn id="22" dur="500"/>
                                        <p:tgtEl>
                                          <p:spTgt spid="71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blinds(horizontal)">
                                      <p:cBhvr>
                                        <p:cTn id="27" dur="500"/>
                                        <p:tgtEl>
                                          <p:spTgt spid="71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blinds(horizontal)">
                                      <p:cBhvr>
                                        <p:cTn id="32" dur="500"/>
                                        <p:tgtEl>
                                          <p:spTgt spid="717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blinds(horizontal)">
                                      <p:cBhvr>
                                        <p:cTn id="37"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5"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5" name="Picture 5">
            <a:extLst>
              <a:ext uri="{FF2B5EF4-FFF2-40B4-BE49-F238E27FC236}">
                <a16:creationId xmlns:a16="http://schemas.microsoft.com/office/drawing/2014/main" id="{D01F3FBA-45C2-42A1-9A75-249A0971574F}"/>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b="5746"/>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42" name="Rectangle 2">
            <a:extLst>
              <a:ext uri="{FF2B5EF4-FFF2-40B4-BE49-F238E27FC236}">
                <a16:creationId xmlns:a16="http://schemas.microsoft.com/office/drawing/2014/main" id="{D9AFC8E8-6682-4C06-BA29-67E1DB1D6F00}"/>
              </a:ext>
            </a:extLst>
          </p:cNvPr>
          <p:cNvSpPr>
            <a:spLocks noGrp="1" noChangeArrowheads="1"/>
          </p:cNvSpPr>
          <p:nvPr>
            <p:ph type="title"/>
          </p:nvPr>
        </p:nvSpPr>
        <p:spPr/>
        <p:txBody>
          <a:bodyPr/>
          <a:lstStyle/>
          <a:p>
            <a:r>
              <a:rPr lang="en-US" altLang="en-US" b="1" u="sng">
                <a:effectLst>
                  <a:outerShdw blurRad="38100" dist="38100" dir="2700000" algn="tl">
                    <a:srgbClr val="C0C0C0"/>
                  </a:outerShdw>
                </a:effectLst>
              </a:rPr>
              <a:t>The Results of God’s Plan</a:t>
            </a:r>
            <a:br>
              <a:rPr lang="en-US" altLang="en-US">
                <a:effectLst>
                  <a:outerShdw blurRad="38100" dist="38100" dir="2700000" algn="tl">
                    <a:srgbClr val="C0C0C0"/>
                  </a:outerShdw>
                </a:effectLst>
              </a:rPr>
            </a:br>
            <a:r>
              <a:rPr lang="en-US" altLang="en-US" sz="3600" b="1" i="1">
                <a:effectLst>
                  <a:outerShdw blurRad="38100" dist="38100" dir="2700000" algn="tl">
                    <a:srgbClr val="C0C0C0"/>
                  </a:outerShdw>
                </a:effectLst>
              </a:rPr>
              <a:t>Judges 7</a:t>
            </a:r>
          </a:p>
        </p:txBody>
      </p:sp>
      <p:sp>
        <p:nvSpPr>
          <p:cNvPr id="10243" name="Rectangle 3">
            <a:extLst>
              <a:ext uri="{FF2B5EF4-FFF2-40B4-BE49-F238E27FC236}">
                <a16:creationId xmlns:a16="http://schemas.microsoft.com/office/drawing/2014/main" id="{02024696-F56B-4D00-BE72-28F13170ADAE}"/>
              </a:ext>
            </a:extLst>
          </p:cNvPr>
          <p:cNvSpPr>
            <a:spLocks noGrp="1" noChangeArrowheads="1"/>
          </p:cNvSpPr>
          <p:nvPr>
            <p:ph type="body" idx="1"/>
          </p:nvPr>
        </p:nvSpPr>
        <p:spPr>
          <a:xfrm>
            <a:off x="685800" y="1981200"/>
            <a:ext cx="7772400" cy="4191000"/>
          </a:xfrm>
        </p:spPr>
        <p:txBody>
          <a:bodyPr/>
          <a:lstStyle/>
          <a:p>
            <a:r>
              <a:rPr lang="en-US" altLang="en-US" dirty="0">
                <a:effectLst>
                  <a:outerShdw blurRad="38100" dist="38100" dir="2700000" algn="tl">
                    <a:srgbClr val="C0C0C0"/>
                  </a:outerShdw>
                </a:effectLst>
              </a:rPr>
              <a:t>God’s Enemies are Defeated – vs 21-22</a:t>
            </a:r>
          </a:p>
          <a:p>
            <a:r>
              <a:rPr lang="en-US" altLang="en-US" dirty="0">
                <a:effectLst>
                  <a:outerShdw blurRad="38100" dist="38100" dir="2700000" algn="tl">
                    <a:srgbClr val="C0C0C0"/>
                  </a:outerShdw>
                </a:effectLst>
              </a:rPr>
              <a:t>God’s People are Victorious – vs 23 &amp; 7-8</a:t>
            </a:r>
          </a:p>
          <a:p>
            <a:pPr lvl="1"/>
            <a:r>
              <a:rPr lang="en-US" altLang="en-US" dirty="0">
                <a:effectLst>
                  <a:outerShdw blurRad="38100" dist="38100" dir="2700000" algn="tl">
                    <a:srgbClr val="C0C0C0"/>
                  </a:outerShdw>
                </a:effectLst>
              </a:rPr>
              <a:t>God wants us to walk in victory – Rom 8:37;   2 Cor 2:14; 1 Cor 15:57</a:t>
            </a:r>
          </a:p>
          <a:p>
            <a:pPr lvl="1"/>
            <a:r>
              <a:rPr lang="en-US" altLang="en-US" dirty="0">
                <a:effectLst>
                  <a:outerShdw blurRad="38100" dist="38100" dir="2700000" algn="tl">
                    <a:srgbClr val="C0C0C0"/>
                  </a:outerShdw>
                </a:effectLst>
              </a:rPr>
              <a:t>Victory only comes when following HIS plan – 2 Cor 4:7-10; 2 Cor 12:7-10</a:t>
            </a:r>
          </a:p>
          <a:p>
            <a:r>
              <a:rPr lang="en-US" altLang="en-US" dirty="0">
                <a:effectLst>
                  <a:outerShdw blurRad="38100" dist="38100" dir="2700000" algn="tl">
                    <a:srgbClr val="C0C0C0"/>
                  </a:outerShdw>
                </a:effectLst>
              </a:rPr>
              <a:t>God’s Name is Glorified – vs 2 &amp; 15-23</a:t>
            </a:r>
          </a:p>
          <a:p>
            <a:pPr lvl="1"/>
            <a:r>
              <a:rPr lang="en-US" altLang="en-US" dirty="0">
                <a:effectLst>
                  <a:outerShdw blurRad="38100" dist="38100" dir="2700000" algn="tl">
                    <a:srgbClr val="C0C0C0"/>
                  </a:outerShdw>
                </a:effectLst>
              </a:rPr>
              <a:t>1 Cor 10:31; Matt 5:16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trips(downRight)">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strips(downRight)">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strips(downRight)">
                                      <p:cBhvr>
                                        <p:cTn id="17" dur="500"/>
                                        <p:tgtEl>
                                          <p:spTgt spid="1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strips(downRight)">
                                      <p:cBhvr>
                                        <p:cTn id="22" dur="500"/>
                                        <p:tgtEl>
                                          <p:spTgt spid="102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strips(downRight)">
                                      <p:cBhvr>
                                        <p:cTn id="27" dur="500"/>
                                        <p:tgtEl>
                                          <p:spTgt spid="102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0243">
                                            <p:txEl>
                                              <p:pRg st="5" end="5"/>
                                            </p:txEl>
                                          </p:spTgt>
                                        </p:tgtEl>
                                        <p:attrNameLst>
                                          <p:attrName>style.visibility</p:attrName>
                                        </p:attrNameLst>
                                      </p:cBhvr>
                                      <p:to>
                                        <p:strVal val="visible"/>
                                      </p:to>
                                    </p:set>
                                    <p:animEffect transition="in" filter="strips(downRight)">
                                      <p:cBhvr>
                                        <p:cTn id="32" dur="5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5"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71" name="Picture 7">
            <a:extLst>
              <a:ext uri="{FF2B5EF4-FFF2-40B4-BE49-F238E27FC236}">
                <a16:creationId xmlns:a16="http://schemas.microsoft.com/office/drawing/2014/main" id="{F2BCAD89-A476-4AB5-8E6D-8FAF78966559}"/>
              </a:ext>
            </a:extLst>
          </p:cNvPr>
          <p:cNvPicPr>
            <a:picLocks noChangeAspect="1" noChangeArrowheads="1"/>
          </p:cNvPicPr>
          <p:nvPr/>
        </p:nvPicPr>
        <p:blipFill>
          <a:blip r:embed="rId3">
            <a:lum bright="48000"/>
            <a:extLst>
              <a:ext uri="{28A0092B-C50C-407E-A947-70E740481C1C}">
                <a14:useLocalDpi xmlns:a14="http://schemas.microsoft.com/office/drawing/2010/main" val="0"/>
              </a:ext>
            </a:extLst>
          </a:blip>
          <a:srcRect l="3139" t="4948" r="3906" b="5469"/>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6" name="Rectangle 2">
            <a:extLst>
              <a:ext uri="{FF2B5EF4-FFF2-40B4-BE49-F238E27FC236}">
                <a16:creationId xmlns:a16="http://schemas.microsoft.com/office/drawing/2014/main" id="{64EA6809-F0EA-471C-B241-7FF124900EDA}"/>
              </a:ext>
            </a:extLst>
          </p:cNvPr>
          <p:cNvSpPr>
            <a:spLocks noGrp="1" noChangeArrowheads="1"/>
          </p:cNvSpPr>
          <p:nvPr>
            <p:ph type="title"/>
          </p:nvPr>
        </p:nvSpPr>
        <p:spPr/>
        <p:txBody>
          <a:bodyPr/>
          <a:lstStyle/>
          <a:p>
            <a:r>
              <a:rPr lang="en-US" altLang="en-US" b="1" u="sng">
                <a:effectLst>
                  <a:outerShdw blurRad="38100" dist="38100" dir="2700000" algn="tl">
                    <a:srgbClr val="C0C0C0"/>
                  </a:outerShdw>
                </a:effectLst>
              </a:rPr>
              <a:t>Conclusion</a:t>
            </a:r>
          </a:p>
        </p:txBody>
      </p:sp>
      <p:sp>
        <p:nvSpPr>
          <p:cNvPr id="11267" name="Rectangle 3">
            <a:extLst>
              <a:ext uri="{FF2B5EF4-FFF2-40B4-BE49-F238E27FC236}">
                <a16:creationId xmlns:a16="http://schemas.microsoft.com/office/drawing/2014/main" id="{DEF0FC37-6012-4BAB-BB97-7E515F548725}"/>
              </a:ext>
            </a:extLst>
          </p:cNvPr>
          <p:cNvSpPr>
            <a:spLocks noGrp="1" noChangeArrowheads="1"/>
          </p:cNvSpPr>
          <p:nvPr>
            <p:ph type="body" idx="1"/>
          </p:nvPr>
        </p:nvSpPr>
        <p:spPr/>
        <p:txBody>
          <a:bodyPr/>
          <a:lstStyle/>
          <a:p>
            <a:r>
              <a:rPr lang="en-US" altLang="en-US" dirty="0">
                <a:effectLst>
                  <a:outerShdw blurRad="38100" dist="38100" dir="2700000" algn="tl">
                    <a:srgbClr val="C0C0C0"/>
                  </a:outerShdw>
                </a:effectLst>
              </a:rPr>
              <a:t>He has the best plan for living</a:t>
            </a:r>
          </a:p>
          <a:p>
            <a:r>
              <a:rPr lang="en-US" altLang="en-US" dirty="0">
                <a:effectLst>
                  <a:outerShdw blurRad="38100" dist="38100" dir="2700000" algn="tl">
                    <a:srgbClr val="C0C0C0"/>
                  </a:outerShdw>
                </a:effectLst>
              </a:rPr>
              <a:t>He has the best plan for leaving </a:t>
            </a:r>
          </a:p>
          <a:p>
            <a:pPr lvl="1"/>
            <a:r>
              <a:rPr lang="en-US" altLang="en-US" dirty="0">
                <a:effectLst>
                  <a:outerShdw blurRad="38100" dist="38100" dir="2700000" algn="tl">
                    <a:srgbClr val="C0C0C0"/>
                  </a:outerShdw>
                </a:effectLst>
              </a:rPr>
              <a:t>John 14:6; Acts 4:12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10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26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26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26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anim calcmode="lin" valueType="num">
                                      <p:cBhvr>
                                        <p:cTn id="15" dur="10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126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126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267">
                                            <p:txEl>
                                              <p:pRg st="1" end="1"/>
                                            </p:txEl>
                                          </p:spTgt>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 calcmode="lin" valueType="num">
                                      <p:cBhvr>
                                        <p:cTn id="21" dur="10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1267">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1126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126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2791</TotalTime>
  <Words>967</Words>
  <Application>Microsoft Office PowerPoint</Application>
  <PresentationFormat>On-screen Show (4:3)</PresentationFormat>
  <Paragraphs>83</Paragraphs>
  <Slides>8</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Times New Roman</vt:lpstr>
      <vt:lpstr>Arial</vt:lpstr>
      <vt:lpstr>Default Design</vt:lpstr>
      <vt:lpstr>Lessons from the life of Gideon: God’s way is the best way </vt:lpstr>
      <vt:lpstr>Man’s Plan vs God’s Plan</vt:lpstr>
      <vt:lpstr>God’s plan is a DIFFERENT plan Judges 7</vt:lpstr>
      <vt:lpstr>God’s Plan is a DECLARED Plan Judges 7</vt:lpstr>
      <vt:lpstr>God’s Plan is a DISTINCT Plan Judges 7</vt:lpstr>
      <vt:lpstr>God’s Plan Requires… Judges 7</vt:lpstr>
      <vt:lpstr>The Results of God’s Plan Judges 7</vt:lpstr>
      <vt:lpstr>Conclusion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from the life of Gideon: God’s way is the best way</dc:title>
  <dc:creator>Christian Joy Miller</dc:creator>
  <cp:lastModifiedBy>Rob Miller</cp:lastModifiedBy>
  <cp:revision>24</cp:revision>
  <dcterms:created xsi:type="dcterms:W3CDTF">2011-08-26T05:52:09Z</dcterms:created>
  <dcterms:modified xsi:type="dcterms:W3CDTF">2020-11-06T17:11:20Z</dcterms:modified>
</cp:coreProperties>
</file>