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5" r:id="rId11"/>
    <p:sldId id="286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4D1F"/>
    <a:srgbClr val="3E1F00"/>
    <a:srgbClr val="663300"/>
    <a:srgbClr val="82C5EE"/>
    <a:srgbClr val="03D7ED"/>
    <a:srgbClr val="2A421A"/>
    <a:srgbClr val="FFA521"/>
    <a:srgbClr val="FF9900"/>
    <a:srgbClr val="FF612F"/>
    <a:srgbClr val="FF4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7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8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6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08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8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120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55058-3748-4789-932C-406F959161BA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59F73-49C2-4E36-927E-F033D85C0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B4348F-236E-7411-DC14-B94E9C32F4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39BB6F4-F8B5-5A10-B635-8095CB7F98B3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28419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Bernard MT Condensed" panose="02050806060905020404" pitchFamily="18" charset="0"/>
              </a:rPr>
              <a:t>The Road to Heaven is </a:t>
            </a:r>
            <a:br>
              <a:rPr lang="en-US" sz="4800" dirty="0">
                <a:latin typeface="Bernard MT Condensed" panose="02050806060905020404" pitchFamily="18" charset="0"/>
              </a:rPr>
            </a:br>
            <a:r>
              <a:rPr lang="en-US" sz="6600" dirty="0">
                <a:latin typeface="Bernard MT Condensed" panose="02050806060905020404" pitchFamily="18" charset="0"/>
              </a:rPr>
              <a:t>“Not” </a:t>
            </a:r>
            <a:br>
              <a:rPr lang="en-US" sz="4800" dirty="0">
                <a:latin typeface="Bernard MT Condensed" panose="02050806060905020404" pitchFamily="18" charset="0"/>
              </a:rPr>
            </a:br>
            <a:r>
              <a:rPr lang="en-US" sz="4800" dirty="0">
                <a:latin typeface="Bernard MT Condensed" panose="02050806060905020404" pitchFamily="18" charset="0"/>
              </a:rPr>
              <a:t>Paved with Good Intentions</a:t>
            </a:r>
          </a:p>
        </p:txBody>
      </p:sp>
    </p:spTree>
    <p:extLst>
      <p:ext uri="{BB962C8B-B14F-4D97-AF65-F5344CB8AC3E}">
        <p14:creationId xmlns:p14="http://schemas.microsoft.com/office/powerpoint/2010/main" val="11752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8933F-9A1F-7BF5-8672-FFEBBF715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2DD43-17BE-4D22-9FB0-8A86B26CA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10D03D41-D2E0-D72C-5551-F2FD214FB6CB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63E6B5-1D20-5786-B5AA-6FA98E8072DE}"/>
              </a:ext>
            </a:extLst>
          </p:cNvPr>
          <p:cNvSpPr txBox="1"/>
          <p:nvPr/>
        </p:nvSpPr>
        <p:spPr>
          <a:xfrm>
            <a:off x="708991" y="1425298"/>
            <a:ext cx="1077401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  <a:effectLst/>
                <a:latin typeface="Bernard MT Condensed" panose="02050806060905020404" pitchFamily="18" charset="0"/>
              </a:rPr>
              <a:t>GOOD INTENTIONS </a:t>
            </a:r>
            <a:r>
              <a:rPr lang="en-US" sz="4400" dirty="0">
                <a:solidFill>
                  <a:srgbClr val="C00000"/>
                </a:solidFill>
                <a:latin typeface="Bernard MT Condensed" panose="02050806060905020404" pitchFamily="18" charset="0"/>
              </a:rPr>
              <a:t>WILL ONLY HAVE US</a:t>
            </a:r>
          </a:p>
          <a:p>
            <a:pPr algn="ctr"/>
            <a:r>
              <a:rPr lang="en-US" sz="4400" dirty="0">
                <a:solidFill>
                  <a:srgbClr val="C00000"/>
                </a:solidFill>
                <a:latin typeface="Bernard MT Condensed" panose="02050806060905020404" pitchFamily="18" charset="0"/>
              </a:rPr>
              <a:t>MISS THE </a:t>
            </a:r>
            <a:r>
              <a:rPr lang="en-US" sz="4400" dirty="0">
                <a:solidFill>
                  <a:srgbClr val="C00000"/>
                </a:solidFill>
                <a:effectLst/>
                <a:latin typeface="Bernard MT Condensed" panose="02050806060905020404" pitchFamily="18" charset="0"/>
              </a:rPr>
              <a:t>GREATEST OPPORTUNITY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3541A8-D7FC-E1A7-A850-2D2ED3BCE486}"/>
              </a:ext>
            </a:extLst>
          </p:cNvPr>
          <p:cNvSpPr txBox="1"/>
          <p:nvPr/>
        </p:nvSpPr>
        <p:spPr>
          <a:xfrm>
            <a:off x="708991" y="3429000"/>
            <a:ext cx="1077401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“If you love Me, keep My commandments.”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effectLst/>
              </a:rPr>
              <a:t>John 14:15</a:t>
            </a:r>
          </a:p>
        </p:txBody>
      </p:sp>
    </p:spTree>
    <p:extLst>
      <p:ext uri="{BB962C8B-B14F-4D97-AF65-F5344CB8AC3E}">
        <p14:creationId xmlns:p14="http://schemas.microsoft.com/office/powerpoint/2010/main" val="152807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C5933-0AFD-9281-0045-802A52BA3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38C4EB-4979-B34A-234D-F187F4328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9327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C1AA9FE-1EAB-0CF8-0FA7-4C5CD19BB33D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28419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Bernard MT Condensed" panose="02050806060905020404" pitchFamily="18" charset="0"/>
              </a:rPr>
              <a:t>The Road to Heaven is </a:t>
            </a:r>
            <a:br>
              <a:rPr lang="en-US" sz="4800" dirty="0">
                <a:latin typeface="Bernard MT Condensed" panose="02050806060905020404" pitchFamily="18" charset="0"/>
              </a:rPr>
            </a:br>
            <a:r>
              <a:rPr lang="en-US" sz="6600" dirty="0">
                <a:latin typeface="Bernard MT Condensed" panose="02050806060905020404" pitchFamily="18" charset="0"/>
              </a:rPr>
              <a:t>“Not” </a:t>
            </a:r>
            <a:br>
              <a:rPr lang="en-US" sz="4800" dirty="0">
                <a:latin typeface="Bernard MT Condensed" panose="02050806060905020404" pitchFamily="18" charset="0"/>
              </a:rPr>
            </a:br>
            <a:r>
              <a:rPr lang="en-US" sz="4800" dirty="0">
                <a:latin typeface="Bernard MT Condensed" panose="02050806060905020404" pitchFamily="18" charset="0"/>
              </a:rPr>
              <a:t>Paved with Good Intentions</a:t>
            </a:r>
          </a:p>
        </p:txBody>
      </p:sp>
    </p:spTree>
    <p:extLst>
      <p:ext uri="{BB962C8B-B14F-4D97-AF65-F5344CB8AC3E}">
        <p14:creationId xmlns:p14="http://schemas.microsoft.com/office/powerpoint/2010/main" val="418219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772775" y="5772150"/>
            <a:ext cx="771525" cy="352425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53506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1C7719-88DD-E399-07FF-5890990D18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8E37AB3-3C16-92E5-8DAE-57C418741E84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6C64C9-EDD9-C967-B246-9EC11C257B40}"/>
              </a:ext>
            </a:extLst>
          </p:cNvPr>
          <p:cNvSpPr txBox="1"/>
          <p:nvPr/>
        </p:nvSpPr>
        <p:spPr>
          <a:xfrm>
            <a:off x="703662" y="1771974"/>
            <a:ext cx="10774018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“Whoever loves instruction loves knowledge,</a:t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>But he who hates correction is stupid.</a:t>
            </a:r>
          </a:p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A good man obtains favor from the </a:t>
            </a:r>
            <a:r>
              <a:rPr lang="en-US" sz="3200" b="1" i="1" cap="small" dirty="0">
                <a:solidFill>
                  <a:srgbClr val="000000"/>
                </a:solidFill>
                <a:effectLst/>
              </a:rPr>
              <a:t>Lord</a:t>
            </a:r>
            <a:r>
              <a:rPr lang="en-US" sz="3200" b="1" i="1" dirty="0">
                <a:solidFill>
                  <a:srgbClr val="000000"/>
                </a:solidFill>
                <a:effectLst/>
              </a:rPr>
              <a:t>,</a:t>
            </a:r>
            <a:br>
              <a:rPr lang="en-US" sz="3200" b="1" i="1" dirty="0">
                <a:solidFill>
                  <a:srgbClr val="000000"/>
                </a:solidFill>
                <a:effectLst/>
              </a:rPr>
            </a:br>
            <a:r>
              <a:rPr lang="en-US" sz="3200" b="1" i="1" dirty="0">
                <a:solidFill>
                  <a:srgbClr val="000000"/>
                </a:solidFill>
                <a:effectLst/>
              </a:rPr>
              <a:t>But a man of wicked intentions He will condemn.”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effectLst/>
              </a:rPr>
              <a:t>Proverbs 12:1-2</a:t>
            </a:r>
          </a:p>
        </p:txBody>
      </p:sp>
    </p:spTree>
    <p:extLst>
      <p:ext uri="{BB962C8B-B14F-4D97-AF65-F5344CB8AC3E}">
        <p14:creationId xmlns:p14="http://schemas.microsoft.com/office/powerpoint/2010/main" val="172620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46E4A9-9453-2BC8-4262-29D3C52765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7DE7C7C-2B92-F5D2-D737-AAE79E3E7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98A5F70-27FA-D9F5-7B11-CB180B5CF7D1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1382E4-DA86-3224-CCCA-3B0C3FE3FEA3}"/>
              </a:ext>
            </a:extLst>
          </p:cNvPr>
          <p:cNvSpPr txBox="1"/>
          <p:nvPr/>
        </p:nvSpPr>
        <p:spPr>
          <a:xfrm>
            <a:off x="703662" y="2132306"/>
            <a:ext cx="10774018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srgbClr val="000000"/>
                </a:solidFill>
                <a:effectLst/>
              </a:rPr>
              <a:t>“If you love Me, keep My commandments.”</a:t>
            </a:r>
          </a:p>
          <a:p>
            <a:pPr algn="ctr"/>
            <a:endParaRPr lang="en-US" b="1" i="1" dirty="0">
              <a:solidFill>
                <a:srgbClr val="000000"/>
              </a:solidFill>
            </a:endParaRPr>
          </a:p>
          <a:p>
            <a:pPr algn="ctr"/>
            <a:r>
              <a:rPr lang="en-US" sz="2400" dirty="0">
                <a:solidFill>
                  <a:srgbClr val="000000"/>
                </a:solidFill>
                <a:effectLst/>
              </a:rPr>
              <a:t>John 14:15</a:t>
            </a:r>
          </a:p>
        </p:txBody>
      </p:sp>
    </p:spTree>
    <p:extLst>
      <p:ext uri="{BB962C8B-B14F-4D97-AF65-F5344CB8AC3E}">
        <p14:creationId xmlns:p14="http://schemas.microsoft.com/office/powerpoint/2010/main" val="217776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40F97B-9EF4-A41F-8677-AC7AF0D148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865A81-DE66-AC6B-2525-3CE9262C4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2ECBE70B-213D-68E0-2153-50FBE8FD34D5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2ABC87-4817-3D64-98A6-F5062F4060CD}"/>
              </a:ext>
            </a:extLst>
          </p:cNvPr>
          <p:cNvSpPr txBox="1"/>
          <p:nvPr/>
        </p:nvSpPr>
        <p:spPr>
          <a:xfrm>
            <a:off x="703662" y="1674674"/>
            <a:ext cx="10774018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THE DISCIPLES </a:t>
            </a:r>
          </a:p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HAD GOOD INTENTIONS IN SAMARIA</a:t>
            </a:r>
          </a:p>
          <a:p>
            <a:pPr algn="ctr"/>
            <a:endParaRPr lang="en-US" sz="2400" dirty="0">
              <a:solidFill>
                <a:srgbClr val="324D1F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US" sz="40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Luke 9:51-56</a:t>
            </a:r>
          </a:p>
        </p:txBody>
      </p:sp>
    </p:spTree>
    <p:extLst>
      <p:ext uri="{BB962C8B-B14F-4D97-AF65-F5344CB8AC3E}">
        <p14:creationId xmlns:p14="http://schemas.microsoft.com/office/powerpoint/2010/main" val="419121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82E3CE-72F4-E32A-824D-F1BAB6B9BD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531F29-7126-4249-8952-DEFD4D1D06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E9BBA43-2BB8-B30D-0CD2-C4455CE863C1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5602CB-D991-7CDB-5030-748EE5BD3396}"/>
              </a:ext>
            </a:extLst>
          </p:cNvPr>
          <p:cNvSpPr txBox="1"/>
          <p:nvPr/>
        </p:nvSpPr>
        <p:spPr>
          <a:xfrm>
            <a:off x="703662" y="1674674"/>
            <a:ext cx="10774018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THE MONEY CHANGERS </a:t>
            </a:r>
            <a:r>
              <a:rPr lang="en-US" sz="5400" dirty="0">
                <a:solidFill>
                  <a:srgbClr val="324D1F"/>
                </a:solidFill>
                <a:latin typeface="Bernard MT Condensed" panose="02050806060905020404" pitchFamily="18" charset="0"/>
              </a:rPr>
              <a:t>IN THE TEMPLE </a:t>
            </a:r>
          </a:p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HAD GOOD INTENTIONS</a:t>
            </a:r>
          </a:p>
          <a:p>
            <a:pPr algn="ctr"/>
            <a:endParaRPr lang="en-US" sz="2400" dirty="0">
              <a:solidFill>
                <a:srgbClr val="324D1F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US" sz="40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Matthew 21:12-17</a:t>
            </a:r>
          </a:p>
        </p:txBody>
      </p:sp>
    </p:spTree>
    <p:extLst>
      <p:ext uri="{BB962C8B-B14F-4D97-AF65-F5344CB8AC3E}">
        <p14:creationId xmlns:p14="http://schemas.microsoft.com/office/powerpoint/2010/main" val="147326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A0B653-9951-9615-66F2-94B87E1079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F979F2-E4C1-EA7D-A9DE-57E0D06CB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913C376-74B9-458D-E7D8-75FF088B41D7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FCDA60-21FB-3267-AAB6-E4DFF3741A70}"/>
              </a:ext>
            </a:extLst>
          </p:cNvPr>
          <p:cNvSpPr txBox="1"/>
          <p:nvPr/>
        </p:nvSpPr>
        <p:spPr>
          <a:xfrm>
            <a:off x="703662" y="1674674"/>
            <a:ext cx="10774018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THE CORINTHIANS</a:t>
            </a:r>
            <a:endParaRPr lang="en-US" sz="5400" dirty="0">
              <a:solidFill>
                <a:srgbClr val="324D1F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HAD GOOD INTENTIONS</a:t>
            </a:r>
          </a:p>
          <a:p>
            <a:pPr algn="ctr"/>
            <a:endParaRPr lang="en-US" sz="2400" dirty="0">
              <a:solidFill>
                <a:srgbClr val="324D1F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US" sz="40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1 Corinthians 11:17-34</a:t>
            </a:r>
          </a:p>
        </p:txBody>
      </p:sp>
    </p:spTree>
    <p:extLst>
      <p:ext uri="{BB962C8B-B14F-4D97-AF65-F5344CB8AC3E}">
        <p14:creationId xmlns:p14="http://schemas.microsoft.com/office/powerpoint/2010/main" val="3270204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ABE2AE-52DB-1DC6-EB96-1E5EE8B90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B5E255-54C9-28F0-87F9-A01905D82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AE86A3E-DAED-C20C-38AB-4B1558B54198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46B560-B490-BB8D-83FD-B965D6FC9420}"/>
              </a:ext>
            </a:extLst>
          </p:cNvPr>
          <p:cNvSpPr txBox="1"/>
          <p:nvPr/>
        </p:nvSpPr>
        <p:spPr>
          <a:xfrm>
            <a:off x="703662" y="1674674"/>
            <a:ext cx="10774018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WHEN PETER REBUKED JESUS </a:t>
            </a:r>
          </a:p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HE HAD GOOD INTENTIONS</a:t>
            </a:r>
          </a:p>
          <a:p>
            <a:pPr algn="ctr"/>
            <a:endParaRPr lang="en-US" sz="2400" dirty="0">
              <a:solidFill>
                <a:srgbClr val="324D1F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US" sz="40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Mark 8:27-33</a:t>
            </a:r>
          </a:p>
        </p:txBody>
      </p:sp>
    </p:spTree>
    <p:extLst>
      <p:ext uri="{BB962C8B-B14F-4D97-AF65-F5344CB8AC3E}">
        <p14:creationId xmlns:p14="http://schemas.microsoft.com/office/powerpoint/2010/main" val="2194913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CD7AD2-7D42-5171-173A-B43B8C422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76CA7B-C6E1-BE48-E94B-CDC9524FC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BBCE85B-A7F8-D869-6A55-D0F25D63FEA4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0CFE0-FDF8-DA35-BA19-12000DBDD96D}"/>
              </a:ext>
            </a:extLst>
          </p:cNvPr>
          <p:cNvSpPr txBox="1"/>
          <p:nvPr/>
        </p:nvSpPr>
        <p:spPr>
          <a:xfrm>
            <a:off x="708991" y="1425298"/>
            <a:ext cx="10774018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THOSE INVITED TO A GREAT SUPPER</a:t>
            </a:r>
          </a:p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HAD GOOD INTENTIONS</a:t>
            </a:r>
          </a:p>
          <a:p>
            <a:pPr algn="ctr"/>
            <a:r>
              <a:rPr lang="en-US" sz="54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WHEN THEY SENT THEIR RSVP</a:t>
            </a:r>
          </a:p>
          <a:p>
            <a:pPr algn="ctr"/>
            <a:endParaRPr lang="en-US" sz="2400" dirty="0">
              <a:solidFill>
                <a:srgbClr val="324D1F"/>
              </a:solidFill>
              <a:latin typeface="Bernard MT Condensed" panose="02050806060905020404" pitchFamily="18" charset="0"/>
            </a:endParaRPr>
          </a:p>
          <a:p>
            <a:pPr algn="ctr"/>
            <a:r>
              <a:rPr lang="en-US" sz="4000" dirty="0">
                <a:solidFill>
                  <a:srgbClr val="324D1F"/>
                </a:solidFill>
                <a:effectLst/>
                <a:latin typeface="Bernard MT Condensed" panose="02050806060905020404" pitchFamily="18" charset="0"/>
              </a:rPr>
              <a:t>Luke 14:15-24</a:t>
            </a:r>
          </a:p>
        </p:txBody>
      </p:sp>
    </p:spTree>
    <p:extLst>
      <p:ext uri="{BB962C8B-B14F-4D97-AF65-F5344CB8AC3E}">
        <p14:creationId xmlns:p14="http://schemas.microsoft.com/office/powerpoint/2010/main" val="275610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AEF9CA-1156-B7C2-FBAE-92A66C6D1B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FF41616-4FD5-EC2C-F8C6-DF61FBC6F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" y="0"/>
            <a:ext cx="12181343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C6B2373-706A-3CC0-9D09-19378C82938C}"/>
              </a:ext>
            </a:extLst>
          </p:cNvPr>
          <p:cNvSpPr txBox="1">
            <a:spLocks/>
          </p:cNvSpPr>
          <p:nvPr/>
        </p:nvSpPr>
        <p:spPr>
          <a:xfrm>
            <a:off x="304800" y="325368"/>
            <a:ext cx="11582400" cy="774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latin typeface="Bernard MT Condensed" panose="02050806060905020404" pitchFamily="18" charset="0"/>
              </a:rPr>
              <a:t>The Road to Heaven is “Not” Paved with Good Intentions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39690D-0854-74B5-346C-22B1417395B7}"/>
              </a:ext>
            </a:extLst>
          </p:cNvPr>
          <p:cNvSpPr txBox="1"/>
          <p:nvPr/>
        </p:nvSpPr>
        <p:spPr>
          <a:xfrm>
            <a:off x="708991" y="1425298"/>
            <a:ext cx="1077401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effectLst/>
                <a:latin typeface="Bernard MT Condensed" panose="02050806060905020404" pitchFamily="18" charset="0"/>
              </a:rPr>
              <a:t>GOOD INTENTIONS </a:t>
            </a:r>
          </a:p>
          <a:p>
            <a:pPr algn="ctr"/>
            <a:r>
              <a:rPr lang="en-US" sz="5400" dirty="0">
                <a:solidFill>
                  <a:srgbClr val="C00000"/>
                </a:solidFill>
                <a:latin typeface="Bernard MT Condensed" panose="02050806060905020404" pitchFamily="18" charset="0"/>
              </a:rPr>
              <a:t>WILL ONLY HAVE US MISS THE</a:t>
            </a:r>
          </a:p>
          <a:p>
            <a:pPr algn="ctr"/>
            <a:r>
              <a:rPr lang="en-US" sz="5400" dirty="0">
                <a:solidFill>
                  <a:srgbClr val="C00000"/>
                </a:solidFill>
                <a:effectLst/>
                <a:latin typeface="Bernard MT Condensed" panose="02050806060905020404" pitchFamily="18" charset="0"/>
              </a:rPr>
              <a:t>GREATEST OPPORTUNITY</a:t>
            </a:r>
            <a:endParaRPr lang="en-US" sz="4000" dirty="0">
              <a:solidFill>
                <a:srgbClr val="C00000"/>
              </a:solidFill>
              <a:effectLst/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6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</TotalTime>
  <Words>273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Bernard MT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Lenny</dc:creator>
  <cp:lastModifiedBy>Lenny</cp:lastModifiedBy>
  <cp:revision>132</cp:revision>
  <dcterms:created xsi:type="dcterms:W3CDTF">2016-09-07T01:24:21Z</dcterms:created>
  <dcterms:modified xsi:type="dcterms:W3CDTF">2024-03-02T01:25:55Z</dcterms:modified>
</cp:coreProperties>
</file>