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9" r:id="rId1"/>
  </p:sldMasterIdLst>
  <p:notesMasterIdLst>
    <p:notesMasterId r:id="rId27"/>
  </p:notesMasterIdLst>
  <p:handoutMasterIdLst>
    <p:handoutMasterId r:id="rId28"/>
  </p:handoutMasterIdLst>
  <p:sldIdLst>
    <p:sldId id="256" r:id="rId2"/>
    <p:sldId id="258" r:id="rId3"/>
    <p:sldId id="260" r:id="rId4"/>
    <p:sldId id="261" r:id="rId5"/>
    <p:sldId id="257" r:id="rId6"/>
    <p:sldId id="259" r:id="rId7"/>
    <p:sldId id="262" r:id="rId8"/>
    <p:sldId id="263" r:id="rId9"/>
    <p:sldId id="264" r:id="rId10"/>
    <p:sldId id="266" r:id="rId11"/>
    <p:sldId id="265" r:id="rId12"/>
    <p:sldId id="269" r:id="rId13"/>
    <p:sldId id="270" r:id="rId14"/>
    <p:sldId id="268" r:id="rId15"/>
    <p:sldId id="272" r:id="rId16"/>
    <p:sldId id="273" r:id="rId17"/>
    <p:sldId id="271" r:id="rId18"/>
    <p:sldId id="274" r:id="rId19"/>
    <p:sldId id="275" r:id="rId20"/>
    <p:sldId id="276" r:id="rId21"/>
    <p:sldId id="277" r:id="rId22"/>
    <p:sldId id="278" r:id="rId23"/>
    <p:sldId id="280" r:id="rId24"/>
    <p:sldId id="279" r:id="rId25"/>
    <p:sldId id="281" r:id="rId26"/>
  </p:sldIdLst>
  <p:sldSz cx="109728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90" d="100"/>
          <a:sy n="90" d="100"/>
        </p:scale>
        <p:origin x="102" y="4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32EC598-3A87-471D-AEE0-BF528838C35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r>
              <a:rPr lang="en-US"/>
              <a:t>AM Sermon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C5336CE-6ED2-4B5B-91A4-0386A1212EC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B73277E4-3484-47FA-A2F0-E8616D37FDF7}" type="datetimeFigureOut">
              <a:rPr lang="en-US" smtClean="0"/>
              <a:t>7/17/2021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0972F1D-B2DE-47AA-81BD-07BC3C5E77B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448217-E2E3-4841-A683-092B6EFE189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E166B956-D4C7-4BAC-B628-64F89035C4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334641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r>
              <a:rPr lang="en-US"/>
              <a:t>AM Sermon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FA88DD5-7C65-457F-B124-D81738864A8E}" type="datetimeFigureOut">
              <a:rPr lang="en-US" smtClean="0"/>
              <a:t>7/17/2021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5363" y="1162050"/>
            <a:ext cx="50196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1CD576C-51E8-446C-8525-BB2F711F56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842618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04DB13E-F722-4ED6-BB00-556651E95281}"/>
              </a:ext>
            </a:extLst>
          </p:cNvPr>
          <p:cNvSpPr/>
          <p:nvPr/>
        </p:nvSpPr>
        <p:spPr>
          <a:xfrm>
            <a:off x="0" y="0"/>
            <a:ext cx="109728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 useBgFill="1">
        <p:nvSpPr>
          <p:cNvPr id="10" name="Rectangle 9"/>
          <p:cNvSpPr/>
          <p:nvPr/>
        </p:nvSpPr>
        <p:spPr>
          <a:xfrm>
            <a:off x="1177083" y="1267730"/>
            <a:ext cx="8618636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303021" y="1411615"/>
            <a:ext cx="836676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4622292" y="1267730"/>
            <a:ext cx="1728216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26428D7-C6F3-473D-A360-A3F5C3E8728C}"/>
              </a:ext>
            </a:extLst>
          </p:cNvPr>
          <p:cNvGrpSpPr/>
          <p:nvPr/>
        </p:nvGrpSpPr>
        <p:grpSpPr>
          <a:xfrm>
            <a:off x="4725162" y="1267730"/>
            <a:ext cx="1522476" cy="615934"/>
            <a:chOff x="5250180" y="1267730"/>
            <a:chExt cx="1691640" cy="615934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66193" y="2244830"/>
            <a:ext cx="8040416" cy="2437232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3000"/>
              </a:lnSpc>
              <a:defRPr lang="en-US" sz="68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66191" y="4682063"/>
            <a:ext cx="8043161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spc="8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4786884" y="1341256"/>
            <a:ext cx="1399032" cy="485546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EA0C0817-A112-4847-8014-A94B7D2A4EA3}" type="datetime1">
              <a:rPr lang="en-US" smtClean="0"/>
              <a:t>7/17/2021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66190" y="5177408"/>
            <a:ext cx="5157266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7746228" y="5177408"/>
            <a:ext cx="1760382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95746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F40B7-36AB-4376-BE14-EF7004D79BB9}" type="datetime1">
              <a:rPr lang="en-US" smtClean="0"/>
              <a:t>7/17/2021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0106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092440" y="762000"/>
            <a:ext cx="2125980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54380" y="762000"/>
            <a:ext cx="7269480" cy="5257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7CAB8-DCAE-46A5-AADA-B3FAD11A54E0}" type="datetime1">
              <a:rPr lang="en-US" smtClean="0"/>
              <a:t>7/17/2021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270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2B432-ACDA-4023-A761-2BAB76577B62}" type="datetime1">
              <a:rPr lang="en-US" smtClean="0"/>
              <a:t>7/17/2021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106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0A4A1889-E37C-4EC3-9E41-9DAD221CF389}"/>
              </a:ext>
            </a:extLst>
          </p:cNvPr>
          <p:cNvSpPr/>
          <p:nvPr/>
        </p:nvSpPr>
        <p:spPr>
          <a:xfrm>
            <a:off x="0" y="0"/>
            <a:ext cx="109728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 useBgFill="1">
        <p:nvSpPr>
          <p:cNvPr id="23" name="Rectangle 22"/>
          <p:cNvSpPr/>
          <p:nvPr/>
        </p:nvSpPr>
        <p:spPr>
          <a:xfrm>
            <a:off x="1177083" y="1267730"/>
            <a:ext cx="8618636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303021" y="1411615"/>
            <a:ext cx="836676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4622292" y="1267730"/>
            <a:ext cx="1728216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6241" y="2275166"/>
            <a:ext cx="8040319" cy="2406895"/>
          </a:xfrm>
        </p:spPr>
        <p:txBody>
          <a:bodyPr anchor="ctr">
            <a:normAutofit/>
          </a:bodyPr>
          <a:lstStyle>
            <a:lvl1pPr algn="ctr">
              <a:lnSpc>
                <a:spcPct val="83000"/>
              </a:lnSpc>
              <a:defRPr lang="en-US" sz="68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683EB04-C23E-490C-A1A6-030CF79D23C8}"/>
              </a:ext>
            </a:extLst>
          </p:cNvPr>
          <p:cNvGrpSpPr/>
          <p:nvPr/>
        </p:nvGrpSpPr>
        <p:grpSpPr>
          <a:xfrm>
            <a:off x="4725162" y="1267730"/>
            <a:ext cx="1522476" cy="615934"/>
            <a:chOff x="5250180" y="1267730"/>
            <a:chExt cx="1691640" cy="615934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F8A84C03-E1CA-4A4E-81D6-9BB0C335B7A0}"/>
                </a:ext>
              </a:extLst>
            </p:cNvPr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A26FB5A-D5D1-4DAB-AC43-7F51A7F2D197}"/>
                </a:ext>
              </a:extLst>
            </p:cNvPr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49303F14-E560-4C02-94F4-B4695FE26813}"/>
                </a:ext>
              </a:extLst>
            </p:cNvPr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6240" y="4682062"/>
            <a:ext cx="8045806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800">
                <a:solidFill>
                  <a:schemeClr val="tx1">
                    <a:lumMod val="95000"/>
                    <a:lumOff val="5000"/>
                  </a:schemeClr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86884" y="1344503"/>
            <a:ext cx="1399032" cy="498781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D9C646AA-F36E-4540-911D-FFFC0A0EF24A}" type="datetime1">
              <a:rPr lang="en-US" smtClean="0"/>
              <a:t>7/17/2021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66241" y="5177408"/>
            <a:ext cx="5094121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44054" y="5177408"/>
            <a:ext cx="1762505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87883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60120" y="2103120"/>
            <a:ext cx="4197096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5584" y="2103120"/>
            <a:ext cx="4197096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86D26-FA5F-4637-B602-B7C2DC34CFD4}" type="datetime1">
              <a:rPr lang="en-US" smtClean="0"/>
              <a:t>7/17/2021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8969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863" y="2074334"/>
            <a:ext cx="4197096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62863" y="2792473"/>
            <a:ext cx="4197096" cy="316382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12841" y="2074334"/>
            <a:ext cx="4197096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>
                <a:solidFill>
                  <a:schemeClr val="tx1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12841" y="2792472"/>
            <a:ext cx="4197096" cy="3164509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F15D8-96D1-4781-BC50-CA8A088B2FE4}" type="datetime1">
              <a:rPr lang="en-US" smtClean="0"/>
              <a:t>7/17/2021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2467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96C99-B8F8-4528-BD05-0E16E943DC09}" type="datetime1">
              <a:rPr lang="en-US" smtClean="0"/>
              <a:t>7/17/2021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4726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36942-C211-4B28-8DBD-C953E00AF71B}" type="datetime1">
              <a:rPr lang="en-US" smtClean="0"/>
              <a:t>7/17/2021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048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5E1BBF9-8BEF-4353-BA68-30AAF9EBD8D8}"/>
              </a:ext>
            </a:extLst>
          </p:cNvPr>
          <p:cNvSpPr/>
          <p:nvPr/>
        </p:nvSpPr>
        <p:spPr>
          <a:xfrm>
            <a:off x="7307883" y="237744"/>
            <a:ext cx="344393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B941C21-2A5D-4912-AB06-1BB0C0EB6AE1}"/>
              </a:ext>
            </a:extLst>
          </p:cNvPr>
          <p:cNvSpPr/>
          <p:nvPr/>
        </p:nvSpPr>
        <p:spPr>
          <a:xfrm>
            <a:off x="7429194" y="374904"/>
            <a:ext cx="3201314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12380" y="607392"/>
            <a:ext cx="2845767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2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7220" y="609600"/>
            <a:ext cx="61722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12380" y="2336800"/>
            <a:ext cx="2845767" cy="36068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029200" y="6035040"/>
            <a:ext cx="1760220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E8D12A6-918A-48BD-8CB9-CA713993B0EA}" type="datetime1">
              <a:rPr lang="en-US" smtClean="0"/>
              <a:t>7/17/2021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17221" y="6035040"/>
            <a:ext cx="4126230" cy="365760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9357055" y="6035040"/>
            <a:ext cx="1101092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9609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687CA98-D9C7-497F-A1DA-7D22F8753BCE}"/>
              </a:ext>
            </a:extLst>
          </p:cNvPr>
          <p:cNvSpPr/>
          <p:nvPr/>
        </p:nvSpPr>
        <p:spPr>
          <a:xfrm>
            <a:off x="7307883" y="237744"/>
            <a:ext cx="344393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05739" y="237744"/>
            <a:ext cx="6926581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096104" y="6035040"/>
            <a:ext cx="1864767" cy="36576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E778CE86-875F-4587-BCF6-FA054AFC0D53}" type="datetime1">
              <a:rPr lang="en-US" smtClean="0"/>
              <a:pPr/>
              <a:t>7/17/2021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51383" y="6035040"/>
            <a:ext cx="4129202" cy="365760"/>
          </a:xfrm>
        </p:spPr>
        <p:txBody>
          <a:bodyPr/>
          <a:lstStyle>
            <a:lvl1pPr marL="0" algn="r" defTabSz="914400" rtl="0" eaLnBrk="1" latinLnBrk="0" hangingPunct="1">
              <a:defRPr lang="en-US" sz="1000" b="1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357055" y="6035040"/>
            <a:ext cx="1102766" cy="365760"/>
          </a:xfrm>
        </p:spPr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8B3D8CC-BB13-41A5-8F34-B8E84A4F9534}"/>
              </a:ext>
            </a:extLst>
          </p:cNvPr>
          <p:cNvSpPr/>
          <p:nvPr/>
        </p:nvSpPr>
        <p:spPr>
          <a:xfrm>
            <a:off x="7429194" y="374904"/>
            <a:ext cx="3201314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9525" y="603504"/>
            <a:ext cx="2830297" cy="164592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32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9525" y="2386584"/>
            <a:ext cx="2830297" cy="3511296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280051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E94681D-2A4C-4A8D-B9B5-31D440D0328D}"/>
              </a:ext>
            </a:extLst>
          </p:cNvPr>
          <p:cNvSpPr/>
          <p:nvPr/>
        </p:nvSpPr>
        <p:spPr>
          <a:xfrm>
            <a:off x="0" y="0"/>
            <a:ext cx="109728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7" name="Rectangle 6"/>
          <p:cNvSpPr/>
          <p:nvPr/>
        </p:nvSpPr>
        <p:spPr>
          <a:xfrm>
            <a:off x="211227" y="237744"/>
            <a:ext cx="10550347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334671" y="374904"/>
            <a:ext cx="10303459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60120" y="642594"/>
            <a:ext cx="905256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0120" y="2103120"/>
            <a:ext cx="9052560" cy="3849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31115" y="6035040"/>
            <a:ext cx="2603741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6FA2B21-3FCD-4721-B95C-427943F61125}" type="datetime1">
              <a:rPr lang="en-US" smtClean="0"/>
              <a:t>7/17/2021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60120" y="6035040"/>
            <a:ext cx="523494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258300" y="6035040"/>
            <a:ext cx="75438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9597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698" r:id="rId5"/>
    <p:sldLayoutId id="2147483704" r:id="rId6"/>
    <p:sldLayoutId id="2147483699" r:id="rId7"/>
    <p:sldLayoutId id="2147483700" r:id="rId8"/>
    <p:sldLayoutId id="2147483701" r:id="rId9"/>
    <p:sldLayoutId id="2147483702" r:id="rId10"/>
    <p:sldLayoutId id="2147483703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000" b="1" i="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1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1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1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1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1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C8AC92D2-D6DE-4772-A874-5D65F883FC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56410" y="457201"/>
            <a:ext cx="11281609" cy="5943603"/>
          </a:xfrm>
          <a:prstGeom prst="rect">
            <a:avLst/>
          </a:prstGeom>
          <a:solidFill>
            <a:srgbClr val="FFFFFF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0F2E3678-25D0-49F9-9BD6-8D4D605650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38" y="621793"/>
            <a:ext cx="10954512" cy="5614416"/>
          </a:xfrm>
          <a:prstGeom prst="rect">
            <a:avLst/>
          </a:prstGeom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874D30-2720-448C-8BD1-7FCD5F707D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7249" y="1348844"/>
            <a:ext cx="5716338" cy="3042706"/>
          </a:xfrm>
        </p:spPr>
        <p:txBody>
          <a:bodyPr>
            <a:normAutofit/>
          </a:bodyPr>
          <a:lstStyle/>
          <a:p>
            <a:r>
              <a:rPr lang="en-US" sz="6000" dirty="0"/>
              <a:t>I’ve been baptized…Now what?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3124126-9B0E-4ECC-A3B2-2FAD5E488C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7786" y="4682063"/>
            <a:ext cx="5355264" cy="950253"/>
          </a:xfrm>
        </p:spPr>
        <p:txBody>
          <a:bodyPr>
            <a:normAutofit/>
          </a:bodyPr>
          <a:lstStyle/>
          <a:p>
            <a:r>
              <a:rPr lang="en-US" dirty="0"/>
              <a:t> 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63A45CD5-61B0-48E1-8090-7584418C27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25298" y="446824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C6D4C1FD-C274-4FA8-939A-09E6498EFC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539598" y="446823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C13D4426-8AD5-43D7-8033-05DBB3BFE6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231238" y="446823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1EC8029B-C6E2-4459-859A-7539865E00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539598" y="1092118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Male Clipart Confused Customer - Confused Png, Transparent Png ,  Transparent Png Image - PNGitem">
            <a:extLst>
              <a:ext uri="{FF2B5EF4-FFF2-40B4-BE49-F238E27FC236}">
                <a16:creationId xmlns:a16="http://schemas.microsoft.com/office/drawing/2014/main" id="{F9486EA2-D6D6-4263-A294-E1AAF63848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56949" y="1873363"/>
            <a:ext cx="3513108" cy="3129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9772215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>
            <a:extLst>
              <a:ext uri="{FF2B5EF4-FFF2-40B4-BE49-F238E27FC236}">
                <a16:creationId xmlns:a16="http://schemas.microsoft.com/office/drawing/2014/main" id="{352B744B-0F81-487E-A851-51A3233F0E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09728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4D6D39BE-B8E2-4FCD-92BE-1E88F59736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1226" y="237744"/>
            <a:ext cx="10550347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C13A2EBD-9403-4884-A9BD-8B154778C3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4670" y="374904"/>
            <a:ext cx="10303459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FC386CB-2A6C-4D50-AC11-AD66C5C5E8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120" y="642594"/>
            <a:ext cx="9052560" cy="1371600"/>
          </a:xfrm>
        </p:spPr>
        <p:txBody>
          <a:bodyPr>
            <a:normAutofit/>
          </a:bodyPr>
          <a:lstStyle/>
          <a:p>
            <a:r>
              <a:rPr lang="en-US" dirty="0"/>
              <a:t>I Must Spend Time With Other Christians</a:t>
            </a:r>
          </a:p>
        </p:txBody>
      </p:sp>
      <p:pic>
        <p:nvPicPr>
          <p:cNvPr id="5" name="Picture 4" descr="Text, letter&#10;&#10;Description automatically generated">
            <a:extLst>
              <a:ext uri="{FF2B5EF4-FFF2-40B4-BE49-F238E27FC236}">
                <a16:creationId xmlns:a16="http://schemas.microsoft.com/office/drawing/2014/main" id="{18644CDE-6350-43E5-9C93-5E704A2B4A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916" y="3128533"/>
            <a:ext cx="2717682" cy="1698551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5F3EFB-4436-4757-AF9B-91AF8FA1D5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73448" y="2103120"/>
            <a:ext cx="5839232" cy="393192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10:24 </a:t>
            </a:r>
            <a:r>
              <a:rPr lang="en-US" sz="4000" baseline="30000" dirty="0">
                <a:latin typeface="Arial" panose="020B0604020202020204" pitchFamily="34" charset="0"/>
                <a:cs typeface="Arial" panose="020B0604020202020204" pitchFamily="34" charset="0"/>
              </a:rPr>
              <a:t>24 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And let us consider one another in order to stir up love and good works,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8057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>
            <a:extLst>
              <a:ext uri="{FF2B5EF4-FFF2-40B4-BE49-F238E27FC236}">
                <a16:creationId xmlns:a16="http://schemas.microsoft.com/office/drawing/2014/main" id="{352B744B-0F81-487E-A851-51A3233F0E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09728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4D6D39BE-B8E2-4FCD-92BE-1E88F59736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1226" y="237744"/>
            <a:ext cx="10550347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C13A2EBD-9403-4884-A9BD-8B154778C3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4670" y="374904"/>
            <a:ext cx="10303459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FC386CB-2A6C-4D50-AC11-AD66C5C5E8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120" y="642594"/>
            <a:ext cx="9052560" cy="1371600"/>
          </a:xfrm>
        </p:spPr>
        <p:txBody>
          <a:bodyPr>
            <a:normAutofit/>
          </a:bodyPr>
          <a:lstStyle/>
          <a:p>
            <a:r>
              <a:rPr lang="en-US" dirty="0"/>
              <a:t>I Must Spend Time With Other Christians</a:t>
            </a:r>
          </a:p>
        </p:txBody>
      </p:sp>
      <p:pic>
        <p:nvPicPr>
          <p:cNvPr id="5" name="Picture 4" descr="Text, letter&#10;&#10;Description automatically generated">
            <a:extLst>
              <a:ext uri="{FF2B5EF4-FFF2-40B4-BE49-F238E27FC236}">
                <a16:creationId xmlns:a16="http://schemas.microsoft.com/office/drawing/2014/main" id="{18644CDE-6350-43E5-9C93-5E704A2B4A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916" y="3128533"/>
            <a:ext cx="2717682" cy="1698551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5F3EFB-4436-4757-AF9B-91AF8FA1D5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73448" y="2103120"/>
            <a:ext cx="5839232" cy="393192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10:25 </a:t>
            </a:r>
            <a:r>
              <a:rPr lang="en-US" sz="3600" baseline="30000" dirty="0">
                <a:latin typeface="Arial" panose="020B0604020202020204" pitchFamily="34" charset="0"/>
                <a:cs typeface="Arial" panose="020B0604020202020204" pitchFamily="34" charset="0"/>
              </a:rPr>
              <a:t>25 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not forsaking the assembling of ourselves together, as </a:t>
            </a:r>
            <a:r>
              <a:rPr lang="en-US" sz="3600" i="1" dirty="0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the manner of some, but exhorting </a:t>
            </a:r>
            <a:r>
              <a:rPr lang="en-US" sz="3600" i="1" dirty="0">
                <a:latin typeface="Arial" panose="020B0604020202020204" pitchFamily="34" charset="0"/>
                <a:cs typeface="Arial" panose="020B0604020202020204" pitchFamily="34" charset="0"/>
              </a:rPr>
              <a:t>one another,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and so much the more as you see the Day approaching.</a:t>
            </a:r>
          </a:p>
        </p:txBody>
      </p:sp>
    </p:spTree>
    <p:extLst>
      <p:ext uri="{BB962C8B-B14F-4D97-AF65-F5344CB8AC3E}">
        <p14:creationId xmlns:p14="http://schemas.microsoft.com/office/powerpoint/2010/main" val="19658687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>
            <a:extLst>
              <a:ext uri="{FF2B5EF4-FFF2-40B4-BE49-F238E27FC236}">
                <a16:creationId xmlns:a16="http://schemas.microsoft.com/office/drawing/2014/main" id="{352B744B-0F81-487E-A851-51A3233F0E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09728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4D6D39BE-B8E2-4FCD-92BE-1E88F59736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1226" y="237744"/>
            <a:ext cx="10550347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C13A2EBD-9403-4884-A9BD-8B154778C3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4670" y="374904"/>
            <a:ext cx="10303459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FC386CB-2A6C-4D50-AC11-AD66C5C5E8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120" y="642594"/>
            <a:ext cx="9052560" cy="1371600"/>
          </a:xfrm>
        </p:spPr>
        <p:txBody>
          <a:bodyPr>
            <a:normAutofit/>
          </a:bodyPr>
          <a:lstStyle/>
          <a:p>
            <a:r>
              <a:rPr lang="en-US" dirty="0"/>
              <a:t>I Must Spend Time in Prayer</a:t>
            </a:r>
          </a:p>
        </p:txBody>
      </p:sp>
      <p:pic>
        <p:nvPicPr>
          <p:cNvPr id="6" name="Picture 5" descr="A stack of books&#10;&#10;Description automatically generated with medium confidence">
            <a:extLst>
              <a:ext uri="{FF2B5EF4-FFF2-40B4-BE49-F238E27FC236}">
                <a16:creationId xmlns:a16="http://schemas.microsoft.com/office/drawing/2014/main" id="{9A627B36-F4D6-43BB-BA05-216A1C55C9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916" y="3206666"/>
            <a:ext cx="2717682" cy="1542284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5F3EFB-4436-4757-AF9B-91AF8FA1D5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73448" y="2103120"/>
            <a:ext cx="5839232" cy="39319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59:1 59 Behold, the </a:t>
            </a:r>
            <a:r>
              <a:rPr lang="en-US" sz="3600" cap="small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Lord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’s hand is not shortened,</a:t>
            </a:r>
            <a:b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That it cannot save;</a:t>
            </a:r>
            <a:b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Nor His ear heavy,</a:t>
            </a:r>
            <a:b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That it cannot hear.</a:t>
            </a:r>
          </a:p>
          <a:p>
            <a:pPr marL="0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0408788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>
            <a:extLst>
              <a:ext uri="{FF2B5EF4-FFF2-40B4-BE49-F238E27FC236}">
                <a16:creationId xmlns:a16="http://schemas.microsoft.com/office/drawing/2014/main" id="{352B744B-0F81-487E-A851-51A3233F0E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09728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4D6D39BE-B8E2-4FCD-92BE-1E88F59736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1226" y="237744"/>
            <a:ext cx="10550347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C13A2EBD-9403-4884-A9BD-8B154778C3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4670" y="374904"/>
            <a:ext cx="10303459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FC386CB-2A6C-4D50-AC11-AD66C5C5E8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120" y="642594"/>
            <a:ext cx="9052560" cy="1371600"/>
          </a:xfrm>
        </p:spPr>
        <p:txBody>
          <a:bodyPr>
            <a:normAutofit/>
          </a:bodyPr>
          <a:lstStyle/>
          <a:p>
            <a:r>
              <a:rPr lang="en-US" dirty="0"/>
              <a:t>I Must Spend Time in Prayer</a:t>
            </a:r>
          </a:p>
        </p:txBody>
      </p:sp>
      <p:pic>
        <p:nvPicPr>
          <p:cNvPr id="6" name="Picture 5" descr="A stack of books&#10;&#10;Description automatically generated with medium confidence">
            <a:extLst>
              <a:ext uri="{FF2B5EF4-FFF2-40B4-BE49-F238E27FC236}">
                <a16:creationId xmlns:a16="http://schemas.microsoft.com/office/drawing/2014/main" id="{9A627B36-F4D6-43BB-BA05-216A1C55C9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916" y="3206666"/>
            <a:ext cx="2717682" cy="1542284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5F3EFB-4436-4757-AF9B-91AF8FA1D5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73448" y="2103120"/>
            <a:ext cx="5839232" cy="393192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59:2 </a:t>
            </a:r>
            <a:r>
              <a:rPr lang="en-US" sz="4000" baseline="30000" dirty="0">
                <a:latin typeface="Arial" panose="020B0604020202020204" pitchFamily="34" charset="0"/>
                <a:cs typeface="Arial" panose="020B0604020202020204" pitchFamily="34" charset="0"/>
              </a:rPr>
              <a:t>2 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But your iniquities have separated you from your God;</a:t>
            </a:r>
            <a:b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And your sins have hidden 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His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face from you,</a:t>
            </a:r>
            <a:b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So that He will not hear.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45155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>
            <a:extLst>
              <a:ext uri="{FF2B5EF4-FFF2-40B4-BE49-F238E27FC236}">
                <a16:creationId xmlns:a16="http://schemas.microsoft.com/office/drawing/2014/main" id="{352B744B-0F81-487E-A851-51A3233F0E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09728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4D6D39BE-B8E2-4FCD-92BE-1E88F59736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1226" y="237744"/>
            <a:ext cx="10550347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C13A2EBD-9403-4884-A9BD-8B154778C3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4670" y="374904"/>
            <a:ext cx="10303459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FC386CB-2A6C-4D50-AC11-AD66C5C5E8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120" y="642594"/>
            <a:ext cx="9052560" cy="1371600"/>
          </a:xfrm>
        </p:spPr>
        <p:txBody>
          <a:bodyPr>
            <a:normAutofit/>
          </a:bodyPr>
          <a:lstStyle/>
          <a:p>
            <a:r>
              <a:rPr lang="en-US" dirty="0"/>
              <a:t>I Must Spend Time in Prayer</a:t>
            </a:r>
          </a:p>
        </p:txBody>
      </p:sp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0AC65963-64A0-4390-8919-871ECF2AF3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916" y="2958678"/>
            <a:ext cx="2717682" cy="2038261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5F3EFB-4436-4757-AF9B-91AF8FA1D5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73448" y="2103120"/>
            <a:ext cx="5839232" cy="39319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15:8 </a:t>
            </a:r>
            <a:r>
              <a:rPr lang="en-US" sz="4000" baseline="30000" dirty="0">
                <a:latin typeface="Arial" panose="020B0604020202020204" pitchFamily="34" charset="0"/>
                <a:cs typeface="Arial" panose="020B0604020202020204" pitchFamily="34" charset="0"/>
              </a:rPr>
              <a:t>8 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The sacrifice of the wicked 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an abomination to the </a:t>
            </a:r>
            <a:r>
              <a:rPr lang="en-US" sz="4000" cap="small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Lord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b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But the prayer of the upright 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His delight.</a:t>
            </a:r>
          </a:p>
          <a:p>
            <a:pPr marL="0" indent="0">
              <a:buNone/>
            </a:pP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75002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>
            <a:extLst>
              <a:ext uri="{FF2B5EF4-FFF2-40B4-BE49-F238E27FC236}">
                <a16:creationId xmlns:a16="http://schemas.microsoft.com/office/drawing/2014/main" id="{352B744B-0F81-487E-A851-51A3233F0E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09728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4D6D39BE-B8E2-4FCD-92BE-1E88F59736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1226" y="237744"/>
            <a:ext cx="10550347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C13A2EBD-9403-4884-A9BD-8B154778C3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4670" y="374904"/>
            <a:ext cx="10303459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FC386CB-2A6C-4D50-AC11-AD66C5C5E8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120" y="642594"/>
            <a:ext cx="9052560" cy="1371600"/>
          </a:xfrm>
        </p:spPr>
        <p:txBody>
          <a:bodyPr>
            <a:normAutofit/>
          </a:bodyPr>
          <a:lstStyle/>
          <a:p>
            <a:r>
              <a:rPr lang="en-US" dirty="0"/>
              <a:t>I Must Spend Time in Prayer</a:t>
            </a:r>
          </a:p>
        </p:txBody>
      </p:sp>
      <p:pic>
        <p:nvPicPr>
          <p:cNvPr id="6" name="Picture 5" descr="Text, logo&#10;&#10;Description automatically generated">
            <a:extLst>
              <a:ext uri="{FF2B5EF4-FFF2-40B4-BE49-F238E27FC236}">
                <a16:creationId xmlns:a16="http://schemas.microsoft.com/office/drawing/2014/main" id="{3B1F7609-8BC9-40BE-9F6E-32EF73D479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916" y="2618967"/>
            <a:ext cx="2717682" cy="2717682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5F3EFB-4436-4757-AF9B-91AF8FA1D5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73448" y="2103120"/>
            <a:ext cx="5839232" cy="39319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Jn 9:31 </a:t>
            </a:r>
            <a:r>
              <a:rPr lang="en-US" sz="3600" baseline="30000" dirty="0">
                <a:latin typeface="Arial" panose="020B0604020202020204" pitchFamily="34" charset="0"/>
                <a:cs typeface="Arial" panose="020B0604020202020204" pitchFamily="34" charset="0"/>
              </a:rPr>
              <a:t>31 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Now we know that God does not hear sinners; but if anyone is a worshiper of God and does His will, He hears him. </a:t>
            </a:r>
          </a:p>
          <a:p>
            <a:pPr marL="0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63766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>
            <a:extLst>
              <a:ext uri="{FF2B5EF4-FFF2-40B4-BE49-F238E27FC236}">
                <a16:creationId xmlns:a16="http://schemas.microsoft.com/office/drawing/2014/main" id="{352B744B-0F81-487E-A851-51A3233F0E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09728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4D6D39BE-B8E2-4FCD-92BE-1E88F59736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1226" y="237744"/>
            <a:ext cx="10550347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C13A2EBD-9403-4884-A9BD-8B154778C3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4670" y="374904"/>
            <a:ext cx="10303459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FC386CB-2A6C-4D50-AC11-AD66C5C5E8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120" y="642594"/>
            <a:ext cx="9052560" cy="1371600"/>
          </a:xfrm>
        </p:spPr>
        <p:txBody>
          <a:bodyPr>
            <a:normAutofit/>
          </a:bodyPr>
          <a:lstStyle/>
          <a:p>
            <a:r>
              <a:rPr lang="en-US" dirty="0"/>
              <a:t>I Must Spend Time in Prayer</a:t>
            </a:r>
          </a:p>
        </p:txBody>
      </p:sp>
      <p:pic>
        <p:nvPicPr>
          <p:cNvPr id="6" name="Picture 5" descr="Text, logo&#10;&#10;Description automatically generated">
            <a:extLst>
              <a:ext uri="{FF2B5EF4-FFF2-40B4-BE49-F238E27FC236}">
                <a16:creationId xmlns:a16="http://schemas.microsoft.com/office/drawing/2014/main" id="{3B1F7609-8BC9-40BE-9F6E-32EF73D479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916" y="2618967"/>
            <a:ext cx="2717682" cy="2717682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5F3EFB-4436-4757-AF9B-91AF8FA1D5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73448" y="2103120"/>
            <a:ext cx="5839232" cy="393192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3900" dirty="0">
                <a:latin typeface="Arial" panose="020B0604020202020204" pitchFamily="34" charset="0"/>
                <a:cs typeface="Arial" panose="020B0604020202020204" pitchFamily="34" charset="0"/>
              </a:rPr>
              <a:t>1 Pet 3:12 For the eyes of the </a:t>
            </a:r>
            <a:r>
              <a:rPr lang="en-US" sz="3900" cap="small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Lord</a:t>
            </a:r>
            <a:r>
              <a:rPr lang="en-US" sz="3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900" i="1" dirty="0">
                <a:latin typeface="Arial" panose="020B0604020202020204" pitchFamily="34" charset="0"/>
                <a:cs typeface="Arial" panose="020B0604020202020204" pitchFamily="34" charset="0"/>
              </a:rPr>
              <a:t>are</a:t>
            </a:r>
            <a:r>
              <a:rPr lang="en-US" sz="3900" dirty="0">
                <a:latin typeface="Arial" panose="020B0604020202020204" pitchFamily="34" charset="0"/>
                <a:cs typeface="Arial" panose="020B0604020202020204" pitchFamily="34" charset="0"/>
              </a:rPr>
              <a:t> on the righteous,</a:t>
            </a:r>
            <a:br>
              <a:rPr lang="en-US" sz="39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900" dirty="0">
                <a:latin typeface="Arial" panose="020B0604020202020204" pitchFamily="34" charset="0"/>
                <a:cs typeface="Arial" panose="020B0604020202020204" pitchFamily="34" charset="0"/>
              </a:rPr>
              <a:t>And His ears </a:t>
            </a:r>
            <a:r>
              <a:rPr lang="en-US" sz="3900" i="1" dirty="0">
                <a:latin typeface="Arial" panose="020B0604020202020204" pitchFamily="34" charset="0"/>
                <a:cs typeface="Arial" panose="020B0604020202020204" pitchFamily="34" charset="0"/>
              </a:rPr>
              <a:t>are open</a:t>
            </a:r>
            <a:r>
              <a:rPr lang="en-US" sz="3900" dirty="0">
                <a:latin typeface="Arial" panose="020B0604020202020204" pitchFamily="34" charset="0"/>
                <a:cs typeface="Arial" panose="020B0604020202020204" pitchFamily="34" charset="0"/>
              </a:rPr>
              <a:t> to their prayers;</a:t>
            </a:r>
            <a:br>
              <a:rPr lang="en-US" sz="39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900" dirty="0">
                <a:latin typeface="Arial" panose="020B0604020202020204" pitchFamily="34" charset="0"/>
                <a:cs typeface="Arial" panose="020B0604020202020204" pitchFamily="34" charset="0"/>
              </a:rPr>
              <a:t>But the face of the </a:t>
            </a:r>
            <a:r>
              <a:rPr lang="en-US" sz="3900" cap="small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Lord</a:t>
            </a:r>
            <a:r>
              <a:rPr lang="en-US" sz="3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900" i="1" dirty="0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en-US" sz="3900" dirty="0">
                <a:latin typeface="Arial" panose="020B0604020202020204" pitchFamily="34" charset="0"/>
                <a:cs typeface="Arial" panose="020B0604020202020204" pitchFamily="34" charset="0"/>
              </a:rPr>
              <a:t> against those who do evil.</a:t>
            </a:r>
          </a:p>
          <a:p>
            <a:pPr marL="0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74021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C386CB-2A6C-4D50-AC11-AD66C5C5E8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I Must Spend Time in Prayer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5F3EFB-4436-4757-AF9B-91AF8FA1D5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8E12876A-B840-4DE0-8552-C4E78DF6D3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120" y="1906622"/>
            <a:ext cx="9052560" cy="4308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14915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C386CB-2A6C-4D50-AC11-AD66C5C5E8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 Must Continue to Live a Moral Life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5F3EFB-4436-4757-AF9B-91AF8FA1D5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AC28CF04-44BB-4F4D-9F9F-18750F0AD5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120" y="1690687"/>
            <a:ext cx="9164541" cy="4524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5369795"/>
      </p:ext>
    </p:extLst>
  </p:cSld>
  <p:clrMapOvr>
    <a:masterClrMapping/>
  </p:clrMapOvr>
  <p:transition spd="slow">
    <p:push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ectangle 49">
            <a:extLst>
              <a:ext uri="{FF2B5EF4-FFF2-40B4-BE49-F238E27FC236}">
                <a16:creationId xmlns:a16="http://schemas.microsoft.com/office/drawing/2014/main" id="{352B744B-0F81-487E-A851-51A3233F0E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09728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4D6D39BE-B8E2-4FCD-92BE-1E88F59736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1226" y="237744"/>
            <a:ext cx="10550347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C13A2EBD-9403-4884-A9BD-8B154778C3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4670" y="374904"/>
            <a:ext cx="10303459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FC386CB-2A6C-4D50-AC11-AD66C5C5E8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120" y="642594"/>
            <a:ext cx="9052560" cy="1371600"/>
          </a:xfrm>
        </p:spPr>
        <p:txBody>
          <a:bodyPr>
            <a:normAutofit/>
          </a:bodyPr>
          <a:lstStyle/>
          <a:p>
            <a:r>
              <a:rPr lang="en-US" dirty="0"/>
              <a:t>I Must Seek Forgiveness When I Stumble</a:t>
            </a:r>
          </a:p>
        </p:txBody>
      </p:sp>
      <p:pic>
        <p:nvPicPr>
          <p:cNvPr id="5" name="Picture 4" descr="A red circle with black text&#10;&#10;Description automatically generated with low confidence">
            <a:extLst>
              <a:ext uri="{FF2B5EF4-FFF2-40B4-BE49-F238E27FC236}">
                <a16:creationId xmlns:a16="http://schemas.microsoft.com/office/drawing/2014/main" id="{D7DAD3E4-727A-46C7-94EF-99AF8D97FC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916" y="2556444"/>
            <a:ext cx="2717682" cy="2842728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5F3EFB-4436-4757-AF9B-91AF8FA1D5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73448" y="2103120"/>
            <a:ext cx="5839232" cy="393192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1 Jn 1:8-9 </a:t>
            </a:r>
            <a:r>
              <a:rPr lang="en-US" sz="3600" baseline="30000" dirty="0">
                <a:latin typeface="Arial" panose="020B0604020202020204" pitchFamily="34" charset="0"/>
                <a:cs typeface="Arial" panose="020B0604020202020204" pitchFamily="34" charset="0"/>
              </a:rPr>
              <a:t>8 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If we say that we have no sin, we deceive ourselves, and the truth is not in us. </a:t>
            </a:r>
            <a:r>
              <a:rPr lang="en-US" sz="3600" baseline="30000" dirty="0">
                <a:latin typeface="Arial" panose="020B0604020202020204" pitchFamily="34" charset="0"/>
                <a:cs typeface="Arial" panose="020B0604020202020204" pitchFamily="34" charset="0"/>
              </a:rPr>
              <a:t>9 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If we confess our sins, He is faithful and just to forgive us </a:t>
            </a:r>
            <a:r>
              <a:rPr lang="en-US" sz="3600" i="1" dirty="0">
                <a:latin typeface="Arial" panose="020B0604020202020204" pitchFamily="34" charset="0"/>
                <a:cs typeface="Arial" panose="020B0604020202020204" pitchFamily="34" charset="0"/>
              </a:rPr>
              <a:t>our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sins and to cleanse us from all unrighteousness. </a:t>
            </a:r>
          </a:p>
          <a:p>
            <a:pPr marL="0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8725940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352B744B-0F81-487E-A851-51A3233F0E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09728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4D6D39BE-B8E2-4FCD-92BE-1E88F59736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1226" y="237744"/>
            <a:ext cx="10550347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C13A2EBD-9403-4884-A9BD-8B154778C3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4670" y="374904"/>
            <a:ext cx="10303459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FC386CB-2A6C-4D50-AC11-AD66C5C5E8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120" y="642594"/>
            <a:ext cx="9052560" cy="1371600"/>
          </a:xfrm>
        </p:spPr>
        <p:txBody>
          <a:bodyPr>
            <a:normAutofit/>
          </a:bodyPr>
          <a:lstStyle/>
          <a:p>
            <a:r>
              <a:rPr lang="en-US" dirty="0"/>
              <a:t>I Must Spend Time With Other Christians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7434F67-F04E-47B2-9B26-DC41627A4E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916" y="2958678"/>
            <a:ext cx="2717682" cy="2038261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5F3EFB-4436-4757-AF9B-91AF8FA1D5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73448" y="2103120"/>
            <a:ext cx="5839232" cy="393192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1:1 1 Blessed </a:t>
            </a:r>
            <a:r>
              <a:rPr lang="en-US" sz="3600" i="1" dirty="0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the man</a:t>
            </a:r>
            <a:b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Who walks not in the counsel of the ungodly, Nor stands in the path of sinners, Nor sits in the seat of the scornful;</a:t>
            </a:r>
          </a:p>
        </p:txBody>
      </p:sp>
    </p:spTree>
    <p:extLst>
      <p:ext uri="{BB962C8B-B14F-4D97-AF65-F5344CB8AC3E}">
        <p14:creationId xmlns:p14="http://schemas.microsoft.com/office/powerpoint/2010/main" val="162454262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ectangle 49">
            <a:extLst>
              <a:ext uri="{FF2B5EF4-FFF2-40B4-BE49-F238E27FC236}">
                <a16:creationId xmlns:a16="http://schemas.microsoft.com/office/drawing/2014/main" id="{352B744B-0F81-487E-A851-51A3233F0E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09728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4D6D39BE-B8E2-4FCD-92BE-1E88F59736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1226" y="237744"/>
            <a:ext cx="10550347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C13A2EBD-9403-4884-A9BD-8B154778C3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4670" y="374904"/>
            <a:ext cx="10303459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FC386CB-2A6C-4D50-AC11-AD66C5C5E8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120" y="642594"/>
            <a:ext cx="9052560" cy="1371600"/>
          </a:xfrm>
        </p:spPr>
        <p:txBody>
          <a:bodyPr>
            <a:normAutofit/>
          </a:bodyPr>
          <a:lstStyle/>
          <a:p>
            <a:r>
              <a:rPr lang="en-US" dirty="0"/>
              <a:t>I Must Seek Forgiveness When I Stumble</a:t>
            </a:r>
          </a:p>
        </p:txBody>
      </p:sp>
      <p:pic>
        <p:nvPicPr>
          <p:cNvPr id="5" name="Picture 4" descr="A red circle with black text&#10;&#10;Description automatically generated with low confidence">
            <a:extLst>
              <a:ext uri="{FF2B5EF4-FFF2-40B4-BE49-F238E27FC236}">
                <a16:creationId xmlns:a16="http://schemas.microsoft.com/office/drawing/2014/main" id="{D7DAD3E4-727A-46C7-94EF-99AF8D97FC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916" y="2556444"/>
            <a:ext cx="2717682" cy="2842728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5F3EFB-4436-4757-AF9B-91AF8FA1D5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73448" y="2103120"/>
            <a:ext cx="5839232" cy="39319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1 Jn 1:10 </a:t>
            </a:r>
            <a:r>
              <a:rPr lang="en-US" sz="4000" baseline="30000" dirty="0">
                <a:latin typeface="Arial" panose="020B0604020202020204" pitchFamily="34" charset="0"/>
                <a:cs typeface="Arial" panose="020B0604020202020204" pitchFamily="34" charset="0"/>
              </a:rPr>
              <a:t>10 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If we say that we have not sinned, we make Him a liar, and His word is not in us.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40238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ectangle 49">
            <a:extLst>
              <a:ext uri="{FF2B5EF4-FFF2-40B4-BE49-F238E27FC236}">
                <a16:creationId xmlns:a16="http://schemas.microsoft.com/office/drawing/2014/main" id="{352B744B-0F81-487E-A851-51A3233F0E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09728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4D6D39BE-B8E2-4FCD-92BE-1E88F59736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1226" y="237744"/>
            <a:ext cx="10550347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C13A2EBD-9403-4884-A9BD-8B154778C3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4670" y="374904"/>
            <a:ext cx="10303459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FC386CB-2A6C-4D50-AC11-AD66C5C5E8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120" y="642594"/>
            <a:ext cx="9052560" cy="1371600"/>
          </a:xfrm>
        </p:spPr>
        <p:txBody>
          <a:bodyPr>
            <a:normAutofit/>
          </a:bodyPr>
          <a:lstStyle/>
          <a:p>
            <a:r>
              <a:rPr lang="en-US" dirty="0"/>
              <a:t>I Must Seek Forgiveness When I Stumble</a:t>
            </a:r>
          </a:p>
        </p:txBody>
      </p:sp>
      <p:pic>
        <p:nvPicPr>
          <p:cNvPr id="5" name="Picture 4" descr="A red circle with black text&#10;&#10;Description automatically generated with low confidence">
            <a:extLst>
              <a:ext uri="{FF2B5EF4-FFF2-40B4-BE49-F238E27FC236}">
                <a16:creationId xmlns:a16="http://schemas.microsoft.com/office/drawing/2014/main" id="{D7DAD3E4-727A-46C7-94EF-99AF8D97FC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916" y="2556444"/>
            <a:ext cx="2717682" cy="2842728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5F3EFB-4436-4757-AF9B-91AF8FA1D5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73448" y="2103120"/>
            <a:ext cx="5839232" cy="3931920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1 Jn 2:1 2 My little children, these things I write to you, so that you may not sin. And if anyone sins, we have an Advocate with the Father, Jesus Christ the righteous.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43077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ectangle 49">
            <a:extLst>
              <a:ext uri="{FF2B5EF4-FFF2-40B4-BE49-F238E27FC236}">
                <a16:creationId xmlns:a16="http://schemas.microsoft.com/office/drawing/2014/main" id="{352B744B-0F81-487E-A851-51A3233F0E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09728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4D6D39BE-B8E2-4FCD-92BE-1E88F59736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1226" y="237744"/>
            <a:ext cx="10550347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C13A2EBD-9403-4884-A9BD-8B154778C3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4670" y="374904"/>
            <a:ext cx="10303459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FC386CB-2A6C-4D50-AC11-AD66C5C5E8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120" y="642594"/>
            <a:ext cx="9052560" cy="1371600"/>
          </a:xfrm>
        </p:spPr>
        <p:txBody>
          <a:bodyPr>
            <a:normAutofit/>
          </a:bodyPr>
          <a:lstStyle/>
          <a:p>
            <a:r>
              <a:rPr lang="en-US" dirty="0"/>
              <a:t>I Must Seek Forgiveness When I Stumble</a:t>
            </a:r>
          </a:p>
        </p:txBody>
      </p:sp>
      <p:pic>
        <p:nvPicPr>
          <p:cNvPr id="5" name="Picture 4" descr="A red circle with black text&#10;&#10;Description automatically generated with low confidence">
            <a:extLst>
              <a:ext uri="{FF2B5EF4-FFF2-40B4-BE49-F238E27FC236}">
                <a16:creationId xmlns:a16="http://schemas.microsoft.com/office/drawing/2014/main" id="{D7DAD3E4-727A-46C7-94EF-99AF8D97FC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916" y="2556444"/>
            <a:ext cx="2717682" cy="2842728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5F3EFB-4436-4757-AF9B-91AF8FA1D5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73448" y="2103120"/>
            <a:ext cx="5839232" cy="39319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1 Jn 2:2 </a:t>
            </a:r>
            <a:r>
              <a:rPr lang="en-US" sz="3600" baseline="30000" dirty="0">
                <a:latin typeface="Arial" panose="020B0604020202020204" pitchFamily="34" charset="0"/>
                <a:cs typeface="Arial" panose="020B0604020202020204" pitchFamily="34" charset="0"/>
              </a:rPr>
              <a:t>2 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And He Himself is the propitiation for our sins, and not for ours only but also for the whole world.</a:t>
            </a:r>
          </a:p>
        </p:txBody>
      </p:sp>
    </p:spTree>
    <p:extLst>
      <p:ext uri="{BB962C8B-B14F-4D97-AF65-F5344CB8AC3E}">
        <p14:creationId xmlns:p14="http://schemas.microsoft.com/office/powerpoint/2010/main" val="170766510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4A54A7-2EC4-4FCB-949D-04BF9079DC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 Have Work to Do</a:t>
            </a:r>
          </a:p>
        </p:txBody>
      </p:sp>
      <p:pic>
        <p:nvPicPr>
          <p:cNvPr id="5" name="Content Placeholder 4" descr="Diagram&#10;&#10;Description automatically generated">
            <a:extLst>
              <a:ext uri="{FF2B5EF4-FFF2-40B4-BE49-F238E27FC236}">
                <a16:creationId xmlns:a16="http://schemas.microsoft.com/office/drawing/2014/main" id="{0FB90D3E-6E91-4EC6-BCEA-B5817A6231B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120" y="2014194"/>
            <a:ext cx="9052560" cy="4201211"/>
          </a:xfrm>
        </p:spPr>
      </p:pic>
    </p:spTree>
    <p:extLst>
      <p:ext uri="{BB962C8B-B14F-4D97-AF65-F5344CB8AC3E}">
        <p14:creationId xmlns:p14="http://schemas.microsoft.com/office/powerpoint/2010/main" val="2753639442"/>
      </p:ext>
    </p:extLst>
  </p:cSld>
  <p:clrMapOvr>
    <a:masterClrMapping/>
  </p:clrMapOvr>
  <p:transition spd="slow">
    <p:push dir="u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Rectangle 67">
            <a:extLst>
              <a:ext uri="{FF2B5EF4-FFF2-40B4-BE49-F238E27FC236}">
                <a16:creationId xmlns:a16="http://schemas.microsoft.com/office/drawing/2014/main" id="{352B744B-0F81-487E-A851-51A3233F0E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09728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4D6D39BE-B8E2-4FCD-92BE-1E88F59736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1226" y="237744"/>
            <a:ext cx="10550347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C13A2EBD-9403-4884-A9BD-8B154778C3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4670" y="374904"/>
            <a:ext cx="10303459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FC386CB-2A6C-4D50-AC11-AD66C5C5E8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120" y="642594"/>
            <a:ext cx="9052560" cy="1371600"/>
          </a:xfrm>
        </p:spPr>
        <p:txBody>
          <a:bodyPr>
            <a:normAutofit/>
          </a:bodyPr>
          <a:lstStyle/>
          <a:p>
            <a:r>
              <a:rPr lang="en-US" dirty="0"/>
              <a:t>I Have Work to Do</a:t>
            </a:r>
          </a:p>
        </p:txBody>
      </p:sp>
      <p:pic>
        <p:nvPicPr>
          <p:cNvPr id="8" name="Picture 7" descr="A picture containing clothing, headdress, helmet, red&#10;&#10;Description automatically generated">
            <a:extLst>
              <a:ext uri="{FF2B5EF4-FFF2-40B4-BE49-F238E27FC236}">
                <a16:creationId xmlns:a16="http://schemas.microsoft.com/office/drawing/2014/main" id="{93F9CF76-CD04-4368-AB6E-4F26F51752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916" y="3070782"/>
            <a:ext cx="2717682" cy="1814052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5F3EFB-4436-4757-AF9B-91AF8FA1D5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73448" y="2103120"/>
            <a:ext cx="5839232" cy="393192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1 Cor 15:58 </a:t>
            </a:r>
            <a:r>
              <a:rPr lang="en-US" sz="3600" baseline="30000" dirty="0">
                <a:latin typeface="Arial" panose="020B0604020202020204" pitchFamily="34" charset="0"/>
                <a:cs typeface="Arial" panose="020B0604020202020204" pitchFamily="34" charset="0"/>
              </a:rPr>
              <a:t>58 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Therefore, my beloved brethren, be steadfast, immovable, always abounding in the work of the Lord, knowing that your labor is not in vain in the Lord.</a:t>
            </a:r>
          </a:p>
        </p:txBody>
      </p:sp>
    </p:spTree>
    <p:extLst>
      <p:ext uri="{BB962C8B-B14F-4D97-AF65-F5344CB8AC3E}">
        <p14:creationId xmlns:p14="http://schemas.microsoft.com/office/powerpoint/2010/main" val="39721554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C8AC92D2-D6DE-4772-A874-5D65F883FC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56410" y="457201"/>
            <a:ext cx="11281609" cy="5943603"/>
          </a:xfrm>
          <a:prstGeom prst="rect">
            <a:avLst/>
          </a:prstGeom>
          <a:solidFill>
            <a:srgbClr val="FFFFFF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0F2E3678-25D0-49F9-9BD6-8D4D605650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38" y="621793"/>
            <a:ext cx="10954512" cy="5614416"/>
          </a:xfrm>
          <a:prstGeom prst="rect">
            <a:avLst/>
          </a:prstGeom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874D30-2720-448C-8BD1-7FCD5F707D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7249" y="1348844"/>
            <a:ext cx="5716338" cy="3042706"/>
          </a:xfrm>
        </p:spPr>
        <p:txBody>
          <a:bodyPr>
            <a:normAutofit/>
          </a:bodyPr>
          <a:lstStyle/>
          <a:p>
            <a:r>
              <a:rPr lang="en-US" sz="6000" dirty="0"/>
              <a:t>I’ve been baptized…Now what?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3124126-9B0E-4ECC-A3B2-2FAD5E488C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7786" y="4682063"/>
            <a:ext cx="5355264" cy="950253"/>
          </a:xfrm>
        </p:spPr>
        <p:txBody>
          <a:bodyPr>
            <a:normAutofit/>
          </a:bodyPr>
          <a:lstStyle/>
          <a:p>
            <a:r>
              <a:rPr lang="en-US" dirty="0"/>
              <a:t> 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63A45CD5-61B0-48E1-8090-7584418C27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25298" y="446824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C6D4C1FD-C274-4FA8-939A-09E6498EFC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539598" y="446823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C13D4426-8AD5-43D7-8033-05DBB3BFE6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231238" y="446823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1EC8029B-C6E2-4459-859A-7539865E00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539598" y="1092118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Male Clipart Confused Customer - Confused Png, Transparent Png ,  Transparent Png Image - PNGitem">
            <a:extLst>
              <a:ext uri="{FF2B5EF4-FFF2-40B4-BE49-F238E27FC236}">
                <a16:creationId xmlns:a16="http://schemas.microsoft.com/office/drawing/2014/main" id="{F9486EA2-D6D6-4263-A294-E1AAF63848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56949" y="1873363"/>
            <a:ext cx="3513108" cy="3129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106A71C-6AB3-4954-AECB-D71EA6D1CBC4}"/>
              </a:ext>
            </a:extLst>
          </p:cNvPr>
          <p:cNvSpPr txBox="1"/>
          <p:nvPr/>
        </p:nvSpPr>
        <p:spPr>
          <a:xfrm flipH="1">
            <a:off x="1044090" y="4565352"/>
            <a:ext cx="637429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have been saved and I live for God</a:t>
            </a:r>
          </a:p>
        </p:txBody>
      </p:sp>
    </p:spTree>
    <p:extLst>
      <p:ext uri="{BB962C8B-B14F-4D97-AF65-F5344CB8AC3E}">
        <p14:creationId xmlns:p14="http://schemas.microsoft.com/office/powerpoint/2010/main" val="21618134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>
            <a:extLst>
              <a:ext uri="{FF2B5EF4-FFF2-40B4-BE49-F238E27FC236}">
                <a16:creationId xmlns:a16="http://schemas.microsoft.com/office/drawing/2014/main" id="{352B744B-0F81-487E-A851-51A3233F0E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09728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4D6D39BE-B8E2-4FCD-92BE-1E88F59736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1226" y="237744"/>
            <a:ext cx="10550347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C13A2EBD-9403-4884-A9BD-8B154778C3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4670" y="374904"/>
            <a:ext cx="10303459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FC386CB-2A6C-4D50-AC11-AD66C5C5E8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120" y="642594"/>
            <a:ext cx="9052560" cy="1371600"/>
          </a:xfrm>
        </p:spPr>
        <p:txBody>
          <a:bodyPr>
            <a:normAutofit/>
          </a:bodyPr>
          <a:lstStyle/>
          <a:p>
            <a:r>
              <a:rPr lang="en-US" dirty="0"/>
              <a:t>I Must Spend Time With Other Christians</a:t>
            </a:r>
          </a:p>
        </p:txBody>
      </p:sp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0AC65963-64A0-4390-8919-871ECF2AF3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916" y="2958678"/>
            <a:ext cx="2717682" cy="2038261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5F3EFB-4436-4757-AF9B-91AF8FA1D5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73448" y="2103120"/>
            <a:ext cx="5839232" cy="39319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12:26 </a:t>
            </a:r>
            <a:r>
              <a:rPr lang="en-US" sz="3600" baseline="30000" dirty="0">
                <a:latin typeface="Arial" panose="020B0604020202020204" pitchFamily="34" charset="0"/>
                <a:cs typeface="Arial" panose="020B0604020202020204" pitchFamily="34" charset="0"/>
              </a:rPr>
              <a:t>26 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The righteous should choose his friends carefully,</a:t>
            </a:r>
            <a:b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For the way of the wicked leads them astray.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66999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>
            <a:extLst>
              <a:ext uri="{FF2B5EF4-FFF2-40B4-BE49-F238E27FC236}">
                <a16:creationId xmlns:a16="http://schemas.microsoft.com/office/drawing/2014/main" id="{352B744B-0F81-487E-A851-51A3233F0E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09728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4D6D39BE-B8E2-4FCD-92BE-1E88F59736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1226" y="237744"/>
            <a:ext cx="10550347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C13A2EBD-9403-4884-A9BD-8B154778C3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4670" y="374904"/>
            <a:ext cx="10303459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FC386CB-2A6C-4D50-AC11-AD66C5C5E8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120" y="642594"/>
            <a:ext cx="9052560" cy="1371600"/>
          </a:xfrm>
        </p:spPr>
        <p:txBody>
          <a:bodyPr>
            <a:normAutofit/>
          </a:bodyPr>
          <a:lstStyle/>
          <a:p>
            <a:r>
              <a:rPr lang="en-US" dirty="0"/>
              <a:t>I Must Spend Time With Other Christians</a:t>
            </a:r>
          </a:p>
        </p:txBody>
      </p:sp>
      <p:pic>
        <p:nvPicPr>
          <p:cNvPr id="6" name="Picture 5" descr="Text, letter&#10;&#10;Description automatically generated">
            <a:extLst>
              <a:ext uri="{FF2B5EF4-FFF2-40B4-BE49-F238E27FC236}">
                <a16:creationId xmlns:a16="http://schemas.microsoft.com/office/drawing/2014/main" id="{BF054190-9C34-45EB-B7D0-94E6CA0DDB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916" y="3074179"/>
            <a:ext cx="2717682" cy="1807258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5F3EFB-4436-4757-AF9B-91AF8FA1D5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73448" y="2103120"/>
            <a:ext cx="5839232" cy="39319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23:16 </a:t>
            </a:r>
            <a:r>
              <a:rPr lang="en-US" sz="3600" baseline="30000" dirty="0">
                <a:latin typeface="Arial" panose="020B0604020202020204" pitchFamily="34" charset="0"/>
                <a:cs typeface="Arial" panose="020B0604020202020204" pitchFamily="34" charset="0"/>
              </a:rPr>
              <a:t>16 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Then Jonathan, Saul’s son, arose and went to David in the woods and strengthened his hand in God.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1813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9">
            <a:extLst>
              <a:ext uri="{FF2B5EF4-FFF2-40B4-BE49-F238E27FC236}">
                <a16:creationId xmlns:a16="http://schemas.microsoft.com/office/drawing/2014/main" id="{352B744B-0F81-487E-A851-51A3233F0E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09728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1">
            <a:extLst>
              <a:ext uri="{FF2B5EF4-FFF2-40B4-BE49-F238E27FC236}">
                <a16:creationId xmlns:a16="http://schemas.microsoft.com/office/drawing/2014/main" id="{4D6D39BE-B8E2-4FCD-92BE-1E88F59736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1226" y="237744"/>
            <a:ext cx="10550347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3">
            <a:extLst>
              <a:ext uri="{FF2B5EF4-FFF2-40B4-BE49-F238E27FC236}">
                <a16:creationId xmlns:a16="http://schemas.microsoft.com/office/drawing/2014/main" id="{C13A2EBD-9403-4884-A9BD-8B154778C3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4670" y="374904"/>
            <a:ext cx="10303459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FC386CB-2A6C-4D50-AC11-AD66C5C5E8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120" y="642594"/>
            <a:ext cx="9052560" cy="1371600"/>
          </a:xfrm>
        </p:spPr>
        <p:txBody>
          <a:bodyPr>
            <a:normAutofit/>
          </a:bodyPr>
          <a:lstStyle/>
          <a:p>
            <a:r>
              <a:rPr lang="en-US" dirty="0"/>
              <a:t>I Must Spend Time With Other Christians</a:t>
            </a:r>
          </a:p>
        </p:txBody>
      </p:sp>
      <p:pic>
        <p:nvPicPr>
          <p:cNvPr id="5" name="Picture 4" descr="A close-up of a credit card&#10;&#10;Description automatically generated with low confidence">
            <a:extLst>
              <a:ext uri="{FF2B5EF4-FFF2-40B4-BE49-F238E27FC236}">
                <a16:creationId xmlns:a16="http://schemas.microsoft.com/office/drawing/2014/main" id="{73131466-FF3E-44D7-AB0F-7E225A8BBD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916" y="2517913"/>
            <a:ext cx="2717682" cy="2955235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5F3EFB-4436-4757-AF9B-91AF8FA1D5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67824" y="2103120"/>
            <a:ext cx="6044856" cy="393192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2:42 </a:t>
            </a:r>
            <a:r>
              <a:rPr lang="en-US" sz="3600" baseline="30000" dirty="0">
                <a:latin typeface="Arial" panose="020B0604020202020204" pitchFamily="34" charset="0"/>
                <a:cs typeface="Arial" panose="020B0604020202020204" pitchFamily="34" charset="0"/>
              </a:rPr>
              <a:t>42 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And they continued steadfastly in the apostles’ doctrine and fellowship, in the breaking of bread, and in prayers.</a:t>
            </a:r>
          </a:p>
        </p:txBody>
      </p:sp>
    </p:spTree>
    <p:extLst>
      <p:ext uri="{BB962C8B-B14F-4D97-AF65-F5344CB8AC3E}">
        <p14:creationId xmlns:p14="http://schemas.microsoft.com/office/powerpoint/2010/main" val="18392681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9">
            <a:extLst>
              <a:ext uri="{FF2B5EF4-FFF2-40B4-BE49-F238E27FC236}">
                <a16:creationId xmlns:a16="http://schemas.microsoft.com/office/drawing/2014/main" id="{352B744B-0F81-487E-A851-51A3233F0E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09728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1">
            <a:extLst>
              <a:ext uri="{FF2B5EF4-FFF2-40B4-BE49-F238E27FC236}">
                <a16:creationId xmlns:a16="http://schemas.microsoft.com/office/drawing/2014/main" id="{4D6D39BE-B8E2-4FCD-92BE-1E88F59736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1226" y="237744"/>
            <a:ext cx="10550347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3">
            <a:extLst>
              <a:ext uri="{FF2B5EF4-FFF2-40B4-BE49-F238E27FC236}">
                <a16:creationId xmlns:a16="http://schemas.microsoft.com/office/drawing/2014/main" id="{C13A2EBD-9403-4884-A9BD-8B154778C3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4670" y="374904"/>
            <a:ext cx="10303459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FC386CB-2A6C-4D50-AC11-AD66C5C5E8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120" y="642594"/>
            <a:ext cx="9052560" cy="1371600"/>
          </a:xfrm>
        </p:spPr>
        <p:txBody>
          <a:bodyPr>
            <a:normAutofit/>
          </a:bodyPr>
          <a:lstStyle/>
          <a:p>
            <a:r>
              <a:rPr lang="en-US" dirty="0"/>
              <a:t>I Must Spend Time With Other Christians</a:t>
            </a:r>
          </a:p>
        </p:txBody>
      </p:sp>
      <p:pic>
        <p:nvPicPr>
          <p:cNvPr id="5" name="Picture 4" descr="A close-up of a credit card&#10;&#10;Description automatically generated with low confidence">
            <a:extLst>
              <a:ext uri="{FF2B5EF4-FFF2-40B4-BE49-F238E27FC236}">
                <a16:creationId xmlns:a16="http://schemas.microsoft.com/office/drawing/2014/main" id="{73131466-FF3E-44D7-AB0F-7E225A8BBD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916" y="2517913"/>
            <a:ext cx="2717682" cy="2955235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5F3EFB-4436-4757-AF9B-91AF8FA1D5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67824" y="2103120"/>
            <a:ext cx="6044856" cy="393192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2:46 </a:t>
            </a:r>
            <a:r>
              <a:rPr lang="en-US" sz="3600" baseline="30000" dirty="0">
                <a:latin typeface="Arial" panose="020B0604020202020204" pitchFamily="34" charset="0"/>
                <a:cs typeface="Arial" panose="020B0604020202020204" pitchFamily="34" charset="0"/>
              </a:rPr>
              <a:t>46 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So continuing daily with one accord in the temple, and breaking bread from house to house, they ate their food with gladness and simplicity of heart,</a:t>
            </a:r>
          </a:p>
        </p:txBody>
      </p:sp>
    </p:spTree>
    <p:extLst>
      <p:ext uri="{BB962C8B-B14F-4D97-AF65-F5344CB8AC3E}">
        <p14:creationId xmlns:p14="http://schemas.microsoft.com/office/powerpoint/2010/main" val="12001575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352B744B-0F81-487E-A851-51A3233F0E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09728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4D6D39BE-B8E2-4FCD-92BE-1E88F59736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1226" y="237744"/>
            <a:ext cx="10550347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C13A2EBD-9403-4884-A9BD-8B154778C3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4670" y="374904"/>
            <a:ext cx="10303459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FC386CB-2A6C-4D50-AC11-AD66C5C5E8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120" y="642594"/>
            <a:ext cx="9052560" cy="1371600"/>
          </a:xfrm>
        </p:spPr>
        <p:txBody>
          <a:bodyPr>
            <a:normAutofit/>
          </a:bodyPr>
          <a:lstStyle/>
          <a:p>
            <a:r>
              <a:rPr lang="en-US" dirty="0"/>
              <a:t>I Must Spend Time With Other Christians</a:t>
            </a:r>
          </a:p>
        </p:txBody>
      </p:sp>
      <p:pic>
        <p:nvPicPr>
          <p:cNvPr id="6" name="Picture 5" descr="A picture containing text, businesscard&#10;&#10;Description automatically generated">
            <a:extLst>
              <a:ext uri="{FF2B5EF4-FFF2-40B4-BE49-F238E27FC236}">
                <a16:creationId xmlns:a16="http://schemas.microsoft.com/office/drawing/2014/main" id="{6DB892A8-67EE-4341-91B7-70AB09519C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916" y="2958678"/>
            <a:ext cx="2717682" cy="2038261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5F3EFB-4436-4757-AF9B-91AF8FA1D5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73448" y="2103120"/>
            <a:ext cx="5839232" cy="39319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15:33 </a:t>
            </a:r>
            <a:r>
              <a:rPr lang="en-US" sz="3600" baseline="30000" dirty="0">
                <a:latin typeface="Arial" panose="020B0604020202020204" pitchFamily="34" charset="0"/>
                <a:cs typeface="Arial" panose="020B0604020202020204" pitchFamily="34" charset="0"/>
              </a:rPr>
              <a:t>33 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Do not be deceived: “Evil company corrupts good habits.” </a:t>
            </a:r>
          </a:p>
        </p:txBody>
      </p:sp>
    </p:spTree>
    <p:extLst>
      <p:ext uri="{BB962C8B-B14F-4D97-AF65-F5344CB8AC3E}">
        <p14:creationId xmlns:p14="http://schemas.microsoft.com/office/powerpoint/2010/main" val="2397497796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>
            <a:extLst>
              <a:ext uri="{FF2B5EF4-FFF2-40B4-BE49-F238E27FC236}">
                <a16:creationId xmlns:a16="http://schemas.microsoft.com/office/drawing/2014/main" id="{352B744B-0F81-487E-A851-51A3233F0E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09728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4D6D39BE-B8E2-4FCD-92BE-1E88F59736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1226" y="237744"/>
            <a:ext cx="10550347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C13A2EBD-9403-4884-A9BD-8B154778C3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4670" y="374904"/>
            <a:ext cx="10303459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FC386CB-2A6C-4D50-AC11-AD66C5C5E8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120" y="642594"/>
            <a:ext cx="9052560" cy="1371600"/>
          </a:xfrm>
        </p:spPr>
        <p:txBody>
          <a:bodyPr>
            <a:normAutofit/>
          </a:bodyPr>
          <a:lstStyle/>
          <a:p>
            <a:r>
              <a:rPr lang="en-US" dirty="0"/>
              <a:t>I Must Spend Time With Other Christians</a:t>
            </a:r>
          </a:p>
        </p:txBody>
      </p:sp>
      <p:pic>
        <p:nvPicPr>
          <p:cNvPr id="5" name="Picture 4" descr="Text, letter&#10;&#10;Description automatically generated">
            <a:extLst>
              <a:ext uri="{FF2B5EF4-FFF2-40B4-BE49-F238E27FC236}">
                <a16:creationId xmlns:a16="http://schemas.microsoft.com/office/drawing/2014/main" id="{18644CDE-6350-43E5-9C93-5E704A2B4A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916" y="3128533"/>
            <a:ext cx="2717682" cy="1698551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5F3EFB-4436-4757-AF9B-91AF8FA1D5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73448" y="2103120"/>
            <a:ext cx="5839232" cy="393192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3:12 </a:t>
            </a:r>
            <a:r>
              <a:rPr lang="en-US" sz="3600" baseline="30000" dirty="0">
                <a:latin typeface="Arial" panose="020B0604020202020204" pitchFamily="34" charset="0"/>
                <a:cs typeface="Arial" panose="020B0604020202020204" pitchFamily="34" charset="0"/>
              </a:rPr>
              <a:t>12 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Beware, brethren, lest there be in any of you an evil heart of unbelief in departing from the living God;</a:t>
            </a:r>
          </a:p>
        </p:txBody>
      </p:sp>
    </p:spTree>
    <p:extLst>
      <p:ext uri="{BB962C8B-B14F-4D97-AF65-F5344CB8AC3E}">
        <p14:creationId xmlns:p14="http://schemas.microsoft.com/office/powerpoint/2010/main" val="30312125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>
            <a:extLst>
              <a:ext uri="{FF2B5EF4-FFF2-40B4-BE49-F238E27FC236}">
                <a16:creationId xmlns:a16="http://schemas.microsoft.com/office/drawing/2014/main" id="{352B744B-0F81-487E-A851-51A3233F0E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09728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4D6D39BE-B8E2-4FCD-92BE-1E88F59736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1226" y="237744"/>
            <a:ext cx="10550347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C13A2EBD-9403-4884-A9BD-8B154778C3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4670" y="374904"/>
            <a:ext cx="10303459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FC386CB-2A6C-4D50-AC11-AD66C5C5E8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120" y="642594"/>
            <a:ext cx="9052560" cy="1371600"/>
          </a:xfrm>
        </p:spPr>
        <p:txBody>
          <a:bodyPr>
            <a:normAutofit/>
          </a:bodyPr>
          <a:lstStyle/>
          <a:p>
            <a:r>
              <a:rPr lang="en-US" dirty="0"/>
              <a:t>I Must Spend Time With Other Christians</a:t>
            </a:r>
          </a:p>
        </p:txBody>
      </p:sp>
      <p:pic>
        <p:nvPicPr>
          <p:cNvPr id="5" name="Picture 4" descr="Text, letter&#10;&#10;Description automatically generated">
            <a:extLst>
              <a:ext uri="{FF2B5EF4-FFF2-40B4-BE49-F238E27FC236}">
                <a16:creationId xmlns:a16="http://schemas.microsoft.com/office/drawing/2014/main" id="{18644CDE-6350-43E5-9C93-5E704A2B4A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916" y="3128533"/>
            <a:ext cx="2717682" cy="1698551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5F3EFB-4436-4757-AF9B-91AF8FA1D5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73448" y="2103120"/>
            <a:ext cx="5839232" cy="393192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3:13 </a:t>
            </a:r>
            <a:r>
              <a:rPr lang="en-US" sz="4000" baseline="30000" dirty="0">
                <a:latin typeface="Arial" panose="020B0604020202020204" pitchFamily="34" charset="0"/>
                <a:cs typeface="Arial" panose="020B0604020202020204" pitchFamily="34" charset="0"/>
              </a:rPr>
              <a:t>13 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but exhort one another daily, while it is called “Today,” lest any of you be hardened through the deceitfulness of sin.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29462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VTI">
  <a:themeElements>
    <a:clrScheme name="Custom 8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96A9A9"/>
      </a:accent1>
      <a:accent2>
        <a:srgbClr val="CB58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D0690C"/>
      </a:hlink>
      <a:folHlink>
        <a:srgbClr val="9696A0"/>
      </a:folHlink>
    </a:clrScheme>
    <a:fontScheme name="Savon">
      <a:majorFont>
        <a:latin typeface="Speak Pro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Selawik Light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VTI" id="{A72E8C35-66DD-49F8-AF66-813F19B983AE}" vid="{93CCBC76-B7A1-4C3D-93EA-5CE34C4670F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1774</TotalTime>
  <Words>760</Words>
  <Application>Microsoft Office PowerPoint</Application>
  <PresentationFormat>Custom</PresentationFormat>
  <Paragraphs>48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Arial</vt:lpstr>
      <vt:lpstr>Calibri</vt:lpstr>
      <vt:lpstr>Garamond</vt:lpstr>
      <vt:lpstr>Selawik Light</vt:lpstr>
      <vt:lpstr>Speak Pro</vt:lpstr>
      <vt:lpstr>SavonVTI</vt:lpstr>
      <vt:lpstr>I’ve been baptized…Now what?</vt:lpstr>
      <vt:lpstr>I Must Spend Time With Other Christians</vt:lpstr>
      <vt:lpstr>I Must Spend Time With Other Christians</vt:lpstr>
      <vt:lpstr>I Must Spend Time With Other Christians</vt:lpstr>
      <vt:lpstr>I Must Spend Time With Other Christians</vt:lpstr>
      <vt:lpstr>I Must Spend Time With Other Christians</vt:lpstr>
      <vt:lpstr>I Must Spend Time With Other Christians</vt:lpstr>
      <vt:lpstr>I Must Spend Time With Other Christians</vt:lpstr>
      <vt:lpstr>I Must Spend Time With Other Christians</vt:lpstr>
      <vt:lpstr>I Must Spend Time With Other Christians</vt:lpstr>
      <vt:lpstr>I Must Spend Time With Other Christians</vt:lpstr>
      <vt:lpstr>I Must Spend Time in Prayer</vt:lpstr>
      <vt:lpstr>I Must Spend Time in Prayer</vt:lpstr>
      <vt:lpstr>I Must Spend Time in Prayer</vt:lpstr>
      <vt:lpstr>I Must Spend Time in Prayer</vt:lpstr>
      <vt:lpstr>I Must Spend Time in Prayer</vt:lpstr>
      <vt:lpstr>I Must Spend Time in Prayer</vt:lpstr>
      <vt:lpstr>I Must Continue to Live a Moral Life</vt:lpstr>
      <vt:lpstr>I Must Seek Forgiveness When I Stumble</vt:lpstr>
      <vt:lpstr>I Must Seek Forgiveness When I Stumble</vt:lpstr>
      <vt:lpstr>I Must Seek Forgiveness When I Stumble</vt:lpstr>
      <vt:lpstr>I Must Seek Forgiveness When I Stumble</vt:lpstr>
      <vt:lpstr>I Have Work to Do</vt:lpstr>
      <vt:lpstr>I Have Work to Do</vt:lpstr>
      <vt:lpstr>I’ve been baptized…Now what?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I’ve been baptized…Now what?</dc:title>
  <dc:creator>West End</dc:creator>
  <cp:lastModifiedBy>christian miller</cp:lastModifiedBy>
  <cp:revision>36</cp:revision>
  <cp:lastPrinted>2021-07-17T19:54:58Z</cp:lastPrinted>
  <dcterms:created xsi:type="dcterms:W3CDTF">2021-07-05T18:43:49Z</dcterms:created>
  <dcterms:modified xsi:type="dcterms:W3CDTF">2021-07-17T19:55:08Z</dcterms:modified>
</cp:coreProperties>
</file>