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20" y="516"/>
      </p:cViewPr>
      <p:guideLst/>
    </p:cSldViewPr>
  </p:slideViewPr>
  <p:outlineViewPr>
    <p:cViewPr>
      <p:scale>
        <a:sx n="33" d="100"/>
        <a:sy n="33" d="100"/>
      </p:scale>
      <p:origin x="0" y="-1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11:12 – 14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7 12 </a:t>
            </a:r>
            <a:r>
              <a:rPr lang="en-US" dirty="0"/>
              <a:t>Now the next day, when they had come out from Bethany, He was hungry.”</a:t>
            </a:r>
          </a:p>
          <a:p>
            <a:pPr lvl="1"/>
            <a:r>
              <a:rPr lang="en-US" sz="2400" dirty="0"/>
              <a:t>He was hungry shows the humanity of Jesus</a:t>
            </a:r>
          </a:p>
          <a:p>
            <a:pPr lvl="1"/>
            <a:r>
              <a:rPr lang="en-US" sz="2400" dirty="0"/>
              <a:t>Just like all mankind He had need of both food and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19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13 </a:t>
            </a:r>
            <a:r>
              <a:rPr lang="en-US" sz="2000" dirty="0"/>
              <a:t>And seeing from afar a fig tree having leaves, He went to see if perhaps He would find something on it.</a:t>
            </a:r>
          </a:p>
          <a:p>
            <a:pPr lvl="1"/>
            <a:r>
              <a:rPr lang="en-US" dirty="0"/>
              <a:t>Fig trees were a common source of food</a:t>
            </a:r>
          </a:p>
          <a:p>
            <a:pPr lvl="1"/>
            <a:r>
              <a:rPr lang="en-US" dirty="0"/>
              <a:t>This particular tree had leaves and it was common for figs to grow with the leaves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49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13 </a:t>
            </a:r>
            <a:r>
              <a:rPr lang="en-US" sz="2000" dirty="0"/>
              <a:t>And seeing from afar a fig tree having leaves, He went to see if perhaps He would find something on it.</a:t>
            </a:r>
          </a:p>
          <a:p>
            <a:pPr lvl="1"/>
            <a:r>
              <a:rPr lang="en-US" dirty="0"/>
              <a:t>This particular tree had leaves but no fruit</a:t>
            </a:r>
          </a:p>
          <a:p>
            <a:pPr lvl="1"/>
            <a:r>
              <a:rPr lang="en-US" dirty="0"/>
              <a:t>Make note that this is not the time for figs</a:t>
            </a:r>
          </a:p>
          <a:p>
            <a:pPr lvl="1"/>
            <a:r>
              <a:rPr lang="en-US" dirty="0"/>
              <a:t>The question one may ask, “If it is not time for figs, whey did He look for them?”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13 </a:t>
            </a:r>
            <a:r>
              <a:rPr lang="en-US" sz="2000" dirty="0"/>
              <a:t>And seeing from afar a fig tree having leaves, He went to see if perhaps He would find something on it.</a:t>
            </a:r>
          </a:p>
          <a:p>
            <a:pPr lvl="1"/>
            <a:r>
              <a:rPr lang="en-US" dirty="0"/>
              <a:t>Jesus never misses an opportunity to teach His disciples</a:t>
            </a:r>
          </a:p>
          <a:p>
            <a:pPr lvl="1"/>
            <a:r>
              <a:rPr lang="en-US" dirty="0"/>
              <a:t>The fig tree was a well-known OT symbol for Israel</a:t>
            </a:r>
          </a:p>
          <a:p>
            <a:pPr lvl="1"/>
            <a:r>
              <a:rPr lang="en-US" dirty="0"/>
              <a:t>He is going to use this unusual situation to teach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Autofit/>
          </a:bodyPr>
          <a:lstStyle/>
          <a:p>
            <a:r>
              <a:rPr lang="en-US" sz="2000" dirty="0"/>
              <a:t>“</a:t>
            </a:r>
            <a:r>
              <a:rPr lang="en-US" sz="2000" baseline="30000" dirty="0"/>
              <a:t>13 </a:t>
            </a:r>
            <a:r>
              <a:rPr lang="en-US" sz="2000" dirty="0"/>
              <a:t>And seeing from afar a fig tree having leaves, He went to see if perhaps He would find something on it.</a:t>
            </a:r>
          </a:p>
          <a:p>
            <a:pPr lvl="1"/>
            <a:r>
              <a:rPr lang="en-US" dirty="0"/>
              <a:t>The tree symbolizes the state of Israel</a:t>
            </a:r>
          </a:p>
          <a:p>
            <a:pPr lvl="2"/>
            <a:r>
              <a:rPr lang="en-US" sz="2000" dirty="0"/>
              <a:t>Appeared religious (green leaves)</a:t>
            </a:r>
          </a:p>
          <a:p>
            <a:pPr lvl="2"/>
            <a:r>
              <a:rPr lang="en-US" sz="2000" dirty="0"/>
              <a:t>Bore no fruit (no figs)</a:t>
            </a:r>
          </a:p>
          <a:p>
            <a:pPr lvl="1"/>
            <a:r>
              <a:rPr lang="en-US" dirty="0"/>
              <a:t>The problem is that the tree was displaying leaves but was not providing the expected fruit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2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09B14D-3A5A-4AB1-8ABE-F995B04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07E326-2180-4209-8A10-A7825B8A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538544"/>
          </a:xfrm>
        </p:spPr>
        <p:txBody>
          <a:bodyPr>
            <a:noAutofit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14 </a:t>
            </a:r>
            <a:r>
              <a:rPr lang="en-US" sz="1800" dirty="0"/>
              <a:t>In response Jesus said to it, “Let no one eat fruit from you ever again.” And His disciples heard </a:t>
            </a:r>
            <a:r>
              <a:rPr lang="en-US" sz="1800" i="1" dirty="0"/>
              <a:t>it.</a:t>
            </a:r>
          </a:p>
          <a:p>
            <a:pPr lvl="1"/>
            <a:r>
              <a:rPr lang="en-US" sz="1800" dirty="0"/>
              <a:t>There is no indication that Jesus is acting out of anger or malice here</a:t>
            </a:r>
          </a:p>
          <a:p>
            <a:pPr lvl="1"/>
            <a:r>
              <a:rPr lang="en-US" sz="1800" dirty="0"/>
              <a:t>Jesus is using this as a teaching moment…note the statement His disciples heard it</a:t>
            </a:r>
          </a:p>
          <a:p>
            <a:pPr lvl="1"/>
            <a:r>
              <a:rPr lang="en-US" sz="1800" dirty="0"/>
              <a:t>Jesus is teaching an example of what will happen to those who claim to be spiritual but in fact are not bearing fruit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1A7EF-E6BF-4124-8246-396704701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5" y="1478089"/>
            <a:ext cx="38766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689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12193</TotalTime>
  <Words>363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Verse 12</vt:lpstr>
      <vt:lpstr>Verse 13</vt:lpstr>
      <vt:lpstr>Verse 13</vt:lpstr>
      <vt:lpstr>Verse 13</vt:lpstr>
      <vt:lpstr>Verse 13</vt:lpstr>
      <vt:lpstr>Verse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226</cp:revision>
  <dcterms:created xsi:type="dcterms:W3CDTF">2020-11-10T04:37:52Z</dcterms:created>
  <dcterms:modified xsi:type="dcterms:W3CDTF">2021-06-02T20:27:29Z</dcterms:modified>
</cp:coreProperties>
</file>